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468" r:id="rId6"/>
    <p:sldId id="290" r:id="rId7"/>
    <p:sldId id="507" r:id="rId8"/>
    <p:sldId id="261" r:id="rId9"/>
    <p:sldId id="580" r:id="rId10"/>
    <p:sldId id="581" r:id="rId11"/>
    <p:sldId id="262" r:id="rId12"/>
    <p:sldId id="578" r:id="rId13"/>
    <p:sldId id="582" r:id="rId14"/>
    <p:sldId id="579" r:id="rId15"/>
    <p:sldId id="57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3AAF9F-20B1-B000-C843-99FA7A9C27ED}" v="834" dt="2021-02-27T04:15:26.179"/>
    <p1510:client id="{429E0591-D53B-44DE-9A38-ED986CC92FE7}" v="1355" dt="2021-02-26T17:52:54.518"/>
    <p1510:client id="{96612BFD-ED52-29C1-C86A-2C502904AF87}" v="14" dt="2021-02-27T15:52:33.900"/>
    <p1510:client id="{AB589B94-93EB-423F-B94A-19DA5E3325F7}" v="13" dt="2021-03-25T23:05:53.584"/>
    <p1510:client id="{CCA03B33-780E-4330-8CEB-97BBBC9E7FF1}" v="30" dt="2021-02-27T17:45:35.150"/>
    <p1510:client id="{D863AF9F-A0D5-B000-B1C6-C97EE2DB753D}" v="717" dt="2021-02-27T15:29:49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29d5cd296d7310d11ff0959d4c86fc1048b1f0bdd6270c594558b114efc8c581::" providerId="AD" clId="Web-{D863AF9F-A0D5-B000-B1C6-C97EE2DB753D}"/>
    <pc:docChg chg="addSld modSld">
      <pc:chgData name="Guest User" userId="S::urn:spo:anon#29d5cd296d7310d11ff0959d4c86fc1048b1f0bdd6270c594558b114efc8c581::" providerId="AD" clId="Web-{D863AF9F-A0D5-B000-B1C6-C97EE2DB753D}" dt="2021-02-27T15:29:48.851" v="673" actId="20577"/>
      <pc:docMkLst>
        <pc:docMk/>
      </pc:docMkLst>
      <pc:sldChg chg="delSp modSp">
        <pc:chgData name="Guest User" userId="S::urn:spo:anon#29d5cd296d7310d11ff0959d4c86fc1048b1f0bdd6270c594558b114efc8c581::" providerId="AD" clId="Web-{D863AF9F-A0D5-B000-B1C6-C97EE2DB753D}" dt="2021-02-27T15:29:30.820" v="672" actId="14100"/>
        <pc:sldMkLst>
          <pc:docMk/>
          <pc:sldMk cId="3338475339" sldId="578"/>
        </pc:sldMkLst>
        <pc:spChg chg="mod">
          <ac:chgData name="Guest User" userId="S::urn:spo:anon#29d5cd296d7310d11ff0959d4c86fc1048b1f0bdd6270c594558b114efc8c581::" providerId="AD" clId="Web-{D863AF9F-A0D5-B000-B1C6-C97EE2DB753D}" dt="2021-02-27T15:29:30.820" v="672" actId="14100"/>
          <ac:spMkLst>
            <pc:docMk/>
            <pc:sldMk cId="3338475339" sldId="578"/>
            <ac:spMk id="2" creationId="{4047C9CC-BF2D-4596-AE24-C70B956284BF}"/>
          </ac:spMkLst>
        </pc:spChg>
        <pc:spChg chg="del">
          <ac:chgData name="Guest User" userId="S::urn:spo:anon#29d5cd296d7310d11ff0959d4c86fc1048b1f0bdd6270c594558b114efc8c581::" providerId="AD" clId="Web-{D863AF9F-A0D5-B000-B1C6-C97EE2DB753D}" dt="2021-02-27T15:18:30.509" v="3"/>
          <ac:spMkLst>
            <pc:docMk/>
            <pc:sldMk cId="3338475339" sldId="578"/>
            <ac:spMk id="3" creationId="{E833EC6E-4AF9-4EE9-BF25-16827AE47D3C}"/>
          </ac:spMkLst>
        </pc:spChg>
      </pc:sldChg>
      <pc:sldChg chg="modSp">
        <pc:chgData name="Guest User" userId="S::urn:spo:anon#29d5cd296d7310d11ff0959d4c86fc1048b1f0bdd6270c594558b114efc8c581::" providerId="AD" clId="Web-{D863AF9F-A0D5-B000-B1C6-C97EE2DB753D}" dt="2021-02-27T15:28:33.336" v="652" actId="1076"/>
        <pc:sldMkLst>
          <pc:docMk/>
          <pc:sldMk cId="159820359" sldId="579"/>
        </pc:sldMkLst>
        <pc:spChg chg="mod">
          <ac:chgData name="Guest User" userId="S::urn:spo:anon#29d5cd296d7310d11ff0959d4c86fc1048b1f0bdd6270c594558b114efc8c581::" providerId="AD" clId="Web-{D863AF9F-A0D5-B000-B1C6-C97EE2DB753D}" dt="2021-02-27T15:28:33.336" v="652" actId="1076"/>
          <ac:spMkLst>
            <pc:docMk/>
            <pc:sldMk cId="159820359" sldId="579"/>
            <ac:spMk id="2" creationId="{4047C9CC-BF2D-4596-AE24-C70B956284BF}"/>
          </ac:spMkLst>
        </pc:spChg>
      </pc:sldChg>
      <pc:sldChg chg="addSp delSp modSp add replId">
        <pc:chgData name="Guest User" userId="S::urn:spo:anon#29d5cd296d7310d11ff0959d4c86fc1048b1f0bdd6270c594558b114efc8c581::" providerId="AD" clId="Web-{D863AF9F-A0D5-B000-B1C6-C97EE2DB753D}" dt="2021-02-27T15:29:48.851" v="673" actId="20577"/>
        <pc:sldMkLst>
          <pc:docMk/>
          <pc:sldMk cId="2167946766" sldId="582"/>
        </pc:sldMkLst>
        <pc:spChg chg="del">
          <ac:chgData name="Guest User" userId="S::urn:spo:anon#29d5cd296d7310d11ff0959d4c86fc1048b1f0bdd6270c594558b114efc8c581::" providerId="AD" clId="Web-{D863AF9F-A0D5-B000-B1C6-C97EE2DB753D}" dt="2021-02-27T15:18:21.759" v="1"/>
          <ac:spMkLst>
            <pc:docMk/>
            <pc:sldMk cId="2167946766" sldId="582"/>
            <ac:spMk id="2" creationId="{4047C9CC-BF2D-4596-AE24-C70B956284BF}"/>
          </ac:spMkLst>
        </pc:spChg>
        <pc:spChg chg="mod">
          <ac:chgData name="Guest User" userId="S::urn:spo:anon#29d5cd296d7310d11ff0959d4c86fc1048b1f0bdd6270c594558b114efc8c581::" providerId="AD" clId="Web-{D863AF9F-A0D5-B000-B1C6-C97EE2DB753D}" dt="2021-02-27T15:29:48.851" v="673" actId="20577"/>
          <ac:spMkLst>
            <pc:docMk/>
            <pc:sldMk cId="2167946766" sldId="582"/>
            <ac:spMk id="3" creationId="{E833EC6E-4AF9-4EE9-BF25-16827AE47D3C}"/>
          </ac:spMkLst>
        </pc:spChg>
        <pc:graphicFrameChg chg="add mod modGraphic">
          <ac:chgData name="Guest User" userId="S::urn:spo:anon#29d5cd296d7310d11ff0959d4c86fc1048b1f0bdd6270c594558b114efc8c581::" providerId="AD" clId="Web-{D863AF9F-A0D5-B000-B1C6-C97EE2DB753D}" dt="2021-02-27T15:27:44.242" v="633"/>
          <ac:graphicFrameMkLst>
            <pc:docMk/>
            <pc:sldMk cId="2167946766" sldId="582"/>
            <ac:graphicFrameMk id="4" creationId="{3CCD4C4F-EF3D-4149-8932-E358077A4A59}"/>
          </ac:graphicFrameMkLst>
        </pc:graphicFrameChg>
      </pc:sldChg>
    </pc:docChg>
  </pc:docChgLst>
  <pc:docChgLst>
    <pc:chgData name="Love, Lisa" userId="S::lcaput1@luc.edu::d523a28c-9f57-4ecc-8649-441a55dcbf4c" providerId="AD" clId="Web-{96612BFD-ED52-29C1-C86A-2C502904AF87}"/>
    <pc:docChg chg="modSld">
      <pc:chgData name="Love, Lisa" userId="S::lcaput1@luc.edu::d523a28c-9f57-4ecc-8649-441a55dcbf4c" providerId="AD" clId="Web-{96612BFD-ED52-29C1-C86A-2C502904AF87}" dt="2021-02-27T15:52:33.900" v="13" actId="20577"/>
      <pc:docMkLst>
        <pc:docMk/>
      </pc:docMkLst>
      <pc:sldChg chg="modSp">
        <pc:chgData name="Love, Lisa" userId="S::lcaput1@luc.edu::d523a28c-9f57-4ecc-8649-441a55dcbf4c" providerId="AD" clId="Web-{96612BFD-ED52-29C1-C86A-2C502904AF87}" dt="2021-02-27T15:52:33.900" v="13" actId="20577"/>
        <pc:sldMkLst>
          <pc:docMk/>
          <pc:sldMk cId="109857222" sldId="256"/>
        </pc:sldMkLst>
        <pc:spChg chg="mod">
          <ac:chgData name="Love, Lisa" userId="S::lcaput1@luc.edu::d523a28c-9f57-4ecc-8649-441a55dcbf4c" providerId="AD" clId="Web-{96612BFD-ED52-29C1-C86A-2C502904AF87}" dt="2021-02-27T15:52:33.900" v="13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Guest User" userId="S::urn:spo:anon#29d5cd296d7310d11ff0959d4c86fc1048b1f0bdd6270c594558b114efc8c581::" providerId="AD" clId="Web-{429E0591-D53B-44DE-9A38-ED986CC92FE7}"/>
    <pc:docChg chg="addSld modSld sldOrd">
      <pc:chgData name="Guest User" userId="S::urn:spo:anon#29d5cd296d7310d11ff0959d4c86fc1048b1f0bdd6270c594558b114efc8c581::" providerId="AD" clId="Web-{429E0591-D53B-44DE-9A38-ED986CC92FE7}" dt="2021-02-26T17:52:48.112" v="676" actId="20577"/>
      <pc:docMkLst>
        <pc:docMk/>
      </pc:docMkLst>
      <pc:sldChg chg="addSp delSp modSp add replId">
        <pc:chgData name="Guest User" userId="S::urn:spo:anon#29d5cd296d7310d11ff0959d4c86fc1048b1f0bdd6270c594558b114efc8c581::" providerId="AD" clId="Web-{429E0591-D53B-44DE-9A38-ED986CC92FE7}" dt="2021-02-26T17:52:48.112" v="676" actId="20577"/>
        <pc:sldMkLst>
          <pc:docMk/>
          <pc:sldMk cId="3338475339" sldId="578"/>
        </pc:sldMkLst>
        <pc:spChg chg="add mod">
          <ac:chgData name="Guest User" userId="S::urn:spo:anon#29d5cd296d7310d11ff0959d4c86fc1048b1f0bdd6270c594558b114efc8c581::" providerId="AD" clId="Web-{429E0591-D53B-44DE-9A38-ED986CC92FE7}" dt="2021-02-26T17:26:51.526" v="260" actId="1076"/>
          <ac:spMkLst>
            <pc:docMk/>
            <pc:sldMk cId="3338475339" sldId="578"/>
            <ac:spMk id="2" creationId="{4047C9CC-BF2D-4596-AE24-C70B956284BF}"/>
          </ac:spMkLst>
        </pc:spChg>
        <pc:spChg chg="add mod">
          <ac:chgData name="Guest User" userId="S::urn:spo:anon#29d5cd296d7310d11ff0959d4c86fc1048b1f0bdd6270c594558b114efc8c581::" providerId="AD" clId="Web-{429E0591-D53B-44DE-9A38-ED986CC92FE7}" dt="2021-02-26T17:52:48.112" v="676" actId="20577"/>
          <ac:spMkLst>
            <pc:docMk/>
            <pc:sldMk cId="3338475339" sldId="578"/>
            <ac:spMk id="3" creationId="{E833EC6E-4AF9-4EE9-BF25-16827AE47D3C}"/>
          </ac:spMkLst>
        </pc:spChg>
        <pc:spChg chg="mod">
          <ac:chgData name="Guest User" userId="S::urn:spo:anon#29d5cd296d7310d11ff0959d4c86fc1048b1f0bdd6270c594558b114efc8c581::" providerId="AD" clId="Web-{429E0591-D53B-44DE-9A38-ED986CC92FE7}" dt="2021-02-26T17:33:34.165" v="448" actId="20577"/>
          <ac:spMkLst>
            <pc:docMk/>
            <pc:sldMk cId="3338475339" sldId="578"/>
            <ac:spMk id="41985" creationId="{7EBDC423-C8DA-CD40-91E7-7714ED310D17}"/>
          </ac:spMkLst>
        </pc:spChg>
        <pc:picChg chg="del">
          <ac:chgData name="Guest User" userId="S::urn:spo:anon#29d5cd296d7310d11ff0959d4c86fc1048b1f0bdd6270c594558b114efc8c581::" providerId="AD" clId="Web-{429E0591-D53B-44DE-9A38-ED986CC92FE7}" dt="2021-02-26T17:21:40.011" v="1"/>
          <ac:picMkLst>
            <pc:docMk/>
            <pc:sldMk cId="3338475339" sldId="578"/>
            <ac:picMk id="41986" creationId="{B8F343A0-94BD-104F-BA31-55DC34EDC325}"/>
          </ac:picMkLst>
        </pc:picChg>
      </pc:sldChg>
      <pc:sldChg chg="delSp modSp add ord replId">
        <pc:chgData name="Guest User" userId="S::urn:spo:anon#29d5cd296d7310d11ff0959d4c86fc1048b1f0bdd6270c594558b114efc8c581::" providerId="AD" clId="Web-{429E0591-D53B-44DE-9A38-ED986CC92FE7}" dt="2021-02-26T17:52:18.706" v="675" actId="20577"/>
        <pc:sldMkLst>
          <pc:docMk/>
          <pc:sldMk cId="159820359" sldId="579"/>
        </pc:sldMkLst>
        <pc:spChg chg="mod">
          <ac:chgData name="Guest User" userId="S::urn:spo:anon#29d5cd296d7310d11ff0959d4c86fc1048b1f0bdd6270c594558b114efc8c581::" providerId="AD" clId="Web-{429E0591-D53B-44DE-9A38-ED986CC92FE7}" dt="2021-02-26T17:52:18.706" v="675" actId="20577"/>
          <ac:spMkLst>
            <pc:docMk/>
            <pc:sldMk cId="159820359" sldId="579"/>
            <ac:spMk id="2" creationId="{4047C9CC-BF2D-4596-AE24-C70B956284BF}"/>
          </ac:spMkLst>
        </pc:spChg>
        <pc:spChg chg="del mod">
          <ac:chgData name="Guest User" userId="S::urn:spo:anon#29d5cd296d7310d11ff0959d4c86fc1048b1f0bdd6270c594558b114efc8c581::" providerId="AD" clId="Web-{429E0591-D53B-44DE-9A38-ED986CC92FE7}" dt="2021-02-26T17:33:45.118" v="452"/>
          <ac:spMkLst>
            <pc:docMk/>
            <pc:sldMk cId="159820359" sldId="579"/>
            <ac:spMk id="3" creationId="{E833EC6E-4AF9-4EE9-BF25-16827AE47D3C}"/>
          </ac:spMkLst>
        </pc:spChg>
        <pc:spChg chg="mod">
          <ac:chgData name="Guest User" userId="S::urn:spo:anon#29d5cd296d7310d11ff0959d4c86fc1048b1f0bdd6270c594558b114efc8c581::" providerId="AD" clId="Web-{429E0591-D53B-44DE-9A38-ED986CC92FE7}" dt="2021-02-26T17:35:22.946" v="581" actId="20577"/>
          <ac:spMkLst>
            <pc:docMk/>
            <pc:sldMk cId="159820359" sldId="579"/>
            <ac:spMk id="41985" creationId="{7EBDC423-C8DA-CD40-91E7-7714ED310D17}"/>
          </ac:spMkLst>
        </pc:spChg>
      </pc:sldChg>
    </pc:docChg>
  </pc:docChgLst>
  <pc:docChgLst>
    <pc:chgData name="Guest User" userId="S::urn:spo:anon#29d5cd296d7310d11ff0959d4c86fc1048b1f0bdd6270c594558b114efc8c581::" providerId="AD" clId="Web-{AB589B94-93EB-423F-B94A-19DA5E3325F7}"/>
    <pc:docChg chg="modSld">
      <pc:chgData name="Guest User" userId="S::urn:spo:anon#29d5cd296d7310d11ff0959d4c86fc1048b1f0bdd6270c594558b114efc8c581::" providerId="AD" clId="Web-{AB589B94-93EB-423F-B94A-19DA5E3325F7}" dt="2021-03-25T23:05:52.319" v="3"/>
      <pc:docMkLst>
        <pc:docMk/>
      </pc:docMkLst>
      <pc:sldChg chg="modSp">
        <pc:chgData name="Guest User" userId="S::urn:spo:anon#29d5cd296d7310d11ff0959d4c86fc1048b1f0bdd6270c594558b114efc8c581::" providerId="AD" clId="Web-{AB589B94-93EB-423F-B94A-19DA5E3325F7}" dt="2021-03-25T23:05:52.319" v="3"/>
        <pc:sldMkLst>
          <pc:docMk/>
          <pc:sldMk cId="953055930" sldId="581"/>
        </pc:sldMkLst>
        <pc:graphicFrameChg chg="mod modGraphic">
          <ac:chgData name="Guest User" userId="S::urn:spo:anon#29d5cd296d7310d11ff0959d4c86fc1048b1f0bdd6270c594558b114efc8c581::" providerId="AD" clId="Web-{AB589B94-93EB-423F-B94A-19DA5E3325F7}" dt="2021-03-25T23:05:52.319" v="3"/>
          <ac:graphicFrameMkLst>
            <pc:docMk/>
            <pc:sldMk cId="953055930" sldId="581"/>
            <ac:graphicFrameMk id="4" creationId="{FB1AC7FF-6BAF-4CA9-BEFE-ACC5E42B3C45}"/>
          </ac:graphicFrameMkLst>
        </pc:graphicFrameChg>
      </pc:sldChg>
    </pc:docChg>
  </pc:docChgLst>
  <pc:docChgLst>
    <pc:chgData name="Love, Lisa" userId="S::lcaput1@luc.edu::d523a28c-9f57-4ecc-8649-441a55dcbf4c" providerId="AD" clId="Web-{363AAF9F-20B1-B000-C843-99FA7A9C27ED}"/>
    <pc:docChg chg="addSld modSld">
      <pc:chgData name="Love, Lisa" userId="S::lcaput1@luc.edu::d523a28c-9f57-4ecc-8649-441a55dcbf4c" providerId="AD" clId="Web-{363AAF9F-20B1-B000-C843-99FA7A9C27ED}" dt="2021-02-27T04:15:24.429" v="881"/>
      <pc:docMkLst>
        <pc:docMk/>
      </pc:docMkLst>
      <pc:sldChg chg="addSp delSp modSp new modNotes">
        <pc:chgData name="Love, Lisa" userId="S::lcaput1@luc.edu::d523a28c-9f57-4ecc-8649-441a55dcbf4c" providerId="AD" clId="Web-{363AAF9F-20B1-B000-C843-99FA7A9C27ED}" dt="2021-02-27T04:02:23.692" v="807"/>
        <pc:sldMkLst>
          <pc:docMk/>
          <pc:sldMk cId="3094013001" sldId="580"/>
        </pc:sldMkLst>
        <pc:spChg chg="mod">
          <ac:chgData name="Love, Lisa" userId="S::lcaput1@luc.edu::d523a28c-9f57-4ecc-8649-441a55dcbf4c" providerId="AD" clId="Web-{363AAF9F-20B1-B000-C843-99FA7A9C27ED}" dt="2021-02-27T03:24:44.533" v="70" actId="20577"/>
          <ac:spMkLst>
            <pc:docMk/>
            <pc:sldMk cId="3094013001" sldId="580"/>
            <ac:spMk id="2" creationId="{2195D129-26BE-446D-9047-F14D1D14135C}"/>
          </ac:spMkLst>
        </pc:spChg>
        <pc:spChg chg="mod">
          <ac:chgData name="Love, Lisa" userId="S::lcaput1@luc.edu::d523a28c-9f57-4ecc-8649-441a55dcbf4c" providerId="AD" clId="Web-{363AAF9F-20B1-B000-C843-99FA7A9C27ED}" dt="2021-02-27T03:51:33.248" v="412" actId="1076"/>
          <ac:spMkLst>
            <pc:docMk/>
            <pc:sldMk cId="3094013001" sldId="580"/>
            <ac:spMk id="3" creationId="{65134385-3BBE-4345-98AB-88BC5888F245}"/>
          </ac:spMkLst>
        </pc:spChg>
        <pc:spChg chg="del">
          <ac:chgData name="Love, Lisa" userId="S::lcaput1@luc.edu::d523a28c-9f57-4ecc-8649-441a55dcbf4c" providerId="AD" clId="Web-{363AAF9F-20B1-B000-C843-99FA7A9C27ED}" dt="2021-02-27T03:19:21.998" v="1"/>
          <ac:spMkLst>
            <pc:docMk/>
            <pc:sldMk cId="3094013001" sldId="580"/>
            <ac:spMk id="4" creationId="{9F26318A-EECB-47A8-A6F1-2771D6438087}"/>
          </ac:spMkLst>
        </pc:spChg>
        <pc:spChg chg="del mod">
          <ac:chgData name="Love, Lisa" userId="S::lcaput1@luc.edu::d523a28c-9f57-4ecc-8649-441a55dcbf4c" providerId="AD" clId="Web-{363AAF9F-20B1-B000-C843-99FA7A9C27ED}" dt="2021-02-27T03:32:57.633" v="170"/>
          <ac:spMkLst>
            <pc:docMk/>
            <pc:sldMk cId="3094013001" sldId="580"/>
            <ac:spMk id="5" creationId="{11421F19-8EE4-44F2-AB0D-0A14961C5335}"/>
          </ac:spMkLst>
        </pc:spChg>
        <pc:spChg chg="mod">
          <ac:chgData name="Love, Lisa" userId="S::lcaput1@luc.edu::d523a28c-9f57-4ecc-8649-441a55dcbf4c" providerId="AD" clId="Web-{363AAF9F-20B1-B000-C843-99FA7A9C27ED}" dt="2021-02-27T03:48:16.060" v="229" actId="20577"/>
          <ac:spMkLst>
            <pc:docMk/>
            <pc:sldMk cId="3094013001" sldId="580"/>
            <ac:spMk id="6" creationId="{A9D5CECF-DE2E-4839-B1B6-49D9961888D7}"/>
          </ac:spMkLst>
        </pc:spChg>
        <pc:spChg chg="add del mod">
          <ac:chgData name="Love, Lisa" userId="S::lcaput1@luc.edu::d523a28c-9f57-4ecc-8649-441a55dcbf4c" providerId="AD" clId="Web-{363AAF9F-20B1-B000-C843-99FA7A9C27ED}" dt="2021-02-27T03:33:01.258" v="171"/>
          <ac:spMkLst>
            <pc:docMk/>
            <pc:sldMk cId="3094013001" sldId="580"/>
            <ac:spMk id="9" creationId="{0CBFF941-E5C2-4F14-87F9-DB790D67B1E6}"/>
          </ac:spMkLst>
        </pc:spChg>
        <pc:picChg chg="add mod ord">
          <ac:chgData name="Love, Lisa" userId="S::lcaput1@luc.edu::d523a28c-9f57-4ecc-8649-441a55dcbf4c" providerId="AD" clId="Web-{363AAF9F-20B1-B000-C843-99FA7A9C27ED}" dt="2021-02-27T03:51:45.451" v="415" actId="688"/>
          <ac:picMkLst>
            <pc:docMk/>
            <pc:sldMk cId="3094013001" sldId="580"/>
            <ac:picMk id="7" creationId="{88E8A757-560A-410A-B4D2-1B1F42541DF5}"/>
          </ac:picMkLst>
        </pc:picChg>
        <pc:picChg chg="add del mod">
          <ac:chgData name="Love, Lisa" userId="S::lcaput1@luc.edu::d523a28c-9f57-4ecc-8649-441a55dcbf4c" providerId="AD" clId="Web-{363AAF9F-20B1-B000-C843-99FA7A9C27ED}" dt="2021-02-27T03:41:31.729" v="204"/>
          <ac:picMkLst>
            <pc:docMk/>
            <pc:sldMk cId="3094013001" sldId="580"/>
            <ac:picMk id="10" creationId="{070D5628-DCC2-4548-BCE9-4897EA1DCEAD}"/>
          </ac:picMkLst>
        </pc:picChg>
      </pc:sldChg>
      <pc:sldChg chg="addSp delSp modSp new modNotes">
        <pc:chgData name="Love, Lisa" userId="S::lcaput1@luc.edu::d523a28c-9f57-4ecc-8649-441a55dcbf4c" providerId="AD" clId="Web-{363AAF9F-20B1-B000-C843-99FA7A9C27ED}" dt="2021-02-27T04:15:24.429" v="881"/>
        <pc:sldMkLst>
          <pc:docMk/>
          <pc:sldMk cId="953055930" sldId="581"/>
        </pc:sldMkLst>
        <pc:spChg chg="mod">
          <ac:chgData name="Love, Lisa" userId="S::lcaput1@luc.edu::d523a28c-9f57-4ecc-8649-441a55dcbf4c" providerId="AD" clId="Web-{363AAF9F-20B1-B000-C843-99FA7A9C27ED}" dt="2021-02-27T03:53:16.514" v="423" actId="20577"/>
          <ac:spMkLst>
            <pc:docMk/>
            <pc:sldMk cId="953055930" sldId="581"/>
            <ac:spMk id="2" creationId="{C2781E8F-436F-445C-B7D9-F6731EF546BC}"/>
          </ac:spMkLst>
        </pc:spChg>
        <pc:spChg chg="del mod">
          <ac:chgData name="Love, Lisa" userId="S::lcaput1@luc.edu::d523a28c-9f57-4ecc-8649-441a55dcbf4c" providerId="AD" clId="Web-{363AAF9F-20B1-B000-C843-99FA7A9C27ED}" dt="2021-02-27T03:53:30.858" v="425"/>
          <ac:spMkLst>
            <pc:docMk/>
            <pc:sldMk cId="953055930" sldId="581"/>
            <ac:spMk id="3" creationId="{7AA3E387-4220-47DB-B04F-FE3FBBDDD6CE}"/>
          </ac:spMkLst>
        </pc:spChg>
        <pc:spChg chg="add mod">
          <ac:chgData name="Love, Lisa" userId="S::lcaput1@luc.edu::d523a28c-9f57-4ecc-8649-441a55dcbf4c" providerId="AD" clId="Web-{363AAF9F-20B1-B000-C843-99FA7A9C27ED}" dt="2021-02-27T03:56:42.676" v="566" actId="20577"/>
          <ac:spMkLst>
            <pc:docMk/>
            <pc:sldMk cId="953055930" sldId="581"/>
            <ac:spMk id="5" creationId="{1460AE55-D2C2-404D-8655-70A23454DC4A}"/>
          </ac:spMkLst>
        </pc:spChg>
        <pc:graphicFrameChg chg="add mod ord modGraphic">
          <ac:chgData name="Love, Lisa" userId="S::lcaput1@luc.edu::d523a28c-9f57-4ecc-8649-441a55dcbf4c" providerId="AD" clId="Web-{363AAF9F-20B1-B000-C843-99FA7A9C27ED}" dt="2021-02-27T03:58:45.661" v="708"/>
          <ac:graphicFrameMkLst>
            <pc:docMk/>
            <pc:sldMk cId="953055930" sldId="581"/>
            <ac:graphicFrameMk id="4" creationId="{FB1AC7FF-6BAF-4CA9-BEFE-ACC5E42B3C45}"/>
          </ac:graphicFrameMkLst>
        </pc:graphicFrameChg>
      </pc:sldChg>
    </pc:docChg>
  </pc:docChgLst>
  <pc:docChgLst>
    <pc:chgData name="Bohanon, Hank" userId="186dc7a1-2bf7-40b6-9e7e-ff892a86f711" providerId="ADAL" clId="{CCA03B33-780E-4330-8CEB-97BBBC9E7FF1}"/>
    <pc:docChg chg="undo custSel addSld delSld modSld modMainMaster">
      <pc:chgData name="Bohanon, Hank" userId="186dc7a1-2bf7-40b6-9e7e-ff892a86f711" providerId="ADAL" clId="{CCA03B33-780E-4330-8CEB-97BBBC9E7FF1}" dt="2021-02-27T17:45:35.150" v="536" actId="1076"/>
      <pc:docMkLst>
        <pc:docMk/>
      </pc:docMkLst>
      <pc:sldChg chg="modSp mod">
        <pc:chgData name="Bohanon, Hank" userId="186dc7a1-2bf7-40b6-9e7e-ff892a86f711" providerId="ADAL" clId="{CCA03B33-780E-4330-8CEB-97BBBC9E7FF1}" dt="2021-02-27T15:51:37.752" v="515" actId="20577"/>
        <pc:sldMkLst>
          <pc:docMk/>
          <pc:sldMk cId="109857222" sldId="256"/>
        </pc:sldMkLst>
        <pc:spChg chg="mod">
          <ac:chgData name="Bohanon, Hank" userId="186dc7a1-2bf7-40b6-9e7e-ff892a86f711" providerId="ADAL" clId="{CCA03B33-780E-4330-8CEB-97BBBC9E7FF1}" dt="2021-02-23T15:44:42.844" v="432" actId="103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Bohanon, Hank" userId="186dc7a1-2bf7-40b6-9e7e-ff892a86f711" providerId="ADAL" clId="{CCA03B33-780E-4330-8CEB-97BBBC9E7FF1}" dt="2021-02-27T15:51:37.752" v="515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 mod">
        <pc:chgData name="Bohanon, Hank" userId="186dc7a1-2bf7-40b6-9e7e-ff892a86f711" providerId="ADAL" clId="{CCA03B33-780E-4330-8CEB-97BBBC9E7FF1}" dt="2021-02-17T16:24:11.042" v="165"/>
        <pc:sldMkLst>
          <pc:docMk/>
          <pc:sldMk cId="1964924520" sldId="257"/>
        </pc:sldMkLst>
        <pc:spChg chg="mod">
          <ac:chgData name="Bohanon, Hank" userId="186dc7a1-2bf7-40b6-9e7e-ff892a86f711" providerId="ADAL" clId="{CCA03B33-780E-4330-8CEB-97BBBC9E7FF1}" dt="2021-02-17T16:24:04.693" v="164" actId="20577"/>
          <ac:spMkLst>
            <pc:docMk/>
            <pc:sldMk cId="1964924520" sldId="257"/>
            <ac:spMk id="2" creationId="{9E94BE2C-2E36-416E-A034-B4A351DE6A6D}"/>
          </ac:spMkLst>
        </pc:spChg>
        <pc:spChg chg="mod">
          <ac:chgData name="Bohanon, Hank" userId="186dc7a1-2bf7-40b6-9e7e-ff892a86f711" providerId="ADAL" clId="{CCA03B33-780E-4330-8CEB-97BBBC9E7FF1}" dt="2021-02-17T16:24:11.042" v="165"/>
          <ac:spMkLst>
            <pc:docMk/>
            <pc:sldMk cId="1964924520" sldId="257"/>
            <ac:spMk id="3" creationId="{9BADFB23-EDAA-4C02-8C7C-9A91B9C38AAC}"/>
          </ac:spMkLst>
        </pc:spChg>
      </pc:sldChg>
      <pc:sldChg chg="modSp new mod">
        <pc:chgData name="Bohanon, Hank" userId="186dc7a1-2bf7-40b6-9e7e-ff892a86f711" providerId="ADAL" clId="{CCA03B33-780E-4330-8CEB-97BBBC9E7FF1}" dt="2021-02-22T16:20:46.671" v="400" actId="255"/>
        <pc:sldMkLst>
          <pc:docMk/>
          <pc:sldMk cId="1558236977" sldId="258"/>
        </pc:sldMkLst>
        <pc:spChg chg="mod">
          <ac:chgData name="Bohanon, Hank" userId="186dc7a1-2bf7-40b6-9e7e-ff892a86f711" providerId="ADAL" clId="{CCA03B33-780E-4330-8CEB-97BBBC9E7FF1}" dt="2021-02-17T16:24:28.885" v="175" actId="20577"/>
          <ac:spMkLst>
            <pc:docMk/>
            <pc:sldMk cId="1558236977" sldId="258"/>
            <ac:spMk id="2" creationId="{0884EE69-F323-4730-88AB-CC7F58AB69EB}"/>
          </ac:spMkLst>
        </pc:spChg>
        <pc:spChg chg="mod">
          <ac:chgData name="Bohanon, Hank" userId="186dc7a1-2bf7-40b6-9e7e-ff892a86f711" providerId="ADAL" clId="{CCA03B33-780E-4330-8CEB-97BBBC9E7FF1}" dt="2021-02-22T16:20:46.671" v="400" actId="255"/>
          <ac:spMkLst>
            <pc:docMk/>
            <pc:sldMk cId="1558236977" sldId="258"/>
            <ac:spMk id="3" creationId="{E4F4B6EA-CF61-4F7A-A710-37ACD94562AF}"/>
          </ac:spMkLst>
        </pc:spChg>
      </pc:sldChg>
      <pc:sldChg chg="modSp new del mod">
        <pc:chgData name="Bohanon, Hank" userId="186dc7a1-2bf7-40b6-9e7e-ff892a86f711" providerId="ADAL" clId="{CCA03B33-780E-4330-8CEB-97BBBC9E7FF1}" dt="2021-02-22T16:21:54.540" v="402" actId="47"/>
        <pc:sldMkLst>
          <pc:docMk/>
          <pc:sldMk cId="1105828441" sldId="259"/>
        </pc:sldMkLst>
        <pc:spChg chg="mod">
          <ac:chgData name="Bohanon, Hank" userId="186dc7a1-2bf7-40b6-9e7e-ff892a86f711" providerId="ADAL" clId="{CCA03B33-780E-4330-8CEB-97BBBC9E7FF1}" dt="2021-02-17T16:25:17.757" v="202" actId="20577"/>
          <ac:spMkLst>
            <pc:docMk/>
            <pc:sldMk cId="1105828441" sldId="259"/>
            <ac:spMk id="2" creationId="{E55A4651-D9CB-47D7-8ED6-7F7916DAA037}"/>
          </ac:spMkLst>
        </pc:spChg>
        <pc:spChg chg="mod">
          <ac:chgData name="Bohanon, Hank" userId="186dc7a1-2bf7-40b6-9e7e-ff892a86f711" providerId="ADAL" clId="{CCA03B33-780E-4330-8CEB-97BBBC9E7FF1}" dt="2021-02-17T16:26:06.398" v="242" actId="20577"/>
          <ac:spMkLst>
            <pc:docMk/>
            <pc:sldMk cId="1105828441" sldId="259"/>
            <ac:spMk id="3" creationId="{FA2C8D29-F78C-4A76-8063-06E836B07350}"/>
          </ac:spMkLst>
        </pc:spChg>
      </pc:sldChg>
      <pc:sldChg chg="addSp delSp modSp new mod modClrScheme chgLayout">
        <pc:chgData name="Bohanon, Hank" userId="186dc7a1-2bf7-40b6-9e7e-ff892a86f711" providerId="ADAL" clId="{CCA03B33-780E-4330-8CEB-97BBBC9E7FF1}" dt="2021-02-23T15:46:55.799" v="514" actId="20577"/>
        <pc:sldMkLst>
          <pc:docMk/>
          <pc:sldMk cId="389955360" sldId="260"/>
        </pc:sldMkLst>
        <pc:spChg chg="del mod ord">
          <ac:chgData name="Bohanon, Hank" userId="186dc7a1-2bf7-40b6-9e7e-ff892a86f711" providerId="ADAL" clId="{CCA03B33-780E-4330-8CEB-97BBBC9E7FF1}" dt="2021-02-18T15:40:01.335" v="268" actId="700"/>
          <ac:spMkLst>
            <pc:docMk/>
            <pc:sldMk cId="389955360" sldId="260"/>
            <ac:spMk id="2" creationId="{6315E091-1E0E-43CF-889E-418F153E17EA}"/>
          </ac:spMkLst>
        </pc:spChg>
        <pc:spChg chg="del mod ord">
          <ac:chgData name="Bohanon, Hank" userId="186dc7a1-2bf7-40b6-9e7e-ff892a86f711" providerId="ADAL" clId="{CCA03B33-780E-4330-8CEB-97BBBC9E7FF1}" dt="2021-02-18T15:40:18.622" v="273" actId="478"/>
          <ac:spMkLst>
            <pc:docMk/>
            <pc:sldMk cId="389955360" sldId="260"/>
            <ac:spMk id="3" creationId="{2B21078D-589F-40F3-9935-639DF17CA716}"/>
          </ac:spMkLst>
        </pc:spChg>
        <pc:spChg chg="add mod ord">
          <ac:chgData name="Bohanon, Hank" userId="186dc7a1-2bf7-40b6-9e7e-ff892a86f711" providerId="ADAL" clId="{CCA03B33-780E-4330-8CEB-97BBBC9E7FF1}" dt="2021-02-23T15:46:55.799" v="514" actId="20577"/>
          <ac:spMkLst>
            <pc:docMk/>
            <pc:sldMk cId="389955360" sldId="260"/>
            <ac:spMk id="4" creationId="{17660C14-11CD-42C6-9025-B97DEAF2C828}"/>
          </ac:spMkLst>
        </pc:spChg>
        <pc:spChg chg="add del mod">
          <ac:chgData name="Bohanon, Hank" userId="186dc7a1-2bf7-40b6-9e7e-ff892a86f711" providerId="ADAL" clId="{CCA03B33-780E-4330-8CEB-97BBBC9E7FF1}" dt="2021-02-18T15:40:26.200" v="274" actId="478"/>
          <ac:spMkLst>
            <pc:docMk/>
            <pc:sldMk cId="389955360" sldId="260"/>
            <ac:spMk id="6" creationId="{951FB1BA-8850-4529-B697-D0120B350B87}"/>
          </ac:spMkLst>
        </pc:spChg>
      </pc:sldChg>
      <pc:sldChg chg="modSp add mod">
        <pc:chgData name="Bohanon, Hank" userId="186dc7a1-2bf7-40b6-9e7e-ff892a86f711" providerId="ADAL" clId="{CCA03B33-780E-4330-8CEB-97BBBC9E7FF1}" dt="2021-02-23T15:46:38.239" v="504" actId="1035"/>
        <pc:sldMkLst>
          <pc:docMk/>
          <pc:sldMk cId="3721435307" sldId="261"/>
        </pc:sldMkLst>
        <pc:spChg chg="mod">
          <ac:chgData name="Bohanon, Hank" userId="186dc7a1-2bf7-40b6-9e7e-ff892a86f711" providerId="ADAL" clId="{CCA03B33-780E-4330-8CEB-97BBBC9E7FF1}" dt="2021-02-23T15:46:38.239" v="504" actId="1035"/>
          <ac:spMkLst>
            <pc:docMk/>
            <pc:sldMk cId="3721435307" sldId="261"/>
            <ac:spMk id="4" creationId="{17660C14-11CD-42C6-9025-B97DEAF2C828}"/>
          </ac:spMkLst>
        </pc:spChg>
      </pc:sldChg>
      <pc:sldChg chg="modSp add mod">
        <pc:chgData name="Bohanon, Hank" userId="186dc7a1-2bf7-40b6-9e7e-ff892a86f711" providerId="ADAL" clId="{CCA03B33-780E-4330-8CEB-97BBBC9E7FF1}" dt="2021-02-23T15:46:29.667" v="486" actId="1035"/>
        <pc:sldMkLst>
          <pc:docMk/>
          <pc:sldMk cId="3429456786" sldId="262"/>
        </pc:sldMkLst>
        <pc:spChg chg="mod">
          <ac:chgData name="Bohanon, Hank" userId="186dc7a1-2bf7-40b6-9e7e-ff892a86f711" providerId="ADAL" clId="{CCA03B33-780E-4330-8CEB-97BBBC9E7FF1}" dt="2021-02-23T15:46:29.667" v="486" actId="1035"/>
          <ac:spMkLst>
            <pc:docMk/>
            <pc:sldMk cId="3429456786" sldId="262"/>
            <ac:spMk id="4" creationId="{17660C14-11CD-42C6-9025-B97DEAF2C828}"/>
          </ac:spMkLst>
        </pc:spChg>
      </pc:sldChg>
      <pc:sldChg chg="modSp add mod">
        <pc:chgData name="Bohanon, Hank" userId="186dc7a1-2bf7-40b6-9e7e-ff892a86f711" providerId="ADAL" clId="{CCA03B33-780E-4330-8CEB-97BBBC9E7FF1}" dt="2021-02-19T17:09:06.281" v="397" actId="1076"/>
        <pc:sldMkLst>
          <pc:docMk/>
          <pc:sldMk cId="2921300645" sldId="290"/>
        </pc:sldMkLst>
        <pc:spChg chg="mod">
          <ac:chgData name="Bohanon, Hank" userId="186dc7a1-2bf7-40b6-9e7e-ff892a86f711" providerId="ADAL" clId="{CCA03B33-780E-4330-8CEB-97BBBC9E7FF1}" dt="2021-02-19T17:09:06.281" v="397" actId="1076"/>
          <ac:spMkLst>
            <pc:docMk/>
            <pc:sldMk cId="2921300645" sldId="290"/>
            <ac:spMk id="43011" creationId="{00000000-0000-0000-0000-000000000000}"/>
          </ac:spMkLst>
        </pc:spChg>
      </pc:sldChg>
      <pc:sldChg chg="modSp add mod">
        <pc:chgData name="Bohanon, Hank" userId="186dc7a1-2bf7-40b6-9e7e-ff892a86f711" providerId="ADAL" clId="{CCA03B33-780E-4330-8CEB-97BBBC9E7FF1}" dt="2021-02-19T17:07:55.986" v="385" actId="1076"/>
        <pc:sldMkLst>
          <pc:docMk/>
          <pc:sldMk cId="372294902" sldId="468"/>
        </pc:sldMkLst>
        <pc:spChg chg="mod">
          <ac:chgData name="Bohanon, Hank" userId="186dc7a1-2bf7-40b6-9e7e-ff892a86f711" providerId="ADAL" clId="{CCA03B33-780E-4330-8CEB-97BBBC9E7FF1}" dt="2021-02-19T17:07:55.986" v="385" actId="1076"/>
          <ac:spMkLst>
            <pc:docMk/>
            <pc:sldMk cId="372294902" sldId="468"/>
            <ac:spMk id="41985" creationId="{7EBDC423-C8DA-CD40-91E7-7714ED310D17}"/>
          </ac:spMkLst>
        </pc:spChg>
      </pc:sldChg>
      <pc:sldChg chg="modSp add mod modShow">
        <pc:chgData name="Bohanon, Hank" userId="186dc7a1-2bf7-40b6-9e7e-ff892a86f711" providerId="ADAL" clId="{CCA03B33-780E-4330-8CEB-97BBBC9E7FF1}" dt="2021-02-27T15:52:53.817" v="522" actId="20577"/>
        <pc:sldMkLst>
          <pc:docMk/>
          <pc:sldMk cId="2647186229" sldId="507"/>
        </pc:sldMkLst>
        <pc:spChg chg="mod">
          <ac:chgData name="Bohanon, Hank" userId="186dc7a1-2bf7-40b6-9e7e-ff892a86f711" providerId="ADAL" clId="{CCA03B33-780E-4330-8CEB-97BBBC9E7FF1}" dt="2021-02-27T15:52:53.817" v="522" actId="20577"/>
          <ac:spMkLst>
            <pc:docMk/>
            <pc:sldMk cId="2647186229" sldId="507"/>
            <ac:spMk id="2" creationId="{3221FE22-DE2A-3946-B3F6-0FBC8D8E20BB}"/>
          </ac:spMkLst>
        </pc:spChg>
      </pc:sldChg>
      <pc:sldChg chg="addSp modSp add mod">
        <pc:chgData name="Bohanon, Hank" userId="186dc7a1-2bf7-40b6-9e7e-ff892a86f711" providerId="ADAL" clId="{CCA03B33-780E-4330-8CEB-97BBBC9E7FF1}" dt="2021-02-27T17:45:35.150" v="536" actId="1076"/>
        <pc:sldMkLst>
          <pc:docMk/>
          <pc:sldMk cId="459683874" sldId="577"/>
        </pc:sldMkLst>
        <pc:spChg chg="add mod">
          <ac:chgData name="Bohanon, Hank" userId="186dc7a1-2bf7-40b6-9e7e-ff892a86f711" providerId="ADAL" clId="{CCA03B33-780E-4330-8CEB-97BBBC9E7FF1}" dt="2021-02-27T17:45:35.150" v="536" actId="1076"/>
          <ac:spMkLst>
            <pc:docMk/>
            <pc:sldMk cId="459683874" sldId="577"/>
            <ac:spMk id="3" creationId="{266E4BE0-EAD2-483A-9E7E-8716CAA66FDC}"/>
          </ac:spMkLst>
        </pc:spChg>
      </pc:sldChg>
      <pc:sldMasterChg chg="modSp modSldLayout">
        <pc:chgData name="Bohanon, Hank" userId="186dc7a1-2bf7-40b6-9e7e-ff892a86f711" providerId="ADAL" clId="{CCA03B33-780E-4330-8CEB-97BBBC9E7FF1}" dt="2021-02-17T16:21:59.653" v="0"/>
        <pc:sldMasterMkLst>
          <pc:docMk/>
          <pc:sldMasterMk cId="2460954070" sldId="2147483660"/>
        </pc:sldMasterMkLst>
        <pc:spChg chg="mod">
          <ac:chgData name="Bohanon, Hank" userId="186dc7a1-2bf7-40b6-9e7e-ff892a86f711" providerId="ADAL" clId="{CCA03B33-780E-4330-8CEB-97BBBC9E7FF1}" dt="2021-02-17T16:21:59.653" v="0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Bohanon, Hank" userId="186dc7a1-2bf7-40b6-9e7e-ff892a86f711" providerId="ADAL" clId="{CCA03B33-780E-4330-8CEB-97BBBC9E7FF1}" dt="2021-02-17T16:21:59.653" v="0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Bohanon, Hank" userId="186dc7a1-2bf7-40b6-9e7e-ff892a86f711" providerId="ADAL" clId="{CCA03B33-780E-4330-8CEB-97BBBC9E7FF1}" dt="2021-02-17T16:21:59.653" v="0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Bohanon, Hank" userId="186dc7a1-2bf7-40b6-9e7e-ff892a86f711" providerId="ADAL" clId="{CCA03B33-780E-4330-8CEB-97BBBC9E7FF1}" dt="2021-02-17T16:21:59.653" v="0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Bohanon, Hank" userId="186dc7a1-2bf7-40b6-9e7e-ff892a86f711" providerId="ADAL" clId="{CCA03B33-780E-4330-8CEB-97BBBC9E7FF1}" dt="2021-02-17T16:21:59.653" v="0"/>
          <ac:spMkLst>
            <pc:docMk/>
            <pc:sldMasterMk cId="2460954070" sldId="2147483660"/>
            <ac:spMk id="6" creationId="{00000000-0000-0000-0000-000000000000}"/>
          </ac:spMkLst>
        </pc:spChg>
        <pc:sldLayoutChg chg="modSp">
          <pc:chgData name="Bohanon, Hank" userId="186dc7a1-2bf7-40b6-9e7e-ff892a86f711" providerId="ADAL" clId="{CCA03B33-780E-4330-8CEB-97BBBC9E7FF1}" dt="2021-02-17T16:21:59.653" v="0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modSp">
          <pc:chgData name="Bohanon, Hank" userId="186dc7a1-2bf7-40b6-9e7e-ff892a86f711" providerId="ADAL" clId="{CCA03B33-780E-4330-8CEB-97BBBC9E7FF1}" dt="2021-02-17T16:21:59.653" v="0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">
          <pc:chgData name="Bohanon, Hank" userId="186dc7a1-2bf7-40b6-9e7e-ff892a86f711" providerId="ADAL" clId="{CCA03B33-780E-4330-8CEB-97BBBC9E7FF1}" dt="2021-02-17T16:21:59.653" v="0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">
          <pc:chgData name="Bohanon, Hank" userId="186dc7a1-2bf7-40b6-9e7e-ff892a86f711" providerId="ADAL" clId="{CCA03B33-780E-4330-8CEB-97BBBC9E7FF1}" dt="2021-02-17T16:21:59.653" v="0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modSp">
          <pc:chgData name="Bohanon, Hank" userId="186dc7a1-2bf7-40b6-9e7e-ff892a86f711" providerId="ADAL" clId="{CCA03B33-780E-4330-8CEB-97BBBC9E7FF1}" dt="2021-02-17T16:21:59.653" v="0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">
          <pc:chgData name="Bohanon, Hank" userId="186dc7a1-2bf7-40b6-9e7e-ff892a86f711" providerId="ADAL" clId="{CCA03B33-780E-4330-8CEB-97BBBC9E7FF1}" dt="2021-02-17T16:21:59.653" v="0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modSp">
          <pc:chgData name="Bohanon, Hank" userId="186dc7a1-2bf7-40b6-9e7e-ff892a86f711" providerId="ADAL" clId="{CCA03B33-780E-4330-8CEB-97BBBC9E7FF1}" dt="2021-02-17T16:21:59.653" v="0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Bohanon, Hank" userId="186dc7a1-2bf7-40b6-9e7e-ff892a86f711" providerId="ADAL" clId="{CCA03B33-780E-4330-8CEB-97BBBC9E7FF1}" dt="2021-02-17T16:21:59.653" v="0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32031-944E-6E49-B023-519F506BE0AD}" type="doc">
      <dgm:prSet loTypeId="urn:microsoft.com/office/officeart/2008/layout/TitlePictureLineup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762735-4FBB-8D43-9E06-7A6FADB95508}">
      <dgm:prSet phldrT="[Text]" custT="1"/>
      <dgm:spPr>
        <a:solidFill>
          <a:srgbClr val="73AF34">
            <a:alpha val="83000"/>
          </a:srgbClr>
        </a:solidFill>
        <a:ln w="25400">
          <a:solidFill>
            <a:srgbClr val="008000"/>
          </a:solidFill>
        </a:ln>
      </dgm:spPr>
      <dgm:t>
        <a:bodyPr/>
        <a:lstStyle/>
        <a:p>
          <a:r>
            <a:rPr lang="en-US" sz="2800"/>
            <a:t>Safety</a:t>
          </a:r>
        </a:p>
      </dgm:t>
    </dgm:pt>
    <dgm:pt modelId="{2C4AAF41-986C-184C-AA67-F3DD6F3DE082}" type="parTrans" cxnId="{5C2656B9-A9AB-BB4B-A166-AC0EFA62AA7E}">
      <dgm:prSet/>
      <dgm:spPr/>
      <dgm:t>
        <a:bodyPr/>
        <a:lstStyle/>
        <a:p>
          <a:endParaRPr lang="en-US"/>
        </a:p>
      </dgm:t>
    </dgm:pt>
    <dgm:pt modelId="{DBF978A3-B798-6644-AF7E-DC63D2C62104}" type="sibTrans" cxnId="{5C2656B9-A9AB-BB4B-A166-AC0EFA62AA7E}">
      <dgm:prSet/>
      <dgm:spPr/>
      <dgm:t>
        <a:bodyPr/>
        <a:lstStyle/>
        <a:p>
          <a:endParaRPr lang="en-US"/>
        </a:p>
      </dgm:t>
    </dgm:pt>
    <dgm:pt modelId="{220CB883-77DE-A744-AE91-D351482305F0}">
      <dgm:prSet phldrT="[Text]" custT="1"/>
      <dgm:spPr/>
      <dgm:t>
        <a:bodyPr/>
        <a:lstStyle/>
        <a:p>
          <a:r>
            <a:rPr lang="en-US" sz="2000"/>
            <a:t>Behavioral Expectations</a:t>
          </a:r>
        </a:p>
      </dgm:t>
    </dgm:pt>
    <dgm:pt modelId="{18F7B107-DD98-4742-981A-C4672417CA09}" type="parTrans" cxnId="{DAF7A521-2E4F-9D44-997B-AD813FB20267}">
      <dgm:prSet/>
      <dgm:spPr/>
      <dgm:t>
        <a:bodyPr/>
        <a:lstStyle/>
        <a:p>
          <a:endParaRPr lang="en-US"/>
        </a:p>
      </dgm:t>
    </dgm:pt>
    <dgm:pt modelId="{100B299F-D497-ED48-9FD2-FC22B06ECE54}" type="sibTrans" cxnId="{DAF7A521-2E4F-9D44-997B-AD813FB20267}">
      <dgm:prSet/>
      <dgm:spPr/>
      <dgm:t>
        <a:bodyPr/>
        <a:lstStyle/>
        <a:p>
          <a:endParaRPr lang="en-US"/>
        </a:p>
      </dgm:t>
    </dgm:pt>
    <dgm:pt modelId="{936939B3-A520-D248-985D-964DCEDEF20B}">
      <dgm:prSet phldrT="[Text]" custT="1"/>
      <dgm:spPr>
        <a:solidFill>
          <a:srgbClr val="73AF34">
            <a:alpha val="83000"/>
          </a:srgbClr>
        </a:solidFill>
        <a:ln w="25400">
          <a:solidFill>
            <a:srgbClr val="008000"/>
          </a:solidFill>
        </a:ln>
      </dgm:spPr>
      <dgm:t>
        <a:bodyPr/>
        <a:lstStyle/>
        <a:p>
          <a:r>
            <a:rPr lang="en-US" sz="2800"/>
            <a:t>Teaching and Learning</a:t>
          </a:r>
        </a:p>
      </dgm:t>
    </dgm:pt>
    <dgm:pt modelId="{8226AFEE-F3D2-844C-919E-68499E9BE0D3}" type="parTrans" cxnId="{5B7CB63A-2011-774B-B473-6F5BC02ABB32}">
      <dgm:prSet/>
      <dgm:spPr/>
      <dgm:t>
        <a:bodyPr/>
        <a:lstStyle/>
        <a:p>
          <a:endParaRPr lang="en-US"/>
        </a:p>
      </dgm:t>
    </dgm:pt>
    <dgm:pt modelId="{299E34D8-E396-CE47-BE99-27FAD3F9A983}" type="sibTrans" cxnId="{5B7CB63A-2011-774B-B473-6F5BC02ABB32}">
      <dgm:prSet/>
      <dgm:spPr/>
      <dgm:t>
        <a:bodyPr/>
        <a:lstStyle/>
        <a:p>
          <a:endParaRPr lang="en-US"/>
        </a:p>
      </dgm:t>
    </dgm:pt>
    <dgm:pt modelId="{053F2D83-6992-FC4A-8F5C-4F1956EB95E9}">
      <dgm:prSet phldrT="[Text]" custT="1"/>
      <dgm:spPr/>
      <dgm:t>
        <a:bodyPr/>
        <a:lstStyle/>
        <a:p>
          <a:r>
            <a:rPr lang="en-US" sz="2000"/>
            <a:t>Support for Learning</a:t>
          </a:r>
        </a:p>
      </dgm:t>
    </dgm:pt>
    <dgm:pt modelId="{F8B6E77D-8FFB-B941-8471-035BB284BC87}" type="parTrans" cxnId="{3A5D0388-8A50-E440-97A6-245C9E1D4EF6}">
      <dgm:prSet/>
      <dgm:spPr/>
      <dgm:t>
        <a:bodyPr/>
        <a:lstStyle/>
        <a:p>
          <a:endParaRPr lang="en-US"/>
        </a:p>
      </dgm:t>
    </dgm:pt>
    <dgm:pt modelId="{F66625C5-AF0F-2A48-A572-D89BF83FF319}" type="sibTrans" cxnId="{3A5D0388-8A50-E440-97A6-245C9E1D4EF6}">
      <dgm:prSet/>
      <dgm:spPr/>
      <dgm:t>
        <a:bodyPr/>
        <a:lstStyle/>
        <a:p>
          <a:endParaRPr lang="en-US"/>
        </a:p>
      </dgm:t>
    </dgm:pt>
    <dgm:pt modelId="{AFF2CF92-4133-2448-8BB5-5803F0AD1D43}">
      <dgm:prSet phldrT="[Text]" custT="1"/>
      <dgm:spPr/>
      <dgm:t>
        <a:bodyPr/>
        <a:lstStyle/>
        <a:p>
          <a:r>
            <a:rPr lang="en-US" sz="2000"/>
            <a:t>Social Skills Development</a:t>
          </a:r>
        </a:p>
      </dgm:t>
    </dgm:pt>
    <dgm:pt modelId="{1986E58D-7FBC-C04C-AAF0-4329C11461DF}" type="parTrans" cxnId="{76E43F36-E7E5-734C-A064-E358B383EF00}">
      <dgm:prSet/>
      <dgm:spPr/>
      <dgm:t>
        <a:bodyPr/>
        <a:lstStyle/>
        <a:p>
          <a:endParaRPr lang="en-US"/>
        </a:p>
      </dgm:t>
    </dgm:pt>
    <dgm:pt modelId="{5DA4F6A8-ECE1-DD46-A235-A9FDD0921688}" type="sibTrans" cxnId="{76E43F36-E7E5-734C-A064-E358B383EF00}">
      <dgm:prSet/>
      <dgm:spPr/>
      <dgm:t>
        <a:bodyPr/>
        <a:lstStyle/>
        <a:p>
          <a:endParaRPr lang="en-US"/>
        </a:p>
      </dgm:t>
    </dgm:pt>
    <dgm:pt modelId="{81C30329-90A3-6D42-86AD-30AFAF77FB07}">
      <dgm:prSet phldrT="[Text]" custT="1"/>
      <dgm:spPr>
        <a:solidFill>
          <a:srgbClr val="73AF34">
            <a:alpha val="83000"/>
          </a:srgbClr>
        </a:solidFill>
        <a:ln w="25400">
          <a:solidFill>
            <a:srgbClr val="008000"/>
          </a:solidFill>
        </a:ln>
      </dgm:spPr>
      <dgm:t>
        <a:bodyPr/>
        <a:lstStyle/>
        <a:p>
          <a:r>
            <a:rPr lang="en-US" sz="2800"/>
            <a:t>Interpersonal Relationships</a:t>
          </a:r>
        </a:p>
      </dgm:t>
    </dgm:pt>
    <dgm:pt modelId="{327EB43E-CC7F-464C-8762-6876F79FBCE3}" type="parTrans" cxnId="{26BB84D5-313F-F044-8408-F8932D51840E}">
      <dgm:prSet/>
      <dgm:spPr/>
      <dgm:t>
        <a:bodyPr/>
        <a:lstStyle/>
        <a:p>
          <a:endParaRPr lang="en-US"/>
        </a:p>
      </dgm:t>
    </dgm:pt>
    <dgm:pt modelId="{31F0C49F-7043-AA49-A6A5-A3CBB4195093}" type="sibTrans" cxnId="{26BB84D5-313F-F044-8408-F8932D51840E}">
      <dgm:prSet/>
      <dgm:spPr/>
      <dgm:t>
        <a:bodyPr/>
        <a:lstStyle/>
        <a:p>
          <a:endParaRPr lang="en-US"/>
        </a:p>
      </dgm:t>
    </dgm:pt>
    <dgm:pt modelId="{8FD9090B-8AA7-7149-A6B2-6C501EDCF2A5}">
      <dgm:prSet phldrT="[Text]" custT="1"/>
      <dgm:spPr/>
      <dgm:t>
        <a:bodyPr/>
        <a:lstStyle/>
        <a:p>
          <a:r>
            <a:rPr lang="en-US" sz="2000"/>
            <a:t>Respect for Diversity</a:t>
          </a:r>
        </a:p>
      </dgm:t>
    </dgm:pt>
    <dgm:pt modelId="{83A731F0-A644-C743-99E1-AA435705CAFE}" type="parTrans" cxnId="{0B652865-9434-6143-A5A7-C289A854EA93}">
      <dgm:prSet/>
      <dgm:spPr/>
      <dgm:t>
        <a:bodyPr/>
        <a:lstStyle/>
        <a:p>
          <a:endParaRPr lang="en-US"/>
        </a:p>
      </dgm:t>
    </dgm:pt>
    <dgm:pt modelId="{00E86652-B608-264E-B26C-AD286F1A4BB3}" type="sibTrans" cxnId="{0B652865-9434-6143-A5A7-C289A854EA93}">
      <dgm:prSet/>
      <dgm:spPr/>
      <dgm:t>
        <a:bodyPr/>
        <a:lstStyle/>
        <a:p>
          <a:endParaRPr lang="en-US"/>
        </a:p>
      </dgm:t>
    </dgm:pt>
    <dgm:pt modelId="{C945C7E4-BBAA-6B4E-B723-43537694AF58}">
      <dgm:prSet phldrT="[Text]" custT="1"/>
      <dgm:spPr/>
      <dgm:t>
        <a:bodyPr/>
        <a:lstStyle/>
        <a:p>
          <a:r>
            <a:rPr lang="en-US" sz="2000"/>
            <a:t>Social Supports for Students</a:t>
          </a:r>
        </a:p>
      </dgm:t>
    </dgm:pt>
    <dgm:pt modelId="{648F294B-259A-DA40-B1E2-C0AC01EADCD9}" type="parTrans" cxnId="{D1D6DBE3-0B0A-914B-A14E-8DAD71103B11}">
      <dgm:prSet/>
      <dgm:spPr/>
      <dgm:t>
        <a:bodyPr/>
        <a:lstStyle/>
        <a:p>
          <a:endParaRPr lang="en-US"/>
        </a:p>
      </dgm:t>
    </dgm:pt>
    <dgm:pt modelId="{8B9B89F0-5BD3-C742-945C-087B1D96577B}" type="sibTrans" cxnId="{D1D6DBE3-0B0A-914B-A14E-8DAD71103B11}">
      <dgm:prSet/>
      <dgm:spPr/>
      <dgm:t>
        <a:bodyPr/>
        <a:lstStyle/>
        <a:p>
          <a:endParaRPr lang="en-US"/>
        </a:p>
      </dgm:t>
    </dgm:pt>
    <dgm:pt modelId="{21C46C9D-F9A2-3A47-A312-117EE977BE19}">
      <dgm:prSet phldrT="[Text]" custT="1"/>
      <dgm:spPr/>
      <dgm:t>
        <a:bodyPr/>
        <a:lstStyle/>
        <a:p>
          <a:r>
            <a:rPr lang="en-US" sz="2000"/>
            <a:t>Health &amp; Wellness Expectations</a:t>
          </a:r>
        </a:p>
      </dgm:t>
    </dgm:pt>
    <dgm:pt modelId="{89D1908A-F8C6-E847-A0AA-D1F88EDB44C0}" type="parTrans" cxnId="{E27DB55B-0679-044C-9982-D5A180A71DA3}">
      <dgm:prSet/>
      <dgm:spPr/>
      <dgm:t>
        <a:bodyPr/>
        <a:lstStyle/>
        <a:p>
          <a:endParaRPr lang="en-US"/>
        </a:p>
      </dgm:t>
    </dgm:pt>
    <dgm:pt modelId="{E59BDED2-9F2E-A940-BC41-E3246B079B6B}" type="sibTrans" cxnId="{E27DB55B-0679-044C-9982-D5A180A71DA3}">
      <dgm:prSet/>
      <dgm:spPr/>
      <dgm:t>
        <a:bodyPr/>
        <a:lstStyle/>
        <a:p>
          <a:endParaRPr lang="en-US"/>
        </a:p>
      </dgm:t>
    </dgm:pt>
    <dgm:pt modelId="{88C482D0-3DCA-9C47-BF59-3E5650C03BF0}">
      <dgm:prSet phldrT="[Text]" custT="1"/>
      <dgm:spPr/>
      <dgm:t>
        <a:bodyPr/>
        <a:lstStyle/>
        <a:p>
          <a:r>
            <a:rPr lang="en-US" sz="2000"/>
            <a:t>Sense of Physical Security</a:t>
          </a:r>
        </a:p>
      </dgm:t>
    </dgm:pt>
    <dgm:pt modelId="{179BEC57-1C2C-B947-93E9-71BED856AD54}" type="parTrans" cxnId="{5339A332-8C92-5540-A38F-53D6889CFC31}">
      <dgm:prSet/>
      <dgm:spPr/>
      <dgm:t>
        <a:bodyPr/>
        <a:lstStyle/>
        <a:p>
          <a:endParaRPr lang="en-US"/>
        </a:p>
      </dgm:t>
    </dgm:pt>
    <dgm:pt modelId="{23A5D8D1-78FA-CE49-B348-65F01C5103C0}" type="sibTrans" cxnId="{5339A332-8C92-5540-A38F-53D6889CFC31}">
      <dgm:prSet/>
      <dgm:spPr/>
      <dgm:t>
        <a:bodyPr/>
        <a:lstStyle/>
        <a:p>
          <a:endParaRPr lang="en-US"/>
        </a:p>
      </dgm:t>
    </dgm:pt>
    <dgm:pt modelId="{660B1889-ADC3-7546-B26D-483D8FD4DB34}">
      <dgm:prSet phldrT="[Text]" custT="1"/>
      <dgm:spPr/>
      <dgm:t>
        <a:bodyPr/>
        <a:lstStyle/>
        <a:p>
          <a:r>
            <a:rPr lang="en-US" sz="2000"/>
            <a:t>Sense of Social-Emotional Security</a:t>
          </a:r>
        </a:p>
      </dgm:t>
    </dgm:pt>
    <dgm:pt modelId="{72D92F8C-8F35-454C-AEEE-BDECB62B698A}" type="parTrans" cxnId="{01D8516B-FE31-2F49-9120-FEFD1FFDC1A7}">
      <dgm:prSet/>
      <dgm:spPr/>
      <dgm:t>
        <a:bodyPr/>
        <a:lstStyle/>
        <a:p>
          <a:endParaRPr lang="en-US"/>
        </a:p>
      </dgm:t>
    </dgm:pt>
    <dgm:pt modelId="{5E6C3E8A-6E27-B046-8348-5C1C21CC1F0F}" type="sibTrans" cxnId="{01D8516B-FE31-2F49-9120-FEFD1FFDC1A7}">
      <dgm:prSet/>
      <dgm:spPr/>
      <dgm:t>
        <a:bodyPr/>
        <a:lstStyle/>
        <a:p>
          <a:endParaRPr lang="en-US"/>
        </a:p>
      </dgm:t>
    </dgm:pt>
    <dgm:pt modelId="{6E75805F-5424-5242-8E84-9F160DBF1DE6}">
      <dgm:prSet phldrT="[Text]" custT="1"/>
      <dgm:spPr>
        <a:solidFill>
          <a:srgbClr val="73AF34">
            <a:alpha val="83000"/>
          </a:srgbClr>
        </a:solidFill>
        <a:ln w="25400">
          <a:solidFill>
            <a:srgbClr val="008000"/>
          </a:solidFill>
        </a:ln>
      </dgm:spPr>
      <dgm:t>
        <a:bodyPr/>
        <a:lstStyle/>
        <a:p>
          <a:r>
            <a:rPr lang="en-US" sz="2800"/>
            <a:t>Physical Environment</a:t>
          </a:r>
        </a:p>
      </dgm:t>
    </dgm:pt>
    <dgm:pt modelId="{5E365301-121C-0848-A1F7-465509BCD16A}" type="parTrans" cxnId="{1B4AAACE-9C0A-1E42-80E5-F049D65B8DB6}">
      <dgm:prSet/>
      <dgm:spPr/>
      <dgm:t>
        <a:bodyPr/>
        <a:lstStyle/>
        <a:p>
          <a:endParaRPr lang="en-US"/>
        </a:p>
      </dgm:t>
    </dgm:pt>
    <dgm:pt modelId="{FEE06979-6703-BD4A-B870-1B381C2DAC05}" type="sibTrans" cxnId="{1B4AAACE-9C0A-1E42-80E5-F049D65B8DB6}">
      <dgm:prSet/>
      <dgm:spPr/>
      <dgm:t>
        <a:bodyPr/>
        <a:lstStyle/>
        <a:p>
          <a:endParaRPr lang="en-US"/>
        </a:p>
      </dgm:t>
    </dgm:pt>
    <dgm:pt modelId="{6A6FA1E2-4400-304F-B33C-92E732E11210}">
      <dgm:prSet phldrT="[Text]" custT="1"/>
      <dgm:spPr/>
      <dgm:t>
        <a:bodyPr/>
        <a:lstStyle/>
        <a:p>
          <a:endParaRPr lang="en-US" sz="1800"/>
        </a:p>
      </dgm:t>
    </dgm:pt>
    <dgm:pt modelId="{3E926918-9531-BC46-A79B-3D4F3C540032}" type="parTrans" cxnId="{31E4A153-A260-4448-9E53-20A6F8573D30}">
      <dgm:prSet/>
      <dgm:spPr/>
      <dgm:t>
        <a:bodyPr/>
        <a:lstStyle/>
        <a:p>
          <a:endParaRPr lang="en-US"/>
        </a:p>
      </dgm:t>
    </dgm:pt>
    <dgm:pt modelId="{3031247B-58E7-E14A-9080-4C00D0EDB55D}" type="sibTrans" cxnId="{31E4A153-A260-4448-9E53-20A6F8573D30}">
      <dgm:prSet/>
      <dgm:spPr/>
      <dgm:t>
        <a:bodyPr/>
        <a:lstStyle/>
        <a:p>
          <a:endParaRPr lang="en-US"/>
        </a:p>
      </dgm:t>
    </dgm:pt>
    <dgm:pt modelId="{65A17EEB-3113-204B-A64A-50975436D571}">
      <dgm:prSet phldrT="[Text]" custT="1"/>
      <dgm:spPr/>
      <dgm:t>
        <a:bodyPr/>
        <a:lstStyle/>
        <a:p>
          <a:r>
            <a:rPr lang="en-US" sz="2000"/>
            <a:t>School Connectedness &amp; Community Engagement</a:t>
          </a:r>
        </a:p>
      </dgm:t>
    </dgm:pt>
    <dgm:pt modelId="{FD1CCFFB-4EF0-8049-9239-826214803884}" type="parTrans" cxnId="{6A9AF711-03D8-5B43-8830-4A8B56730FBA}">
      <dgm:prSet/>
      <dgm:spPr/>
      <dgm:t>
        <a:bodyPr/>
        <a:lstStyle/>
        <a:p>
          <a:endParaRPr lang="en-US"/>
        </a:p>
      </dgm:t>
    </dgm:pt>
    <dgm:pt modelId="{0B66C46B-A0FA-8A4C-B36D-8829FF414098}" type="sibTrans" cxnId="{6A9AF711-03D8-5B43-8830-4A8B56730FBA}">
      <dgm:prSet/>
      <dgm:spPr/>
      <dgm:t>
        <a:bodyPr/>
        <a:lstStyle/>
        <a:p>
          <a:endParaRPr lang="en-US"/>
        </a:p>
      </dgm:t>
    </dgm:pt>
    <dgm:pt modelId="{BB5AED99-C3A0-3B45-8E8B-C6F612A2B0F3}">
      <dgm:prSet phldrT="[Text]" custT="1"/>
      <dgm:spPr/>
      <dgm:t>
        <a:bodyPr/>
        <a:lstStyle/>
        <a:p>
          <a:r>
            <a:rPr lang="en-US" sz="2000"/>
            <a:t>Physical Surrounding</a:t>
          </a:r>
        </a:p>
      </dgm:t>
    </dgm:pt>
    <dgm:pt modelId="{C0F61E9E-64E5-734D-9A60-B141A3BD3B48}" type="parTrans" cxnId="{B91BA941-B6EF-2545-9AAF-58D46511C367}">
      <dgm:prSet/>
      <dgm:spPr/>
      <dgm:t>
        <a:bodyPr/>
        <a:lstStyle/>
        <a:p>
          <a:endParaRPr lang="en-US"/>
        </a:p>
      </dgm:t>
    </dgm:pt>
    <dgm:pt modelId="{0748FE81-3FF9-264C-9259-26F73C5133F0}" type="sibTrans" cxnId="{B91BA941-B6EF-2545-9AAF-58D46511C367}">
      <dgm:prSet/>
      <dgm:spPr/>
      <dgm:t>
        <a:bodyPr/>
        <a:lstStyle/>
        <a:p>
          <a:endParaRPr lang="en-US"/>
        </a:p>
      </dgm:t>
    </dgm:pt>
    <dgm:pt modelId="{FD6DE1B1-B0DF-0941-9594-364ADABCA286}">
      <dgm:prSet phldrT="[Text]" custT="1"/>
      <dgm:spPr/>
      <dgm:t>
        <a:bodyPr/>
        <a:lstStyle/>
        <a:p>
          <a:r>
            <a:rPr lang="en-US" sz="2000"/>
            <a:t>Student Engagement &amp; Self-Direction</a:t>
          </a:r>
        </a:p>
      </dgm:t>
    </dgm:pt>
    <dgm:pt modelId="{DBC7274D-CB96-124C-8145-A039AE0EAA40}" type="parTrans" cxnId="{4B8B3314-66E6-9E4D-BA11-0DEADC945BA6}">
      <dgm:prSet/>
      <dgm:spPr/>
      <dgm:t>
        <a:bodyPr/>
        <a:lstStyle/>
        <a:p>
          <a:endParaRPr lang="en-US"/>
        </a:p>
      </dgm:t>
    </dgm:pt>
    <dgm:pt modelId="{86760E33-3F53-1248-858F-E4C260D56162}" type="sibTrans" cxnId="{4B8B3314-66E6-9E4D-BA11-0DEADC945BA6}">
      <dgm:prSet/>
      <dgm:spPr/>
      <dgm:t>
        <a:bodyPr/>
        <a:lstStyle/>
        <a:p>
          <a:endParaRPr lang="en-US"/>
        </a:p>
      </dgm:t>
    </dgm:pt>
    <dgm:pt modelId="{AC0FDB90-6A9B-8340-8AF0-46538E563FF2}">
      <dgm:prSet phldrT="[Text]" custT="1"/>
      <dgm:spPr/>
      <dgm:t>
        <a:bodyPr/>
        <a:lstStyle/>
        <a:p>
          <a:r>
            <a:rPr lang="en-US" sz="2000"/>
            <a:t>Leadership</a:t>
          </a:r>
        </a:p>
      </dgm:t>
    </dgm:pt>
    <dgm:pt modelId="{145E442A-A86F-9740-948A-EE0F1E721EA1}" type="parTrans" cxnId="{D7F441CF-1616-3143-BD54-8367175459B5}">
      <dgm:prSet/>
      <dgm:spPr/>
      <dgm:t>
        <a:bodyPr/>
        <a:lstStyle/>
        <a:p>
          <a:endParaRPr lang="en-US"/>
        </a:p>
      </dgm:t>
    </dgm:pt>
    <dgm:pt modelId="{AAAE3C04-BC40-EE4C-91E9-A9259F5157A6}" type="sibTrans" cxnId="{D7F441CF-1616-3143-BD54-8367175459B5}">
      <dgm:prSet/>
      <dgm:spPr/>
      <dgm:t>
        <a:bodyPr/>
        <a:lstStyle/>
        <a:p>
          <a:endParaRPr lang="en-US"/>
        </a:p>
      </dgm:t>
    </dgm:pt>
    <dgm:pt modelId="{B5FC1BCE-E96C-5A43-854B-41B6268697ED}">
      <dgm:prSet phldrT="[Text]" custT="1"/>
      <dgm:spPr/>
      <dgm:t>
        <a:bodyPr/>
        <a:lstStyle/>
        <a:p>
          <a:r>
            <a:rPr lang="en-US" sz="2000"/>
            <a:t>Professional Relationships</a:t>
          </a:r>
        </a:p>
      </dgm:t>
    </dgm:pt>
    <dgm:pt modelId="{C1F0E5F1-3B6F-9F41-804A-10447ABE0199}" type="parTrans" cxnId="{FF841317-A8C9-464B-8374-6DDC20D1A639}">
      <dgm:prSet/>
      <dgm:spPr/>
      <dgm:t>
        <a:bodyPr/>
        <a:lstStyle/>
        <a:p>
          <a:endParaRPr lang="en-US"/>
        </a:p>
      </dgm:t>
    </dgm:pt>
    <dgm:pt modelId="{7EBD1397-6FFD-E745-BD61-DC47062DCE25}" type="sibTrans" cxnId="{FF841317-A8C9-464B-8374-6DDC20D1A639}">
      <dgm:prSet/>
      <dgm:spPr/>
      <dgm:t>
        <a:bodyPr/>
        <a:lstStyle/>
        <a:p>
          <a:endParaRPr lang="en-US"/>
        </a:p>
      </dgm:t>
    </dgm:pt>
    <dgm:pt modelId="{F004D411-2542-834C-B6B0-E389724E1CA6}">
      <dgm:prSet phldrT="[Text]" custT="1"/>
      <dgm:spPr/>
      <dgm:t>
        <a:bodyPr/>
        <a:lstStyle/>
        <a:p>
          <a:endParaRPr lang="en-US" sz="200"/>
        </a:p>
      </dgm:t>
    </dgm:pt>
    <dgm:pt modelId="{3410AD76-6099-BD44-B16D-E0BE88C3A1D0}" type="parTrans" cxnId="{73B1D2F6-A448-7D49-90B5-B0F7610BEB3E}">
      <dgm:prSet/>
      <dgm:spPr/>
      <dgm:t>
        <a:bodyPr/>
        <a:lstStyle/>
        <a:p>
          <a:endParaRPr lang="en-US"/>
        </a:p>
      </dgm:t>
    </dgm:pt>
    <dgm:pt modelId="{1789216E-8CB1-2447-83F7-0453CE1A52CF}" type="sibTrans" cxnId="{73B1D2F6-A448-7D49-90B5-B0F7610BEB3E}">
      <dgm:prSet/>
      <dgm:spPr/>
      <dgm:t>
        <a:bodyPr/>
        <a:lstStyle/>
        <a:p>
          <a:endParaRPr lang="en-US"/>
        </a:p>
      </dgm:t>
    </dgm:pt>
    <dgm:pt modelId="{CDCF8269-10BB-EC4F-9DC0-9DA576F97022}">
      <dgm:prSet phldrT="[Text]" custT="1"/>
      <dgm:spPr/>
      <dgm:t>
        <a:bodyPr/>
        <a:lstStyle/>
        <a:p>
          <a:endParaRPr lang="en-US" sz="200"/>
        </a:p>
      </dgm:t>
    </dgm:pt>
    <dgm:pt modelId="{F4F78E1D-3DE1-644D-8599-FCF1F7BCE825}" type="parTrans" cxnId="{E670A751-561F-0149-A584-680F18216D86}">
      <dgm:prSet/>
      <dgm:spPr/>
      <dgm:t>
        <a:bodyPr/>
        <a:lstStyle/>
        <a:p>
          <a:endParaRPr lang="en-US"/>
        </a:p>
      </dgm:t>
    </dgm:pt>
    <dgm:pt modelId="{F5C11BC4-1AF0-144C-A5B3-A70BC692CA4A}" type="sibTrans" cxnId="{E670A751-561F-0149-A584-680F18216D86}">
      <dgm:prSet/>
      <dgm:spPr/>
      <dgm:t>
        <a:bodyPr/>
        <a:lstStyle/>
        <a:p>
          <a:endParaRPr lang="en-US"/>
        </a:p>
      </dgm:t>
    </dgm:pt>
    <dgm:pt modelId="{DE6C77B0-8DEA-9041-B7CA-BC6D97A8D0F1}">
      <dgm:prSet phldrT="[Text]" custT="1"/>
      <dgm:spPr/>
      <dgm:t>
        <a:bodyPr/>
        <a:lstStyle/>
        <a:p>
          <a:endParaRPr lang="en-US" sz="200"/>
        </a:p>
      </dgm:t>
    </dgm:pt>
    <dgm:pt modelId="{231C3CAB-6748-4A43-A347-5FC11D095E67}" type="parTrans" cxnId="{9DF2A63F-72BD-1F40-A300-C520D87BE77E}">
      <dgm:prSet/>
      <dgm:spPr/>
      <dgm:t>
        <a:bodyPr/>
        <a:lstStyle/>
        <a:p>
          <a:endParaRPr lang="en-US"/>
        </a:p>
      </dgm:t>
    </dgm:pt>
    <dgm:pt modelId="{A38783D2-EADC-2549-AB08-9B904A9035E2}" type="sibTrans" cxnId="{9DF2A63F-72BD-1F40-A300-C520D87BE77E}">
      <dgm:prSet/>
      <dgm:spPr/>
      <dgm:t>
        <a:bodyPr/>
        <a:lstStyle/>
        <a:p>
          <a:endParaRPr lang="en-US"/>
        </a:p>
      </dgm:t>
    </dgm:pt>
    <dgm:pt modelId="{CA56BD0F-9976-214B-9B4B-EA0362C37A8E}">
      <dgm:prSet phldrT="[Text]" custT="1"/>
      <dgm:spPr/>
      <dgm:t>
        <a:bodyPr/>
        <a:lstStyle/>
        <a:p>
          <a:endParaRPr lang="en-US" sz="200"/>
        </a:p>
      </dgm:t>
    </dgm:pt>
    <dgm:pt modelId="{ECF9B787-3EC4-734A-80A1-13A4DD7895B0}" type="parTrans" cxnId="{3AFB0B1B-F380-6141-A8CC-CCF2BD7B7985}">
      <dgm:prSet/>
      <dgm:spPr/>
      <dgm:t>
        <a:bodyPr/>
        <a:lstStyle/>
        <a:p>
          <a:endParaRPr lang="en-US"/>
        </a:p>
      </dgm:t>
    </dgm:pt>
    <dgm:pt modelId="{B79B5B49-F9AC-1748-91F4-4667CA310DA5}" type="sibTrans" cxnId="{3AFB0B1B-F380-6141-A8CC-CCF2BD7B7985}">
      <dgm:prSet/>
      <dgm:spPr/>
      <dgm:t>
        <a:bodyPr/>
        <a:lstStyle/>
        <a:p>
          <a:endParaRPr lang="en-US"/>
        </a:p>
      </dgm:t>
    </dgm:pt>
    <dgm:pt modelId="{36668AB6-171B-854B-9DAF-C76F871BEB63}">
      <dgm:prSet phldrT="[Text]" custT="1"/>
      <dgm:spPr/>
      <dgm:t>
        <a:bodyPr/>
        <a:lstStyle/>
        <a:p>
          <a:endParaRPr lang="en-US" sz="200"/>
        </a:p>
      </dgm:t>
    </dgm:pt>
    <dgm:pt modelId="{21BFECDE-7089-C14B-A0A2-DBCB236CFF72}" type="parTrans" cxnId="{A6C872DC-4F0F-EA46-923E-EB956A7AFB7A}">
      <dgm:prSet/>
      <dgm:spPr/>
      <dgm:t>
        <a:bodyPr/>
        <a:lstStyle/>
        <a:p>
          <a:endParaRPr lang="en-US"/>
        </a:p>
      </dgm:t>
    </dgm:pt>
    <dgm:pt modelId="{CD7FC1C7-222D-C14C-9ABC-53E4DE64893D}" type="sibTrans" cxnId="{A6C872DC-4F0F-EA46-923E-EB956A7AFB7A}">
      <dgm:prSet/>
      <dgm:spPr/>
      <dgm:t>
        <a:bodyPr/>
        <a:lstStyle/>
        <a:p>
          <a:endParaRPr lang="en-US"/>
        </a:p>
      </dgm:t>
    </dgm:pt>
    <dgm:pt modelId="{8066E251-B4C0-EF46-823E-0229D1FE38FE}">
      <dgm:prSet phldrT="[Text]" custT="1"/>
      <dgm:spPr/>
      <dgm:t>
        <a:bodyPr/>
        <a:lstStyle/>
        <a:p>
          <a:endParaRPr lang="en-US" sz="200"/>
        </a:p>
      </dgm:t>
    </dgm:pt>
    <dgm:pt modelId="{91A62914-31F2-4340-969B-BBFBBFAD2CDA}" type="parTrans" cxnId="{4492C2CF-12A3-3240-9669-6A2CDA83502D}">
      <dgm:prSet/>
      <dgm:spPr/>
      <dgm:t>
        <a:bodyPr/>
        <a:lstStyle/>
        <a:p>
          <a:endParaRPr lang="en-US"/>
        </a:p>
      </dgm:t>
    </dgm:pt>
    <dgm:pt modelId="{045020FB-7654-7B4D-B373-CFB5A17B1485}" type="sibTrans" cxnId="{4492C2CF-12A3-3240-9669-6A2CDA83502D}">
      <dgm:prSet/>
      <dgm:spPr/>
      <dgm:t>
        <a:bodyPr/>
        <a:lstStyle/>
        <a:p>
          <a:endParaRPr lang="en-US"/>
        </a:p>
      </dgm:t>
    </dgm:pt>
    <dgm:pt modelId="{17E27871-CF5A-1348-A776-677806A0FCEB}">
      <dgm:prSet phldrT="[Text]" custT="1"/>
      <dgm:spPr/>
      <dgm:t>
        <a:bodyPr/>
        <a:lstStyle/>
        <a:p>
          <a:endParaRPr lang="en-US" sz="200"/>
        </a:p>
      </dgm:t>
    </dgm:pt>
    <dgm:pt modelId="{8CAA1C2F-B56F-4C44-AA24-4D6294F74690}" type="parTrans" cxnId="{568C7376-041C-8543-8AD7-C1BF46753A1A}">
      <dgm:prSet/>
      <dgm:spPr/>
      <dgm:t>
        <a:bodyPr/>
        <a:lstStyle/>
        <a:p>
          <a:endParaRPr lang="en-US"/>
        </a:p>
      </dgm:t>
    </dgm:pt>
    <dgm:pt modelId="{21942093-8D09-EF44-AD66-FC2A99B912A3}" type="sibTrans" cxnId="{568C7376-041C-8543-8AD7-C1BF46753A1A}">
      <dgm:prSet/>
      <dgm:spPr/>
      <dgm:t>
        <a:bodyPr/>
        <a:lstStyle/>
        <a:p>
          <a:endParaRPr lang="en-US"/>
        </a:p>
      </dgm:t>
    </dgm:pt>
    <dgm:pt modelId="{900E56EC-F115-524F-B370-0E8445EE6FE1}">
      <dgm:prSet phldrT="[Text]" custT="1"/>
      <dgm:spPr/>
      <dgm:t>
        <a:bodyPr/>
        <a:lstStyle/>
        <a:p>
          <a:endParaRPr lang="en-US" sz="200"/>
        </a:p>
      </dgm:t>
    </dgm:pt>
    <dgm:pt modelId="{2DE4F39F-F1D1-DB40-92DC-93C560BD031B}" type="parTrans" cxnId="{2D56BE96-B7E5-F746-8EAE-F1A03837425E}">
      <dgm:prSet/>
      <dgm:spPr/>
      <dgm:t>
        <a:bodyPr/>
        <a:lstStyle/>
        <a:p>
          <a:endParaRPr lang="en-US"/>
        </a:p>
      </dgm:t>
    </dgm:pt>
    <dgm:pt modelId="{214D61E1-2AF9-AD4C-97BE-C1C7008295D7}" type="sibTrans" cxnId="{2D56BE96-B7E5-F746-8EAE-F1A03837425E}">
      <dgm:prSet/>
      <dgm:spPr/>
      <dgm:t>
        <a:bodyPr/>
        <a:lstStyle/>
        <a:p>
          <a:endParaRPr lang="en-US"/>
        </a:p>
      </dgm:t>
    </dgm:pt>
    <dgm:pt modelId="{7122E95B-FB09-B443-B27F-D63019E4DE87}">
      <dgm:prSet phldrT="[Text]" custT="1"/>
      <dgm:spPr/>
      <dgm:t>
        <a:bodyPr/>
        <a:lstStyle/>
        <a:p>
          <a:endParaRPr lang="en-US" sz="200"/>
        </a:p>
      </dgm:t>
    </dgm:pt>
    <dgm:pt modelId="{A8A34DE0-FCF6-0A41-A33A-D6868C6DF445}" type="sibTrans" cxnId="{1B9B4117-9CF0-804A-B372-C714080E296E}">
      <dgm:prSet/>
      <dgm:spPr/>
      <dgm:t>
        <a:bodyPr/>
        <a:lstStyle/>
        <a:p>
          <a:endParaRPr lang="en-US"/>
        </a:p>
      </dgm:t>
    </dgm:pt>
    <dgm:pt modelId="{F1EC25E0-9F06-1648-9199-8CE6DCDFD266}" type="parTrans" cxnId="{1B9B4117-9CF0-804A-B372-C714080E296E}">
      <dgm:prSet/>
      <dgm:spPr/>
      <dgm:t>
        <a:bodyPr/>
        <a:lstStyle/>
        <a:p>
          <a:endParaRPr lang="en-US"/>
        </a:p>
      </dgm:t>
    </dgm:pt>
    <dgm:pt modelId="{6EB5C629-BA8E-C843-B79E-C703FB499DF8}" type="pres">
      <dgm:prSet presAssocID="{DC232031-944E-6E49-B023-519F506BE0AD}" presName="Name0" presStyleCnt="0">
        <dgm:presLayoutVars>
          <dgm:dir/>
        </dgm:presLayoutVars>
      </dgm:prSet>
      <dgm:spPr/>
    </dgm:pt>
    <dgm:pt modelId="{76D21605-F71C-D748-869E-27C5A3B942EA}" type="pres">
      <dgm:prSet presAssocID="{82762735-4FBB-8D43-9E06-7A6FADB95508}" presName="composite" presStyleCnt="0"/>
      <dgm:spPr/>
    </dgm:pt>
    <dgm:pt modelId="{6BA6FE6B-C472-EB49-828F-AC1446AEDB7E}" type="pres">
      <dgm:prSet presAssocID="{82762735-4FBB-8D43-9E06-7A6FADB95508}" presName="Accent" presStyleLbl="alignAcc1" presStyleIdx="0" presStyleCnt="4" custAng="0" custFlipHor="0" custSzX="45720" custScaleY="131789" custLinFactNeighborX="84019" custLinFactNeighborY="26923"/>
      <dgm:spPr>
        <a:ln>
          <a:solidFill>
            <a:srgbClr val="008000"/>
          </a:solidFill>
        </a:ln>
      </dgm:spPr>
    </dgm:pt>
    <dgm:pt modelId="{79FAAF6D-912F-B348-9A24-155C7A402565}" type="pres">
      <dgm:prSet presAssocID="{82762735-4FBB-8D43-9E06-7A6FADB95508}" presName="Image" presStyleLbl="node1" presStyleIdx="0" presStyleCnt="4" custScaleX="91530" custScaleY="65491" custLinFactNeighborX="1262" custLinFactNeighborY="-489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</dgm:pt>
    <dgm:pt modelId="{D36B5763-A92C-BB47-8BD4-63607203328E}" type="pres">
      <dgm:prSet presAssocID="{82762735-4FBB-8D43-9E06-7A6FADB95508}" presName="Child" presStyleLbl="revTx" presStyleIdx="0" presStyleCnt="4" custLinFactNeighborY="-13816">
        <dgm:presLayoutVars>
          <dgm:bulletEnabled val="1"/>
        </dgm:presLayoutVars>
      </dgm:prSet>
      <dgm:spPr/>
    </dgm:pt>
    <dgm:pt modelId="{57A8C797-2B62-8845-9DA2-82667D9DD18C}" type="pres">
      <dgm:prSet presAssocID="{82762735-4FBB-8D43-9E06-7A6FADB95508}" presName="Parent" presStyleLbl="alignNode1" presStyleIdx="0" presStyleCnt="4" custScaleX="110374" custScaleY="354698" custLinFactNeighborX="4117" custLinFactNeighborY="-60890">
        <dgm:presLayoutVars>
          <dgm:bulletEnabled val="1"/>
        </dgm:presLayoutVars>
      </dgm:prSet>
      <dgm:spPr/>
    </dgm:pt>
    <dgm:pt modelId="{43BDE2D2-CE13-924A-8093-DB61FD0E2E39}" type="pres">
      <dgm:prSet presAssocID="{DBF978A3-B798-6644-AF7E-DC63D2C62104}" presName="sibTrans" presStyleCnt="0"/>
      <dgm:spPr/>
    </dgm:pt>
    <dgm:pt modelId="{D3A061FA-724D-5540-A960-6B89907C3118}" type="pres">
      <dgm:prSet presAssocID="{6E75805F-5424-5242-8E84-9F160DBF1DE6}" presName="composite" presStyleCnt="0"/>
      <dgm:spPr/>
    </dgm:pt>
    <dgm:pt modelId="{DE611BCC-CEA6-5944-957D-71E07C7CF3E3}" type="pres">
      <dgm:prSet presAssocID="{6E75805F-5424-5242-8E84-9F160DBF1DE6}" presName="Accent" presStyleLbl="alignAcc1" presStyleIdx="1" presStyleCnt="4" custSzX="45720" custScaleY="136924" custLinFactX="-100000" custLinFactNeighborX="-139670" custLinFactNeighborY="27884"/>
      <dgm:spPr>
        <a:ln>
          <a:solidFill>
            <a:srgbClr val="008000"/>
          </a:solidFill>
        </a:ln>
      </dgm:spPr>
    </dgm:pt>
    <dgm:pt modelId="{10743C26-50B7-4044-80F1-20C14F789654}" type="pres">
      <dgm:prSet presAssocID="{6E75805F-5424-5242-8E84-9F160DBF1DE6}" presName="Image" presStyleLbl="node1" presStyleIdx="1" presStyleCnt="4" custScaleX="84882" custScaleY="72205" custLinFactNeighborX="1601" custLinFactNeighborY="-192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B51FCD1E-634C-C741-9806-68DD4EB126ED}" type="pres">
      <dgm:prSet presAssocID="{6E75805F-5424-5242-8E84-9F160DBF1DE6}" presName="Child" presStyleLbl="revTx" presStyleIdx="1" presStyleCnt="4" custScaleX="116919" custLinFactNeighborY="-8306">
        <dgm:presLayoutVars>
          <dgm:bulletEnabled val="1"/>
        </dgm:presLayoutVars>
      </dgm:prSet>
      <dgm:spPr/>
    </dgm:pt>
    <dgm:pt modelId="{E326A292-91DB-CB44-8D4D-8656780AB789}" type="pres">
      <dgm:prSet presAssocID="{6E75805F-5424-5242-8E84-9F160DBF1DE6}" presName="Parent" presStyleLbl="alignNode1" presStyleIdx="1" presStyleCnt="4" custScaleX="117562" custScaleY="344329" custLinFactNeighborX="4253" custLinFactNeighborY="-60890">
        <dgm:presLayoutVars>
          <dgm:bulletEnabled val="1"/>
        </dgm:presLayoutVars>
      </dgm:prSet>
      <dgm:spPr/>
    </dgm:pt>
    <dgm:pt modelId="{ED64C856-D178-324D-89AD-CBEAC6D477ED}" type="pres">
      <dgm:prSet presAssocID="{FEE06979-6703-BD4A-B870-1B381C2DAC05}" presName="sibTrans" presStyleCnt="0"/>
      <dgm:spPr/>
    </dgm:pt>
    <dgm:pt modelId="{595D47D7-783B-A54C-9F98-741F31899BD3}" type="pres">
      <dgm:prSet presAssocID="{936939B3-A520-D248-985D-964DCEDEF20B}" presName="composite" presStyleCnt="0"/>
      <dgm:spPr/>
    </dgm:pt>
    <dgm:pt modelId="{AE016F92-A319-384D-9413-A5E7CB3C636E}" type="pres">
      <dgm:prSet presAssocID="{936939B3-A520-D248-985D-964DCEDEF20B}" presName="Accent" presStyleLbl="alignAcc1" presStyleIdx="2" presStyleCnt="4" custSzX="45720" custScaleY="135918" custLinFactX="-100000" custLinFactNeighborX="-185278" custLinFactNeighborY="27249"/>
      <dgm:spPr>
        <a:ln>
          <a:solidFill>
            <a:srgbClr val="008000"/>
          </a:solidFill>
        </a:ln>
      </dgm:spPr>
    </dgm:pt>
    <dgm:pt modelId="{846AF5F3-83DD-614E-A223-4454901FDF93}" type="pres">
      <dgm:prSet presAssocID="{936939B3-A520-D248-985D-964DCEDEF20B}" presName="Image" presStyleLbl="node1" presStyleIdx="2" presStyleCnt="4" custScaleX="91364" custScaleY="67144" custLinFactNeighborX="-5003" custLinFactNeighborY="113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3C1062BC-2232-8A49-9498-5CFD962B5727}" type="pres">
      <dgm:prSet presAssocID="{936939B3-A520-D248-985D-964DCEDEF20B}" presName="Child" presStyleLbl="revTx" presStyleIdx="2" presStyleCnt="4" custScaleX="112829" custLinFactNeighborY="-13584">
        <dgm:presLayoutVars>
          <dgm:bulletEnabled val="1"/>
        </dgm:presLayoutVars>
      </dgm:prSet>
      <dgm:spPr/>
    </dgm:pt>
    <dgm:pt modelId="{A62014F5-1BD9-1948-A5F0-1709F1DB0E83}" type="pres">
      <dgm:prSet presAssocID="{936939B3-A520-D248-985D-964DCEDEF20B}" presName="Parent" presStyleLbl="alignNode1" presStyleIdx="2" presStyleCnt="4" custScaleX="115846" custScaleY="352539" custLinFactNeighborX="2057" custLinFactNeighborY="-66012">
        <dgm:presLayoutVars>
          <dgm:bulletEnabled val="1"/>
        </dgm:presLayoutVars>
      </dgm:prSet>
      <dgm:spPr/>
    </dgm:pt>
    <dgm:pt modelId="{E4B2F7FC-A1DB-324A-B43A-1A60162554BC}" type="pres">
      <dgm:prSet presAssocID="{299E34D8-E396-CE47-BE99-27FAD3F9A983}" presName="sibTrans" presStyleCnt="0"/>
      <dgm:spPr/>
    </dgm:pt>
    <dgm:pt modelId="{7D912C9C-964A-F540-A1D4-683673D48044}" type="pres">
      <dgm:prSet presAssocID="{81C30329-90A3-6D42-86AD-30AFAF77FB07}" presName="composite" presStyleCnt="0"/>
      <dgm:spPr/>
    </dgm:pt>
    <dgm:pt modelId="{AB906DA1-5793-234E-A238-790EE99C5ACE}" type="pres">
      <dgm:prSet presAssocID="{81C30329-90A3-6D42-86AD-30AFAF77FB07}" presName="Accent" presStyleLbl="alignAcc1" presStyleIdx="3" presStyleCnt="4" custSzX="45720" custScaleY="136319" custLinFactX="-300000" custLinFactNeighborX="-300134" custLinFactNeighborY="27326"/>
      <dgm:spPr>
        <a:ln>
          <a:solidFill>
            <a:srgbClr val="008000"/>
          </a:solidFill>
        </a:ln>
      </dgm:spPr>
    </dgm:pt>
    <dgm:pt modelId="{E8F724DC-3DDB-604C-8FCD-D750BAA6FB8F}" type="pres">
      <dgm:prSet presAssocID="{81C30329-90A3-6D42-86AD-30AFAF77FB07}" presName="Image" presStyleLbl="node1" presStyleIdx="3" presStyleCnt="4" custScaleX="100360" custScaleY="62947" custLinFactNeighborX="-3021" custLinFactNeighborY="-517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</dgm:spPr>
    </dgm:pt>
    <dgm:pt modelId="{03BF8AD2-D065-1941-92C7-B75AEFA7D090}" type="pres">
      <dgm:prSet presAssocID="{81C30329-90A3-6D42-86AD-30AFAF77FB07}" presName="Child" presStyleLbl="revTx" presStyleIdx="3" presStyleCnt="4" custLinFactNeighborX="-12154" custLinFactNeighborY="-13195">
        <dgm:presLayoutVars>
          <dgm:bulletEnabled val="1"/>
        </dgm:presLayoutVars>
      </dgm:prSet>
      <dgm:spPr/>
    </dgm:pt>
    <dgm:pt modelId="{17190560-02E0-1447-BF6F-9FA23011F1A2}" type="pres">
      <dgm:prSet presAssocID="{81C30329-90A3-6D42-86AD-30AFAF77FB07}" presName="Parent" presStyleLbl="alignNode1" presStyleIdx="3" presStyleCnt="4" custScaleX="124063" custScaleY="348921" custLinFactNeighborX="-1553" custLinFactNeighborY="-62395">
        <dgm:presLayoutVars>
          <dgm:bulletEnabled val="1"/>
        </dgm:presLayoutVars>
      </dgm:prSet>
      <dgm:spPr/>
    </dgm:pt>
  </dgm:ptLst>
  <dgm:cxnLst>
    <dgm:cxn modelId="{86B33C02-C0A6-FC4F-9058-3E47F7D02C50}" type="presOf" srcId="{BB5AED99-C3A0-3B45-8E8B-C6F612A2B0F3}" destId="{B51FCD1E-634C-C741-9806-68DD4EB126ED}" srcOrd="0" destOrd="2" presId="urn:microsoft.com/office/officeart/2008/layout/TitlePictureLineup"/>
    <dgm:cxn modelId="{CCEE380A-DC20-2243-A543-AA21221376CD}" type="presOf" srcId="{AC0FDB90-6A9B-8340-8AF0-46538E563FF2}" destId="{03BF8AD2-D065-1941-92C7-B75AEFA7D090}" srcOrd="0" destOrd="4" presId="urn:microsoft.com/office/officeart/2008/layout/TitlePictureLineup"/>
    <dgm:cxn modelId="{6A9AF711-03D8-5B43-8830-4A8B56730FBA}" srcId="{6E75805F-5424-5242-8E84-9F160DBF1DE6}" destId="{65A17EEB-3113-204B-A64A-50975436D571}" srcOrd="0" destOrd="0" parTransId="{FD1CCFFB-4EF0-8049-9239-826214803884}" sibTransId="{0B66C46B-A0FA-8A4C-B36D-8829FF414098}"/>
    <dgm:cxn modelId="{4B8B3314-66E6-9E4D-BA11-0DEADC945BA6}" srcId="{936939B3-A520-D248-985D-964DCEDEF20B}" destId="{FD6DE1B1-B0DF-0941-9594-364ADABCA286}" srcOrd="4" destOrd="0" parTransId="{DBC7274D-CB96-124C-8145-A039AE0EAA40}" sibTransId="{86760E33-3F53-1248-858F-E4C260D56162}"/>
    <dgm:cxn modelId="{FF841317-A8C9-464B-8374-6DDC20D1A639}" srcId="{81C30329-90A3-6D42-86AD-30AFAF77FB07}" destId="{B5FC1BCE-E96C-5A43-854B-41B6268697ED}" srcOrd="6" destOrd="0" parTransId="{C1F0E5F1-3B6F-9F41-804A-10447ABE0199}" sibTransId="{7EBD1397-6FFD-E745-BD61-DC47062DCE25}"/>
    <dgm:cxn modelId="{1B9B4117-9CF0-804A-B372-C714080E296E}" srcId="{82762735-4FBB-8D43-9E06-7A6FADB95508}" destId="{7122E95B-FB09-B443-B27F-D63019E4DE87}" srcOrd="1" destOrd="0" parTransId="{F1EC25E0-9F06-1648-9199-8CE6DCDFD266}" sibTransId="{A8A34DE0-FCF6-0A41-A33A-D6868C6DF445}"/>
    <dgm:cxn modelId="{3AFB0B1B-F380-6141-A8CC-CCF2BD7B7985}" srcId="{81C30329-90A3-6D42-86AD-30AFAF77FB07}" destId="{CA56BD0F-9976-214B-9B4B-EA0362C37A8E}" srcOrd="1" destOrd="0" parTransId="{ECF9B787-3EC4-734A-80A1-13A4DD7895B0}" sibTransId="{B79B5B49-F9AC-1748-91F4-4667CA310DA5}"/>
    <dgm:cxn modelId="{DAF7A521-2E4F-9D44-997B-AD813FB20267}" srcId="{82762735-4FBB-8D43-9E06-7A6FADB95508}" destId="{220CB883-77DE-A744-AE91-D351482305F0}" srcOrd="0" destOrd="0" parTransId="{18F7B107-DD98-4742-981A-C4672417CA09}" sibTransId="{100B299F-D497-ED48-9FD2-FC22B06ECE54}"/>
    <dgm:cxn modelId="{400CD22B-D3F5-2B48-869D-C1E713C0E488}" type="presOf" srcId="{36668AB6-171B-854B-9DAF-C76F871BEB63}" destId="{03BF8AD2-D065-1941-92C7-B75AEFA7D090}" srcOrd="0" destOrd="3" presId="urn:microsoft.com/office/officeart/2008/layout/TitlePictureLineup"/>
    <dgm:cxn modelId="{5339A332-8C92-5540-A38F-53D6889CFC31}" srcId="{82762735-4FBB-8D43-9E06-7A6FADB95508}" destId="{88C482D0-3DCA-9C47-BF59-3E5650C03BF0}" srcOrd="4" destOrd="0" parTransId="{179BEC57-1C2C-B947-93E9-71BED856AD54}" sibTransId="{23A5D8D1-78FA-CE49-B348-65F01C5103C0}"/>
    <dgm:cxn modelId="{2A9F4F34-6910-EB43-A698-57304B1F7110}" type="presOf" srcId="{C945C7E4-BBAA-6B4E-B723-43537694AF58}" destId="{03BF8AD2-D065-1941-92C7-B75AEFA7D090}" srcOrd="0" destOrd="2" presId="urn:microsoft.com/office/officeart/2008/layout/TitlePictureLineup"/>
    <dgm:cxn modelId="{76E43F36-E7E5-734C-A064-E358B383EF00}" srcId="{936939B3-A520-D248-985D-964DCEDEF20B}" destId="{AFF2CF92-4133-2448-8BB5-5803F0AD1D43}" srcOrd="2" destOrd="0" parTransId="{1986E58D-7FBC-C04C-AAF0-4329C11461DF}" sibTransId="{5DA4F6A8-ECE1-DD46-A235-A9FDD0921688}"/>
    <dgm:cxn modelId="{5B7CB63A-2011-774B-B473-6F5BC02ABB32}" srcId="{DC232031-944E-6E49-B023-519F506BE0AD}" destId="{936939B3-A520-D248-985D-964DCEDEF20B}" srcOrd="2" destOrd="0" parTransId="{8226AFEE-F3D2-844C-919E-68499E9BE0D3}" sibTransId="{299E34D8-E396-CE47-BE99-27FAD3F9A983}"/>
    <dgm:cxn modelId="{9DF2A63F-72BD-1F40-A300-C520D87BE77E}" srcId="{936939B3-A520-D248-985D-964DCEDEF20B}" destId="{DE6C77B0-8DEA-9041-B7CA-BC6D97A8D0F1}" srcOrd="3" destOrd="0" parTransId="{231C3CAB-6748-4A43-A347-5FC11D095E67}" sibTransId="{A38783D2-EADC-2549-AB08-9B904A9035E2}"/>
    <dgm:cxn modelId="{E27DB55B-0679-044C-9982-D5A180A71DA3}" srcId="{82762735-4FBB-8D43-9E06-7A6FADB95508}" destId="{21C46C9D-F9A2-3A47-A312-117EE977BE19}" srcOrd="2" destOrd="0" parTransId="{89D1908A-F8C6-E847-A0AA-D1F88EDB44C0}" sibTransId="{E59BDED2-9F2E-A940-BC41-E3246B079B6B}"/>
    <dgm:cxn modelId="{3EAF1A5C-FACC-F34F-94E7-1938A7B7DDCC}" type="presOf" srcId="{CDCF8269-10BB-EC4F-9DC0-9DA576F97022}" destId="{3C1062BC-2232-8A49-9498-5CFD962B5727}" srcOrd="0" destOrd="1" presId="urn:microsoft.com/office/officeart/2008/layout/TitlePictureLineup"/>
    <dgm:cxn modelId="{92A4A661-4671-7F45-8847-CFDDC17372E5}" type="presOf" srcId="{900E56EC-F115-524F-B370-0E8445EE6FE1}" destId="{D36B5763-A92C-BB47-8BD4-63607203328E}" srcOrd="0" destOrd="5" presId="urn:microsoft.com/office/officeart/2008/layout/TitlePictureLineup"/>
    <dgm:cxn modelId="{B91BA941-B6EF-2545-9AAF-58D46511C367}" srcId="{6E75805F-5424-5242-8E84-9F160DBF1DE6}" destId="{BB5AED99-C3A0-3B45-8E8B-C6F612A2B0F3}" srcOrd="2" destOrd="0" parTransId="{C0F61E9E-64E5-734D-9A60-B141A3BD3B48}" sibTransId="{0748FE81-3FF9-264C-9259-26F73C5133F0}"/>
    <dgm:cxn modelId="{0B652865-9434-6143-A5A7-C289A854EA93}" srcId="{81C30329-90A3-6D42-86AD-30AFAF77FB07}" destId="{8FD9090B-8AA7-7149-A6B2-6C501EDCF2A5}" srcOrd="0" destOrd="0" parTransId="{83A731F0-A644-C743-99E1-AA435705CAFE}" sibTransId="{00E86652-B608-264E-B26C-AD286F1A4BB3}"/>
    <dgm:cxn modelId="{AF055768-3699-F941-AE94-379D9AB9562E}" type="presOf" srcId="{6A6FA1E2-4400-304F-B33C-92E732E11210}" destId="{D36B5763-A92C-BB47-8BD4-63607203328E}" srcOrd="0" destOrd="7" presId="urn:microsoft.com/office/officeart/2008/layout/TitlePictureLineup"/>
    <dgm:cxn modelId="{01D8516B-FE31-2F49-9120-FEFD1FFDC1A7}" srcId="{82762735-4FBB-8D43-9E06-7A6FADB95508}" destId="{660B1889-ADC3-7546-B26D-483D8FD4DB34}" srcOrd="6" destOrd="0" parTransId="{72D92F8C-8F35-454C-AEEE-BDECB62B698A}" sibTransId="{5E6C3E8A-6E27-B046-8348-5C1C21CC1F0F}"/>
    <dgm:cxn modelId="{52C7E94D-A0C2-C64F-A9B0-EA84D5590958}" type="presOf" srcId="{AFF2CF92-4133-2448-8BB5-5803F0AD1D43}" destId="{3C1062BC-2232-8A49-9498-5CFD962B5727}" srcOrd="0" destOrd="2" presId="urn:microsoft.com/office/officeart/2008/layout/TitlePictureLineup"/>
    <dgm:cxn modelId="{E670A751-561F-0149-A584-680F18216D86}" srcId="{936939B3-A520-D248-985D-964DCEDEF20B}" destId="{CDCF8269-10BB-EC4F-9DC0-9DA576F97022}" srcOrd="1" destOrd="0" parTransId="{F4F78E1D-3DE1-644D-8599-FCF1F7BCE825}" sibTransId="{F5C11BC4-1AF0-144C-A5B3-A70BC692CA4A}"/>
    <dgm:cxn modelId="{31E4A153-A260-4448-9E53-20A6F8573D30}" srcId="{82762735-4FBB-8D43-9E06-7A6FADB95508}" destId="{6A6FA1E2-4400-304F-B33C-92E732E11210}" srcOrd="7" destOrd="0" parTransId="{3E926918-9531-BC46-A79B-3D4F3C540032}" sibTransId="{3031247B-58E7-E14A-9080-4C00D0EDB55D}"/>
    <dgm:cxn modelId="{568C7376-041C-8543-8AD7-C1BF46753A1A}" srcId="{82762735-4FBB-8D43-9E06-7A6FADB95508}" destId="{17E27871-CF5A-1348-A776-677806A0FCEB}" srcOrd="3" destOrd="0" parTransId="{8CAA1C2F-B56F-4C44-AA24-4D6294F74690}" sibTransId="{21942093-8D09-EF44-AD66-FC2A99B912A3}"/>
    <dgm:cxn modelId="{1395F259-6DA2-5948-84F4-49B186EB825D}" type="presOf" srcId="{81C30329-90A3-6D42-86AD-30AFAF77FB07}" destId="{17190560-02E0-1447-BF6F-9FA23011F1A2}" srcOrd="0" destOrd="0" presId="urn:microsoft.com/office/officeart/2008/layout/TitlePictureLineup"/>
    <dgm:cxn modelId="{8189317E-A047-EA43-8819-B9F55C677A0E}" type="presOf" srcId="{DE6C77B0-8DEA-9041-B7CA-BC6D97A8D0F1}" destId="{3C1062BC-2232-8A49-9498-5CFD962B5727}" srcOrd="0" destOrd="3" presId="urn:microsoft.com/office/officeart/2008/layout/TitlePictureLineup"/>
    <dgm:cxn modelId="{0542A585-7C51-3048-AFCB-BECAFC02AC44}" type="presOf" srcId="{8FD9090B-8AA7-7149-A6B2-6C501EDCF2A5}" destId="{03BF8AD2-D065-1941-92C7-B75AEFA7D090}" srcOrd="0" destOrd="0" presId="urn:microsoft.com/office/officeart/2008/layout/TitlePictureLineup"/>
    <dgm:cxn modelId="{3A5D0388-8A50-E440-97A6-245C9E1D4EF6}" srcId="{936939B3-A520-D248-985D-964DCEDEF20B}" destId="{053F2D83-6992-FC4A-8F5C-4F1956EB95E9}" srcOrd="0" destOrd="0" parTransId="{F8B6E77D-8FFB-B941-8471-035BB284BC87}" sibTransId="{F66625C5-AF0F-2A48-A572-D89BF83FF319}"/>
    <dgm:cxn modelId="{A91E1993-A7B0-9F42-81BC-76E5865A35F3}" type="presOf" srcId="{8066E251-B4C0-EF46-823E-0229D1FE38FE}" destId="{03BF8AD2-D065-1941-92C7-B75AEFA7D090}" srcOrd="0" destOrd="5" presId="urn:microsoft.com/office/officeart/2008/layout/TitlePictureLineup"/>
    <dgm:cxn modelId="{2D56BE96-B7E5-F746-8EAE-F1A03837425E}" srcId="{82762735-4FBB-8D43-9E06-7A6FADB95508}" destId="{900E56EC-F115-524F-B370-0E8445EE6FE1}" srcOrd="5" destOrd="0" parTransId="{2DE4F39F-F1D1-DB40-92DC-93C560BD031B}" sibTransId="{214D61E1-2AF9-AD4C-97BE-C1C7008295D7}"/>
    <dgm:cxn modelId="{FD872498-47ED-254E-9B30-3B0C0253C9A6}" type="presOf" srcId="{82762735-4FBB-8D43-9E06-7A6FADB95508}" destId="{57A8C797-2B62-8845-9DA2-82667D9DD18C}" srcOrd="0" destOrd="0" presId="urn:microsoft.com/office/officeart/2008/layout/TitlePictureLineup"/>
    <dgm:cxn modelId="{6A000B9B-4686-4D49-A1E6-4978F18A512F}" type="presOf" srcId="{7122E95B-FB09-B443-B27F-D63019E4DE87}" destId="{D36B5763-A92C-BB47-8BD4-63607203328E}" srcOrd="0" destOrd="1" presId="urn:microsoft.com/office/officeart/2008/layout/TitlePictureLineup"/>
    <dgm:cxn modelId="{2BA8649D-7138-644C-8E3F-22EC4C250CD6}" type="presOf" srcId="{17E27871-CF5A-1348-A776-677806A0FCEB}" destId="{D36B5763-A92C-BB47-8BD4-63607203328E}" srcOrd="0" destOrd="3" presId="urn:microsoft.com/office/officeart/2008/layout/TitlePictureLineup"/>
    <dgm:cxn modelId="{F1262AA0-E046-8A4F-8A30-E46D3FC693C9}" type="presOf" srcId="{65A17EEB-3113-204B-A64A-50975436D571}" destId="{B51FCD1E-634C-C741-9806-68DD4EB126ED}" srcOrd="0" destOrd="0" presId="urn:microsoft.com/office/officeart/2008/layout/TitlePictureLineup"/>
    <dgm:cxn modelId="{5BC2F6A1-CE43-D14E-B526-420EDD7DA347}" type="presOf" srcId="{21C46C9D-F9A2-3A47-A312-117EE977BE19}" destId="{D36B5763-A92C-BB47-8BD4-63607203328E}" srcOrd="0" destOrd="2" presId="urn:microsoft.com/office/officeart/2008/layout/TitlePictureLineup"/>
    <dgm:cxn modelId="{5F3CD3A2-9FCA-CA49-BE54-5138B5ACEC70}" type="presOf" srcId="{053F2D83-6992-FC4A-8F5C-4F1956EB95E9}" destId="{3C1062BC-2232-8A49-9498-5CFD962B5727}" srcOrd="0" destOrd="0" presId="urn:microsoft.com/office/officeart/2008/layout/TitlePictureLineup"/>
    <dgm:cxn modelId="{F36A9EB6-4B83-084A-A922-A9D26B65F370}" type="presOf" srcId="{6E75805F-5424-5242-8E84-9F160DBF1DE6}" destId="{E326A292-91DB-CB44-8D4D-8656780AB789}" srcOrd="0" destOrd="0" presId="urn:microsoft.com/office/officeart/2008/layout/TitlePictureLineup"/>
    <dgm:cxn modelId="{9F9985B8-24A3-E64D-AED5-C7EFA611B6D9}" type="presOf" srcId="{936939B3-A520-D248-985D-964DCEDEF20B}" destId="{A62014F5-1BD9-1948-A5F0-1709F1DB0E83}" srcOrd="0" destOrd="0" presId="urn:microsoft.com/office/officeart/2008/layout/TitlePictureLineup"/>
    <dgm:cxn modelId="{5C2656B9-A9AB-BB4B-A166-AC0EFA62AA7E}" srcId="{DC232031-944E-6E49-B023-519F506BE0AD}" destId="{82762735-4FBB-8D43-9E06-7A6FADB95508}" srcOrd="0" destOrd="0" parTransId="{2C4AAF41-986C-184C-AA67-F3DD6F3DE082}" sibTransId="{DBF978A3-B798-6644-AF7E-DC63D2C62104}"/>
    <dgm:cxn modelId="{094E27C0-974B-ED45-893D-CCABA75112D7}" type="presOf" srcId="{DC232031-944E-6E49-B023-519F506BE0AD}" destId="{6EB5C629-BA8E-C843-B79E-C703FB499DF8}" srcOrd="0" destOrd="0" presId="urn:microsoft.com/office/officeart/2008/layout/TitlePictureLineup"/>
    <dgm:cxn modelId="{0E7418C9-A2DE-4E4C-B3A6-3A5E475C03DC}" type="presOf" srcId="{F004D411-2542-834C-B6B0-E389724E1CA6}" destId="{B51FCD1E-634C-C741-9806-68DD4EB126ED}" srcOrd="0" destOrd="1" presId="urn:microsoft.com/office/officeart/2008/layout/TitlePictureLineup"/>
    <dgm:cxn modelId="{420EC9C9-BF32-6E4C-92B3-89B474BA2770}" type="presOf" srcId="{88C482D0-3DCA-9C47-BF59-3E5650C03BF0}" destId="{D36B5763-A92C-BB47-8BD4-63607203328E}" srcOrd="0" destOrd="4" presId="urn:microsoft.com/office/officeart/2008/layout/TitlePictureLineup"/>
    <dgm:cxn modelId="{1B4AAACE-9C0A-1E42-80E5-F049D65B8DB6}" srcId="{DC232031-944E-6E49-B023-519F506BE0AD}" destId="{6E75805F-5424-5242-8E84-9F160DBF1DE6}" srcOrd="1" destOrd="0" parTransId="{5E365301-121C-0848-A1F7-465509BCD16A}" sibTransId="{FEE06979-6703-BD4A-B870-1B381C2DAC05}"/>
    <dgm:cxn modelId="{D7F441CF-1616-3143-BD54-8367175459B5}" srcId="{81C30329-90A3-6D42-86AD-30AFAF77FB07}" destId="{AC0FDB90-6A9B-8340-8AF0-46538E563FF2}" srcOrd="4" destOrd="0" parTransId="{145E442A-A86F-9740-948A-EE0F1E721EA1}" sibTransId="{AAAE3C04-BC40-EE4C-91E9-A9259F5157A6}"/>
    <dgm:cxn modelId="{4492C2CF-12A3-3240-9669-6A2CDA83502D}" srcId="{81C30329-90A3-6D42-86AD-30AFAF77FB07}" destId="{8066E251-B4C0-EF46-823E-0229D1FE38FE}" srcOrd="5" destOrd="0" parTransId="{91A62914-31F2-4340-969B-BBFBBFAD2CDA}" sibTransId="{045020FB-7654-7B4D-B373-CFB5A17B1485}"/>
    <dgm:cxn modelId="{1E2339D3-1876-E74C-80A5-19FC1CEBFC29}" type="presOf" srcId="{FD6DE1B1-B0DF-0941-9594-364ADABCA286}" destId="{3C1062BC-2232-8A49-9498-5CFD962B5727}" srcOrd="0" destOrd="4" presId="urn:microsoft.com/office/officeart/2008/layout/TitlePictureLineup"/>
    <dgm:cxn modelId="{26BB84D5-313F-F044-8408-F8932D51840E}" srcId="{DC232031-944E-6E49-B023-519F506BE0AD}" destId="{81C30329-90A3-6D42-86AD-30AFAF77FB07}" srcOrd="3" destOrd="0" parTransId="{327EB43E-CC7F-464C-8762-6876F79FBCE3}" sibTransId="{31F0C49F-7043-AA49-A6A5-A3CBB4195093}"/>
    <dgm:cxn modelId="{F9417AD6-9C86-C94C-A131-53BC40903916}" type="presOf" srcId="{660B1889-ADC3-7546-B26D-483D8FD4DB34}" destId="{D36B5763-A92C-BB47-8BD4-63607203328E}" srcOrd="0" destOrd="6" presId="urn:microsoft.com/office/officeart/2008/layout/TitlePictureLineup"/>
    <dgm:cxn modelId="{BB430BDA-B187-A240-8CEF-1FB04ADA96D0}" type="presOf" srcId="{220CB883-77DE-A744-AE91-D351482305F0}" destId="{D36B5763-A92C-BB47-8BD4-63607203328E}" srcOrd="0" destOrd="0" presId="urn:microsoft.com/office/officeart/2008/layout/TitlePictureLineup"/>
    <dgm:cxn modelId="{A6C872DC-4F0F-EA46-923E-EB956A7AFB7A}" srcId="{81C30329-90A3-6D42-86AD-30AFAF77FB07}" destId="{36668AB6-171B-854B-9DAF-C76F871BEB63}" srcOrd="3" destOrd="0" parTransId="{21BFECDE-7089-C14B-A0A2-DBCB236CFF72}" sibTransId="{CD7FC1C7-222D-C14C-9ABC-53E4DE64893D}"/>
    <dgm:cxn modelId="{227435E3-0130-0B4C-96D5-3CB3C154AA8E}" type="presOf" srcId="{B5FC1BCE-E96C-5A43-854B-41B6268697ED}" destId="{03BF8AD2-D065-1941-92C7-B75AEFA7D090}" srcOrd="0" destOrd="6" presId="urn:microsoft.com/office/officeart/2008/layout/TitlePictureLineup"/>
    <dgm:cxn modelId="{D1D6DBE3-0B0A-914B-A14E-8DAD71103B11}" srcId="{81C30329-90A3-6D42-86AD-30AFAF77FB07}" destId="{C945C7E4-BBAA-6B4E-B723-43537694AF58}" srcOrd="2" destOrd="0" parTransId="{648F294B-259A-DA40-B1E2-C0AC01EADCD9}" sibTransId="{8B9B89F0-5BD3-C742-945C-087B1D96577B}"/>
    <dgm:cxn modelId="{AA4EEFF3-FECC-C94E-AF79-6F79AB1BB8EC}" type="presOf" srcId="{CA56BD0F-9976-214B-9B4B-EA0362C37A8E}" destId="{03BF8AD2-D065-1941-92C7-B75AEFA7D090}" srcOrd="0" destOrd="1" presId="urn:microsoft.com/office/officeart/2008/layout/TitlePictureLineup"/>
    <dgm:cxn modelId="{73B1D2F6-A448-7D49-90B5-B0F7610BEB3E}" srcId="{6E75805F-5424-5242-8E84-9F160DBF1DE6}" destId="{F004D411-2542-834C-B6B0-E389724E1CA6}" srcOrd="1" destOrd="0" parTransId="{3410AD76-6099-BD44-B16D-E0BE88C3A1D0}" sibTransId="{1789216E-8CB1-2447-83F7-0453CE1A52CF}"/>
    <dgm:cxn modelId="{2F112642-8D69-3D4A-ABCE-D4B9B9464D1C}" type="presParOf" srcId="{6EB5C629-BA8E-C843-B79E-C703FB499DF8}" destId="{76D21605-F71C-D748-869E-27C5A3B942EA}" srcOrd="0" destOrd="0" presId="urn:microsoft.com/office/officeart/2008/layout/TitlePictureLineup"/>
    <dgm:cxn modelId="{5CBF5918-B7FF-2649-8C59-A618CBF02239}" type="presParOf" srcId="{76D21605-F71C-D748-869E-27C5A3B942EA}" destId="{6BA6FE6B-C472-EB49-828F-AC1446AEDB7E}" srcOrd="0" destOrd="0" presId="urn:microsoft.com/office/officeart/2008/layout/TitlePictureLineup"/>
    <dgm:cxn modelId="{87702D68-5C0E-FE40-B456-33772EA8B7EA}" type="presParOf" srcId="{76D21605-F71C-D748-869E-27C5A3B942EA}" destId="{79FAAF6D-912F-B348-9A24-155C7A402565}" srcOrd="1" destOrd="0" presId="urn:microsoft.com/office/officeart/2008/layout/TitlePictureLineup"/>
    <dgm:cxn modelId="{41E8B373-1B86-C44B-9CCA-7FAA57B1AC29}" type="presParOf" srcId="{76D21605-F71C-D748-869E-27C5A3B942EA}" destId="{D36B5763-A92C-BB47-8BD4-63607203328E}" srcOrd="2" destOrd="0" presId="urn:microsoft.com/office/officeart/2008/layout/TitlePictureLineup"/>
    <dgm:cxn modelId="{E82C8CB1-C369-3041-A832-4A51500E5EFD}" type="presParOf" srcId="{76D21605-F71C-D748-869E-27C5A3B942EA}" destId="{57A8C797-2B62-8845-9DA2-82667D9DD18C}" srcOrd="3" destOrd="0" presId="urn:microsoft.com/office/officeart/2008/layout/TitlePictureLineup"/>
    <dgm:cxn modelId="{22DD313A-7BDF-9A42-B102-E884BBFBE6F8}" type="presParOf" srcId="{6EB5C629-BA8E-C843-B79E-C703FB499DF8}" destId="{43BDE2D2-CE13-924A-8093-DB61FD0E2E39}" srcOrd="1" destOrd="0" presId="urn:microsoft.com/office/officeart/2008/layout/TitlePictureLineup"/>
    <dgm:cxn modelId="{A79638ED-47DD-4B4A-AC11-63113F31AD6B}" type="presParOf" srcId="{6EB5C629-BA8E-C843-B79E-C703FB499DF8}" destId="{D3A061FA-724D-5540-A960-6B89907C3118}" srcOrd="2" destOrd="0" presId="urn:microsoft.com/office/officeart/2008/layout/TitlePictureLineup"/>
    <dgm:cxn modelId="{7CABA9C0-20A1-7647-A4B7-1EAEB29FEE1C}" type="presParOf" srcId="{D3A061FA-724D-5540-A960-6B89907C3118}" destId="{DE611BCC-CEA6-5944-957D-71E07C7CF3E3}" srcOrd="0" destOrd="0" presId="urn:microsoft.com/office/officeart/2008/layout/TitlePictureLineup"/>
    <dgm:cxn modelId="{AF0DC353-0278-D349-808C-097E5E23A9A6}" type="presParOf" srcId="{D3A061FA-724D-5540-A960-6B89907C3118}" destId="{10743C26-50B7-4044-80F1-20C14F789654}" srcOrd="1" destOrd="0" presId="urn:microsoft.com/office/officeart/2008/layout/TitlePictureLineup"/>
    <dgm:cxn modelId="{7019D92E-27E1-3748-BD71-D497167774A0}" type="presParOf" srcId="{D3A061FA-724D-5540-A960-6B89907C3118}" destId="{B51FCD1E-634C-C741-9806-68DD4EB126ED}" srcOrd="2" destOrd="0" presId="urn:microsoft.com/office/officeart/2008/layout/TitlePictureLineup"/>
    <dgm:cxn modelId="{45C835E8-8A3B-8342-B08B-0E7D27D8DD74}" type="presParOf" srcId="{D3A061FA-724D-5540-A960-6B89907C3118}" destId="{E326A292-91DB-CB44-8D4D-8656780AB789}" srcOrd="3" destOrd="0" presId="urn:microsoft.com/office/officeart/2008/layout/TitlePictureLineup"/>
    <dgm:cxn modelId="{D3D441A3-865A-8D4C-9CB5-17640C60E660}" type="presParOf" srcId="{6EB5C629-BA8E-C843-B79E-C703FB499DF8}" destId="{ED64C856-D178-324D-89AD-CBEAC6D477ED}" srcOrd="3" destOrd="0" presId="urn:microsoft.com/office/officeart/2008/layout/TitlePictureLineup"/>
    <dgm:cxn modelId="{1F166F73-925A-E445-9F35-62846847E5F8}" type="presParOf" srcId="{6EB5C629-BA8E-C843-B79E-C703FB499DF8}" destId="{595D47D7-783B-A54C-9F98-741F31899BD3}" srcOrd="4" destOrd="0" presId="urn:microsoft.com/office/officeart/2008/layout/TitlePictureLineup"/>
    <dgm:cxn modelId="{160D479E-3510-2D4C-B382-F122F52BB93A}" type="presParOf" srcId="{595D47D7-783B-A54C-9F98-741F31899BD3}" destId="{AE016F92-A319-384D-9413-A5E7CB3C636E}" srcOrd="0" destOrd="0" presId="urn:microsoft.com/office/officeart/2008/layout/TitlePictureLineup"/>
    <dgm:cxn modelId="{3A54A52D-21F7-2B43-BE02-5482EB0193CC}" type="presParOf" srcId="{595D47D7-783B-A54C-9F98-741F31899BD3}" destId="{846AF5F3-83DD-614E-A223-4454901FDF93}" srcOrd="1" destOrd="0" presId="urn:microsoft.com/office/officeart/2008/layout/TitlePictureLineup"/>
    <dgm:cxn modelId="{2BEE10A9-450D-604C-AA44-E62728A44D2F}" type="presParOf" srcId="{595D47D7-783B-A54C-9F98-741F31899BD3}" destId="{3C1062BC-2232-8A49-9498-5CFD962B5727}" srcOrd="2" destOrd="0" presId="urn:microsoft.com/office/officeart/2008/layout/TitlePictureLineup"/>
    <dgm:cxn modelId="{DA336981-EA64-2948-9915-7BA8D1938AFC}" type="presParOf" srcId="{595D47D7-783B-A54C-9F98-741F31899BD3}" destId="{A62014F5-1BD9-1948-A5F0-1709F1DB0E83}" srcOrd="3" destOrd="0" presId="urn:microsoft.com/office/officeart/2008/layout/TitlePictureLineup"/>
    <dgm:cxn modelId="{FADA85D4-30E8-6D4A-94B2-EC3200C7E689}" type="presParOf" srcId="{6EB5C629-BA8E-C843-B79E-C703FB499DF8}" destId="{E4B2F7FC-A1DB-324A-B43A-1A60162554BC}" srcOrd="5" destOrd="0" presId="urn:microsoft.com/office/officeart/2008/layout/TitlePictureLineup"/>
    <dgm:cxn modelId="{AE9CD5E2-0433-B547-9BB4-B56EDA2A6439}" type="presParOf" srcId="{6EB5C629-BA8E-C843-B79E-C703FB499DF8}" destId="{7D912C9C-964A-F540-A1D4-683673D48044}" srcOrd="6" destOrd="0" presId="urn:microsoft.com/office/officeart/2008/layout/TitlePictureLineup"/>
    <dgm:cxn modelId="{CCB7C7C4-65C7-7144-9646-02D1C3147B28}" type="presParOf" srcId="{7D912C9C-964A-F540-A1D4-683673D48044}" destId="{AB906DA1-5793-234E-A238-790EE99C5ACE}" srcOrd="0" destOrd="0" presId="urn:microsoft.com/office/officeart/2008/layout/TitlePictureLineup"/>
    <dgm:cxn modelId="{9404C073-3714-DE49-920C-7A4FCD3C1FF3}" type="presParOf" srcId="{7D912C9C-964A-F540-A1D4-683673D48044}" destId="{E8F724DC-3DDB-604C-8FCD-D750BAA6FB8F}" srcOrd="1" destOrd="0" presId="urn:microsoft.com/office/officeart/2008/layout/TitlePictureLineup"/>
    <dgm:cxn modelId="{DDC2190E-7B15-9D4F-AEA7-30B6F7981E71}" type="presParOf" srcId="{7D912C9C-964A-F540-A1D4-683673D48044}" destId="{03BF8AD2-D065-1941-92C7-B75AEFA7D090}" srcOrd="2" destOrd="0" presId="urn:microsoft.com/office/officeart/2008/layout/TitlePictureLineup"/>
    <dgm:cxn modelId="{F07C64E4-6E32-D047-953E-B0A7720BB5FD}" type="presParOf" srcId="{7D912C9C-964A-F540-A1D4-683673D48044}" destId="{17190560-02E0-1447-BF6F-9FA23011F1A2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6FE6B-C472-EB49-828F-AC1446AEDB7E}">
      <dsp:nvSpPr>
        <dsp:cNvPr id="0" name=""/>
        <dsp:cNvSpPr/>
      </dsp:nvSpPr>
      <dsp:spPr>
        <a:xfrm>
          <a:off x="102822" y="2248903"/>
          <a:ext cx="45720" cy="4265466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AAF6D-912F-B348-9A24-155C7A402565}">
      <dsp:nvSpPr>
        <dsp:cNvPr id="0" name=""/>
        <dsp:cNvSpPr/>
      </dsp:nvSpPr>
      <dsp:spPr>
        <a:xfrm>
          <a:off x="278914" y="2179825"/>
          <a:ext cx="1558083" cy="9538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6B5763-A92C-BB47-8BD4-63607203328E}">
      <dsp:nvSpPr>
        <dsp:cNvPr id="0" name=""/>
        <dsp:cNvSpPr/>
      </dsp:nvSpPr>
      <dsp:spPr>
        <a:xfrm>
          <a:off x="185341" y="3225270"/>
          <a:ext cx="1702265" cy="1672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Behavioral Expectations</a:t>
          </a:r>
        </a:p>
        <a:p>
          <a:pPr marL="57150" lvl="1" indent="-57150" algn="l" defTabSz="88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Health &amp; Wellness Expectations</a:t>
          </a:r>
        </a:p>
        <a:p>
          <a:pPr marL="57150" lvl="1" indent="-57150" algn="l" defTabSz="88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Sense of Physical Security</a:t>
          </a:r>
        </a:p>
        <a:p>
          <a:pPr marL="57150" lvl="1" indent="-57150" algn="l" defTabSz="88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Sense of Social-Emotional Security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/>
        </a:p>
      </dsp:txBody>
      <dsp:txXfrm>
        <a:off x="185341" y="3225270"/>
        <a:ext cx="1702265" cy="1672236"/>
      </dsp:txXfrm>
    </dsp:sp>
    <dsp:sp modelId="{57A8C797-2B62-8845-9DA2-82667D9DD18C}">
      <dsp:nvSpPr>
        <dsp:cNvPr id="0" name=""/>
        <dsp:cNvSpPr/>
      </dsp:nvSpPr>
      <dsp:spPr>
        <a:xfrm>
          <a:off x="76196" y="855388"/>
          <a:ext cx="1984639" cy="1275567"/>
        </a:xfrm>
        <a:prstGeom prst="rect">
          <a:avLst/>
        </a:prstGeom>
        <a:solidFill>
          <a:srgbClr val="73AF34">
            <a:alpha val="83000"/>
          </a:srgbClr>
        </a:solidFill>
        <a:ln w="2540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Safety</a:t>
          </a:r>
        </a:p>
      </dsp:txBody>
      <dsp:txXfrm>
        <a:off x="76196" y="855388"/>
        <a:ext cx="1984639" cy="1275567"/>
      </dsp:txXfrm>
    </dsp:sp>
    <dsp:sp modelId="{DE611BCC-CEA6-5944-957D-71E07C7CF3E3}">
      <dsp:nvSpPr>
        <dsp:cNvPr id="0" name=""/>
        <dsp:cNvSpPr/>
      </dsp:nvSpPr>
      <dsp:spPr>
        <a:xfrm>
          <a:off x="2277999" y="2178263"/>
          <a:ext cx="45720" cy="4431665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43C26-50B7-4044-80F1-20C14F789654}">
      <dsp:nvSpPr>
        <dsp:cNvPr id="0" name=""/>
        <dsp:cNvSpPr/>
      </dsp:nvSpPr>
      <dsp:spPr>
        <a:xfrm>
          <a:off x="2632972" y="2155529"/>
          <a:ext cx="1444916" cy="1051640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1FCD1E-634C-C741-9806-68DD4EB126ED}">
      <dsp:nvSpPr>
        <dsp:cNvPr id="0" name=""/>
        <dsp:cNvSpPr/>
      </dsp:nvSpPr>
      <dsp:spPr>
        <a:xfrm>
          <a:off x="2333042" y="3298766"/>
          <a:ext cx="1990271" cy="1672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School Connectedness &amp; Community Engagement</a:t>
          </a:r>
        </a:p>
        <a:p>
          <a:pPr marL="57150" lvl="1" indent="-57150" algn="l" defTabSz="88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Physical Surrounding</a:t>
          </a:r>
        </a:p>
      </dsp:txBody>
      <dsp:txXfrm>
        <a:off x="2333042" y="3298766"/>
        <a:ext cx="1990271" cy="1672236"/>
      </dsp:txXfrm>
    </dsp:sp>
    <dsp:sp modelId="{E326A292-91DB-CB44-8D4D-8656780AB789}">
      <dsp:nvSpPr>
        <dsp:cNvPr id="0" name=""/>
        <dsp:cNvSpPr/>
      </dsp:nvSpPr>
      <dsp:spPr>
        <a:xfrm>
          <a:off x="2305722" y="855388"/>
          <a:ext cx="2113887" cy="1238278"/>
        </a:xfrm>
        <a:prstGeom prst="rect">
          <a:avLst/>
        </a:prstGeom>
        <a:solidFill>
          <a:srgbClr val="73AF34">
            <a:alpha val="83000"/>
          </a:srgbClr>
        </a:solidFill>
        <a:ln w="2540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Physical Environment</a:t>
          </a:r>
        </a:p>
      </dsp:txBody>
      <dsp:txXfrm>
        <a:off x="2305722" y="855388"/>
        <a:ext cx="2113887" cy="1238278"/>
      </dsp:txXfrm>
    </dsp:sp>
    <dsp:sp modelId="{AE016F92-A319-384D-9413-A5E7CB3C636E}">
      <dsp:nvSpPr>
        <dsp:cNvPr id="0" name=""/>
        <dsp:cNvSpPr/>
      </dsp:nvSpPr>
      <dsp:spPr>
        <a:xfrm>
          <a:off x="4602480" y="2188753"/>
          <a:ext cx="45720" cy="4399105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6AF5F3-83DD-614E-A223-4454901FDF93}">
      <dsp:nvSpPr>
        <dsp:cNvPr id="0" name=""/>
        <dsp:cNvSpPr/>
      </dsp:nvSpPr>
      <dsp:spPr>
        <a:xfrm>
          <a:off x="4806285" y="2251759"/>
          <a:ext cx="1555257" cy="9779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1062BC-2232-8A49-9498-5CFD962B5727}">
      <dsp:nvSpPr>
        <dsp:cNvPr id="0" name=""/>
        <dsp:cNvSpPr/>
      </dsp:nvSpPr>
      <dsp:spPr>
        <a:xfrm>
          <a:off x="4708754" y="3225268"/>
          <a:ext cx="1920648" cy="1672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Support for Learning</a:t>
          </a:r>
        </a:p>
        <a:p>
          <a:pPr marL="57150" lvl="1" indent="-57150" algn="l" defTabSz="88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Social Skills Development</a:t>
          </a:r>
        </a:p>
        <a:p>
          <a:pPr marL="57150" lvl="1" indent="-57150" algn="l" defTabSz="88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Student Engagement &amp; Self-Direction</a:t>
          </a:r>
        </a:p>
      </dsp:txBody>
      <dsp:txXfrm>
        <a:off x="4708754" y="3225268"/>
        <a:ext cx="1920648" cy="1672236"/>
      </dsp:txXfrm>
    </dsp:sp>
    <dsp:sp modelId="{A62014F5-1BD9-1948-A5F0-1709F1DB0E83}">
      <dsp:nvSpPr>
        <dsp:cNvPr id="0" name=""/>
        <dsp:cNvSpPr/>
      </dsp:nvSpPr>
      <dsp:spPr>
        <a:xfrm>
          <a:off x="4622564" y="836968"/>
          <a:ext cx="2083031" cy="1267803"/>
        </a:xfrm>
        <a:prstGeom prst="rect">
          <a:avLst/>
        </a:prstGeom>
        <a:solidFill>
          <a:srgbClr val="73AF34">
            <a:alpha val="83000"/>
          </a:srgbClr>
        </a:solidFill>
        <a:ln w="2540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Teaching and Learning</a:t>
          </a:r>
        </a:p>
      </dsp:txBody>
      <dsp:txXfrm>
        <a:off x="4622564" y="836968"/>
        <a:ext cx="2083031" cy="1267803"/>
      </dsp:txXfrm>
    </dsp:sp>
    <dsp:sp modelId="{AB906DA1-5793-234E-A238-790EE99C5ACE}">
      <dsp:nvSpPr>
        <dsp:cNvPr id="0" name=""/>
        <dsp:cNvSpPr/>
      </dsp:nvSpPr>
      <dsp:spPr>
        <a:xfrm>
          <a:off x="6888480" y="2178250"/>
          <a:ext cx="45720" cy="4412083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724DC-3DDB-604C-8FCD-D750BAA6FB8F}">
      <dsp:nvSpPr>
        <dsp:cNvPr id="0" name=""/>
        <dsp:cNvSpPr/>
      </dsp:nvSpPr>
      <dsp:spPr>
        <a:xfrm>
          <a:off x="7162804" y="2251756"/>
          <a:ext cx="1708393" cy="91680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BF8AD2-D065-1941-92C7-B75AEFA7D090}">
      <dsp:nvSpPr>
        <dsp:cNvPr id="0" name=""/>
        <dsp:cNvSpPr/>
      </dsp:nvSpPr>
      <dsp:spPr>
        <a:xfrm>
          <a:off x="7010400" y="3225267"/>
          <a:ext cx="1702265" cy="1672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Respect for Diversity</a:t>
          </a:r>
        </a:p>
        <a:p>
          <a:pPr marL="57150" lvl="1" indent="-57150" algn="l" defTabSz="88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Social Supports for Students</a:t>
          </a:r>
        </a:p>
        <a:p>
          <a:pPr marL="57150" lvl="1" indent="-57150" algn="l" defTabSz="88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Leadership</a:t>
          </a:r>
        </a:p>
        <a:p>
          <a:pPr marL="57150" lvl="1" indent="-57150" algn="l" defTabSz="88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Professional Relationships</a:t>
          </a:r>
        </a:p>
      </dsp:txBody>
      <dsp:txXfrm>
        <a:off x="7010400" y="3225267"/>
        <a:ext cx="1702265" cy="1672236"/>
      </dsp:txXfrm>
    </dsp:sp>
    <dsp:sp modelId="{17190560-02E0-1447-BF6F-9FA23011F1A2}">
      <dsp:nvSpPr>
        <dsp:cNvPr id="0" name=""/>
        <dsp:cNvSpPr/>
      </dsp:nvSpPr>
      <dsp:spPr>
        <a:xfrm>
          <a:off x="6883125" y="849976"/>
          <a:ext cx="2230782" cy="1254792"/>
        </a:xfrm>
        <a:prstGeom prst="rect">
          <a:avLst/>
        </a:prstGeom>
        <a:solidFill>
          <a:srgbClr val="73AF34">
            <a:alpha val="83000"/>
          </a:srgbClr>
        </a:solidFill>
        <a:ln w="2540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Interpersonal Relationships</a:t>
          </a:r>
        </a:p>
      </dsp:txBody>
      <dsp:txXfrm>
        <a:off x="6883125" y="849976"/>
        <a:ext cx="2230782" cy="1254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DD462-39FC-4FE6-AD44-4A1FB527B3A0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3F90C-4769-4A8B-BE6D-2C809A90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84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</a:rPr>
              <a:t>Make connections in handbook with VT</a:t>
            </a:r>
          </a:p>
          <a:p>
            <a:r>
              <a:rPr lang="en-US">
                <a:latin typeface="Arial" charset="0"/>
              </a:rPr>
              <a:t>How familiar are you?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F2AB54D-C146-2F47-9A7E-B30B97D7B41E}" type="slidenum">
              <a:rPr lang="en-US" sz="1200">
                <a:solidFill>
                  <a:srgbClr val="000000"/>
                </a:solidFill>
              </a:rPr>
              <a:pPr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It's bad enough to have a meeting full of spectator –only participants. But if you host too many "this could have been an email" meeting your spectators may stop showing up all together.  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Action planning cycles: Using evidence from a mixture of sources, identify root causes for problems you are seeking the solutions to, write SMART goals for your desired outcomes, set timelines to review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B3F90C-4769-4A8B-BE6D-2C809A901B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72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When constructing: ask yourself who should be consulted, what timelines/limitations 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Person responsible – emergency – point to a specific person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B3F90C-4769-4A8B-BE6D-2C809A901B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53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8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5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0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7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7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9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3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5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1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7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hbohano" TargetMode="External"/><Relationship Id="rId2" Type="http://schemas.openxmlformats.org/officeDocument/2006/relationships/hyperlink" Target="http://www.hankbohanon.net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morrissey@maine207.org" TargetMode="External"/><Relationship Id="rId4" Type="http://schemas.openxmlformats.org/officeDocument/2006/relationships/hyperlink" Target="mailto:gpaclisa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schoolsocialwork.net/implementing-systematic-supports-a-guide-for-secondary-school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mazon.com/Implementing-Systematic-Interventions-Secondary-School-dp-0367279096/dp/0367279096/ref=mt_other?_encoding=UTF8&amp;me=&amp;qid=161444785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choolclimate.org/themes/schoolclimate/assets/pdf/school-climate/dimensions_chart_pagebars.pdf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1472"/>
            <a:ext cx="7772400" cy="2387600"/>
          </a:xfrm>
        </p:spPr>
        <p:txBody>
          <a:bodyPr>
            <a:normAutofit/>
          </a:bodyPr>
          <a:lstStyle/>
          <a:p>
            <a:r>
              <a:rPr lang="en-US" sz="4400"/>
              <a:t>Implementing Systematic Interventions: A Guide for Secondary School Teams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10152"/>
            <a:ext cx="6858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US" sz="1400"/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Hank Bohanon</a:t>
            </a: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Loyola University of Chicago</a:t>
            </a: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hbohano@luc.edu</a:t>
            </a: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500" u="sng">
                <a:solidFill>
                  <a:srgbClr val="0563C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  <a:hlinkClick r:id="rId2"/>
              </a:rPr>
              <a:t>http://www.hankbohanon.net</a:t>
            </a:r>
            <a:r>
              <a:rPr lang="en-US" sz="1500">
                <a:latin typeface="Calibri"/>
                <a:ea typeface="Times New Roman" panose="02020603050405020304" pitchFamily="18" charset="0"/>
                <a:cs typeface="Calibri"/>
              </a:rPr>
              <a:t> </a:t>
            </a: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u="sng">
                <a:solidFill>
                  <a:srgbClr val="0563C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  <a:hlinkClick r:id="rId3"/>
              </a:rPr>
              <a:t>https://twitter.com/hbohano</a:t>
            </a:r>
            <a:endParaRPr lang="en-US" sz="1500"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Lisa Caputo Love</a:t>
            </a: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Chicago Public Schools</a:t>
            </a: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u="sng">
                <a:solidFill>
                  <a:srgbClr val="0563C1"/>
                </a:solidFill>
                <a:latin typeface="Calibri"/>
                <a:ea typeface="Times New Roman" panose="02020603050405020304" pitchFamily="18" charset="0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caputoteach</a:t>
            </a:r>
            <a:r>
              <a:rPr lang="en-US" sz="1500" u="sng">
                <a:solidFill>
                  <a:srgbClr val="0563C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@gmail.com</a:t>
            </a:r>
            <a:endParaRPr lang="en-US" sz="1500"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>
                <a:effectLst/>
                <a:latin typeface="Calibri"/>
                <a:ea typeface="Times New Roman" panose="02020603050405020304" pitchFamily="18" charset="0"/>
                <a:cs typeface="Calibri"/>
              </a:rPr>
              <a:t>https://twitter.com/Lisa_C_Love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Kelly Morrissey</a:t>
            </a: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Maine Township Schools</a:t>
            </a:r>
            <a:endParaRPr lang="en-US" sz="1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u="sng">
                <a:solidFill>
                  <a:srgbClr val="0563C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  <a:hlinkClick r:id="rId5"/>
              </a:rPr>
              <a:t>kmorrissey@maine207.org</a:t>
            </a:r>
            <a:endParaRPr lang="en-US" sz="1500"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>
                <a:effectLst/>
                <a:latin typeface="Calibri"/>
                <a:ea typeface="Times New Roman" panose="02020603050405020304" pitchFamily="18" charset="0"/>
                <a:cs typeface="Calibri"/>
              </a:rPr>
              <a:t>https://twitter.com/DrKMorrissey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81E8F-436F-445C-B7D9-F6731EF54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Meeting Agendas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B1AC7FF-6BAF-4CA9-BEFE-ACC5E42B3C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322715"/>
              </p:ext>
            </p:extLst>
          </p:nvPr>
        </p:nvGraphicFramePr>
        <p:xfrm>
          <a:off x="628650" y="1825625"/>
          <a:ext cx="7886700" cy="1893483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646602854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886316960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25000476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298087067"/>
                    </a:ext>
                  </a:extLst>
                </a:gridCol>
              </a:tblGrid>
              <a:tr h="6364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Topic &amp;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 &amp;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Actions/Due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377456"/>
                  </a:ext>
                </a:extLst>
              </a:tr>
              <a:tr h="1253403">
                <a:tc>
                  <a:txBody>
                    <a:bodyPr/>
                    <a:lstStyle/>
                    <a:p>
                      <a:r>
                        <a:rPr lang="en-US" dirty="0"/>
                        <a:t>State topics as a question**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protocol and/or materials will be used?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 takeaways &amp; "need to know"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 step &amp; person responsible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1534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460AE55-D2C2-404D-8655-70A23454DC4A}"/>
              </a:ext>
            </a:extLst>
          </p:cNvPr>
          <p:cNvSpPr txBox="1"/>
          <p:nvPr/>
        </p:nvSpPr>
        <p:spPr>
          <a:xfrm>
            <a:off x="628650" y="4018684"/>
            <a:ext cx="78867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**What is the intent behind addressing the topic? Share information? Seek input? Finalize a decision?</a:t>
            </a:r>
          </a:p>
        </p:txBody>
      </p:sp>
    </p:spTree>
    <p:extLst>
      <p:ext uri="{BB962C8B-B14F-4D97-AF65-F5344CB8AC3E}">
        <p14:creationId xmlns:p14="http://schemas.microsoft.com/office/powerpoint/2010/main" val="95305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660C14-11CD-42C6-9025-B97DEAF2C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15596"/>
            <a:ext cx="7772400" cy="2387600"/>
          </a:xfrm>
        </p:spPr>
        <p:txBody>
          <a:bodyPr>
            <a:normAutofit/>
          </a:bodyPr>
          <a:lstStyle/>
          <a:p>
            <a:r>
              <a:rPr lang="en-US" sz="4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rovide Students </a:t>
            </a:r>
            <a:r>
              <a:rPr lang="en-US" sz="4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Effective </a:t>
            </a:r>
            <a:r>
              <a:rPr lang="en-US" sz="4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nstruction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429456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7EBDC423-C8DA-CD40-91E7-7714ED31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749" y="51380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3200" b="1" i="1">
                <a:ea typeface="ＭＳ Ｐゴシック"/>
              </a:rPr>
              <a:t>Instructional routines </a:t>
            </a:r>
            <a:r>
              <a:rPr lang="en-US" altLang="en-US" sz="3200" i="1">
                <a:ea typeface="ＭＳ Ｐゴシック"/>
              </a:rPr>
              <a:t>reduce congnitive load and allow students to be more independent learners</a:t>
            </a:r>
            <a:endParaRPr lang="en-US" altLang="en-US" sz="3200" i="1">
              <a:ea typeface="ＭＳ Ｐゴシック" panose="020B0600070205080204" pitchFamily="34" charset="-128"/>
              <a:cs typeface="Calibri Light"/>
            </a:endParaRPr>
          </a:p>
        </p:txBody>
      </p:sp>
      <p:sp>
        <p:nvSpPr>
          <p:cNvPr id="41987" name="TextBox 5">
            <a:extLst>
              <a:ext uri="{FF2B5EF4-FFF2-40B4-BE49-F238E27FC236}">
                <a16:creationId xmlns:a16="http://schemas.microsoft.com/office/drawing/2014/main" id="{769FC9EA-8129-0943-805E-192B6A92F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6096000"/>
            <a:ext cx="5749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"/>
              <a:t>https://www.flickr.com/photos/docsearls/5500118475/in/photolist-cXMNUQ-bC1HTo-9o2xAT-9o5AEY-69MYfV-bubVYL-fu5X2f-E9aS-8DnR9y-bxgyP7-5qSgwP-dSA9Bi-5shMyD-8usn4k-5kZNd-89XiCo-2BGoqb-79hKaP-6wBTN-d7tNeN-7Sp5BB-9gfYVD-bA5evD-7i8Yvi-7WuQSP-4pTi29-cFS2Bs-9bk1ib-vxLgw-CJ6Cg-8GYAwP-5y9gAy-9PykmB-s4Zdf-gtS4jP-5gF5YM-6wBUr-57aEQb-6ALHfs-auR8jn-h8TtVm-3FHzm8-nTvUk-xKH84-4Vc2E6-3pSKw-5W5NMW-ma4TR-29BGFW-7Sp6Wg</a:t>
            </a:r>
          </a:p>
          <a:p>
            <a:pPr eaLnBrk="1" hangingPunct="1"/>
            <a:endParaRPr lang="en-US" altLang="en-US" sz="18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47C9CC-BF2D-4596-AE24-C70B956284BF}"/>
              </a:ext>
            </a:extLst>
          </p:cNvPr>
          <p:cNvSpPr txBox="1"/>
          <p:nvPr/>
        </p:nvSpPr>
        <p:spPr>
          <a:xfrm>
            <a:off x="195532" y="1935192"/>
            <a:ext cx="8954217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Pick an evidence-based  tool, strategy, or procedure</a:t>
            </a:r>
          </a:p>
          <a:p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Do it as designed, regularly</a:t>
            </a:r>
          </a:p>
          <a:p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When students become independent with it, get creative or use it to differentiate</a:t>
            </a:r>
          </a:p>
          <a:p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Find the balance between too few and too many types of routines</a:t>
            </a:r>
          </a:p>
          <a:p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School-wide or grade-level implementation is ideal</a:t>
            </a:r>
          </a:p>
        </p:txBody>
      </p:sp>
    </p:spTree>
    <p:extLst>
      <p:ext uri="{BB962C8B-B14F-4D97-AF65-F5344CB8AC3E}">
        <p14:creationId xmlns:p14="http://schemas.microsoft.com/office/powerpoint/2010/main" val="3338475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7EBDC423-C8DA-CD40-91E7-7714ED31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749" y="51380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3200" b="1" i="1">
                <a:ea typeface="ＭＳ Ｐゴシック"/>
              </a:rPr>
              <a:t>Instructional routines </a:t>
            </a:r>
            <a:r>
              <a:rPr lang="en-US" altLang="en-US" sz="3200" i="1">
                <a:ea typeface="ＭＳ Ｐゴシック"/>
              </a:rPr>
              <a:t>reduce congnitive load and allow students to be more independent learners</a:t>
            </a:r>
            <a:endParaRPr lang="en-US" altLang="en-US" sz="3200" i="1">
              <a:ea typeface="ＭＳ Ｐゴシック" panose="020B0600070205080204" pitchFamily="34" charset="-128"/>
              <a:cs typeface="Calibri Light"/>
            </a:endParaRPr>
          </a:p>
        </p:txBody>
      </p:sp>
      <p:sp>
        <p:nvSpPr>
          <p:cNvPr id="41987" name="TextBox 5">
            <a:extLst>
              <a:ext uri="{FF2B5EF4-FFF2-40B4-BE49-F238E27FC236}">
                <a16:creationId xmlns:a16="http://schemas.microsoft.com/office/drawing/2014/main" id="{769FC9EA-8129-0943-805E-192B6A92F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6096000"/>
            <a:ext cx="5749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"/>
              <a:t>https://www.flickr.com/photos/docsearls/5500118475/in/photolist-cXMNUQ-bC1HTo-9o2xAT-9o5AEY-69MYfV-bubVYL-fu5X2f-E9aS-8DnR9y-bxgyP7-5qSgwP-dSA9Bi-5shMyD-8usn4k-5kZNd-89XiCo-2BGoqb-79hKaP-6wBTN-d7tNeN-7Sp5BB-9gfYVD-bA5evD-7i8Yvi-7WuQSP-4pTi29-cFS2Bs-9bk1ib-vxLgw-CJ6Cg-8GYAwP-5y9gAy-9PykmB-s4Zdf-gtS4jP-5gF5YM-6wBUr-57aEQb-6ALHfs-auR8jn-h8TtVm-3FHzm8-nTvUk-xKH84-4Vc2E6-3pSKw-5W5NMW-ma4TR-29BGFW-7Sp6Wg</a:t>
            </a:r>
          </a:p>
          <a:p>
            <a:pPr eaLnBrk="1" hangingPunct="1"/>
            <a:endParaRPr lang="en-US" alt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33EC6E-4AF9-4EE9-BF25-16827AE47D3C}"/>
              </a:ext>
            </a:extLst>
          </p:cNvPr>
          <p:cNvSpPr txBox="1"/>
          <p:nvPr/>
        </p:nvSpPr>
        <p:spPr>
          <a:xfrm>
            <a:off x="295277" y="1531727"/>
            <a:ext cx="8609158" cy="19082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cs typeface="Calibri"/>
              </a:rPr>
              <a:t>Examples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Calibri"/>
              </a:rPr>
              <a:t>Reading for Meaning graphic organizer (Silver) - </a:t>
            </a:r>
            <a:r>
              <a:rPr lang="en-US" sz="2000" b="1">
                <a:cs typeface="Calibri"/>
              </a:rPr>
              <a:t>example below</a:t>
            </a:r>
            <a:endParaRPr lang="en-US" sz="2000" b="1" i="1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Calibri"/>
              </a:rPr>
              <a:t>Cornell style notes (Pauk)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Calibri"/>
              </a:rPr>
              <a:t>Collaborative Strategic Reading (Klingner and Vaughn)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Calibri"/>
              </a:rPr>
              <a:t>Claim-Evidence-Reasoning writing graphic organizer (many to choose from)</a:t>
            </a:r>
          </a:p>
          <a:p>
            <a:pPr marL="285750" indent="-285750">
              <a:buFont typeface="Arial"/>
              <a:buChar char="•"/>
            </a:pPr>
            <a:endParaRPr lang="en-US">
              <a:cs typeface="Calibri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CCD4C4F-EF3D-4149-8932-E358077A4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044015"/>
              </p:ext>
            </p:extLst>
          </p:nvPr>
        </p:nvGraphicFramePr>
        <p:xfrm>
          <a:off x="460075" y="3321170"/>
          <a:ext cx="8290557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519">
                  <a:extLst>
                    <a:ext uri="{9D8B030D-6E8A-4147-A177-3AD203B41FA5}">
                      <a16:colId xmlns:a16="http://schemas.microsoft.com/office/drawing/2014/main" val="2711594498"/>
                    </a:ext>
                  </a:extLst>
                </a:gridCol>
                <a:gridCol w="2763519">
                  <a:extLst>
                    <a:ext uri="{9D8B030D-6E8A-4147-A177-3AD203B41FA5}">
                      <a16:colId xmlns:a16="http://schemas.microsoft.com/office/drawing/2014/main" val="196284331"/>
                    </a:ext>
                  </a:extLst>
                </a:gridCol>
                <a:gridCol w="2763519">
                  <a:extLst>
                    <a:ext uri="{9D8B030D-6E8A-4147-A177-3AD203B41FA5}">
                      <a16:colId xmlns:a16="http://schemas.microsoft.com/office/drawing/2014/main" val="23058076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Evidence to 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Claim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Evidence to refute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296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Table 1 shows that people with PhDs make an average income of $80,000 versus those with BAs make an average of $40,000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People with more advanced degrees make more money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267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Most people work in the field the study for in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Paragraph 5 stated that "75% of college graduates work in a different field than their BA was geared toward"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302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946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7EBDC423-C8DA-CD40-91E7-7714ED31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749" y="51380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3200" b="1" i="1">
                <a:ea typeface="ＭＳ Ｐゴシック"/>
              </a:rPr>
              <a:t>Selecting instructional routines</a:t>
            </a:r>
            <a:r>
              <a:rPr lang="en-US" altLang="en-US" sz="3200" i="1">
                <a:ea typeface="ＭＳ Ｐゴシック"/>
              </a:rPr>
              <a:t> – questions to consider</a:t>
            </a:r>
            <a:endParaRPr lang="en-US">
              <a:cs typeface="Calibri Light"/>
            </a:endParaRPr>
          </a:p>
        </p:txBody>
      </p:sp>
      <p:sp>
        <p:nvSpPr>
          <p:cNvPr id="41987" name="TextBox 5">
            <a:extLst>
              <a:ext uri="{FF2B5EF4-FFF2-40B4-BE49-F238E27FC236}">
                <a16:creationId xmlns:a16="http://schemas.microsoft.com/office/drawing/2014/main" id="{769FC9EA-8129-0943-805E-192B6A92F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6096000"/>
            <a:ext cx="5749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"/>
              <a:t>https://www.flickr.com/photos/docsearls/5500118475/in/photolist-cXMNUQ-bC1HTo-9o2xAT-9o5AEY-69MYfV-bubVYL-fu5X2f-E9aS-8DnR9y-bxgyP7-5qSgwP-dSA9Bi-5shMyD-8usn4k-5kZNd-89XiCo-2BGoqb-79hKaP-6wBTN-d7tNeN-7Sp5BB-9gfYVD-bA5evD-7i8Yvi-7WuQSP-4pTi29-cFS2Bs-9bk1ib-vxLgw-CJ6Cg-8GYAwP-5y9gAy-9PykmB-s4Zdf-gtS4jP-5gF5YM-6wBUr-57aEQb-6ALHfs-auR8jn-h8TtVm-3FHzm8-nTvUk-xKH84-4Vc2E6-3pSKw-5W5NMW-ma4TR-29BGFW-7Sp6Wg</a:t>
            </a:r>
          </a:p>
          <a:p>
            <a:pPr eaLnBrk="1" hangingPunct="1"/>
            <a:endParaRPr lang="en-US" altLang="en-US" sz="18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47C9CC-BF2D-4596-AE24-C70B956284BF}"/>
              </a:ext>
            </a:extLst>
          </p:cNvPr>
          <p:cNvSpPr txBox="1"/>
          <p:nvPr/>
        </p:nvSpPr>
        <p:spPr>
          <a:xfrm>
            <a:off x="267419" y="1647645"/>
            <a:ext cx="8623538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What benefit would it provide your learners (or what challenge would it help students overcome)?</a:t>
            </a:r>
          </a:p>
          <a:p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How do you know it is evidence-based?</a:t>
            </a:r>
          </a:p>
          <a:p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What types of content and/or skills would pair well with it?</a:t>
            </a:r>
          </a:p>
          <a:p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How often would it make sense to use the routine (and is there guidance from the source)?</a:t>
            </a:r>
          </a:p>
          <a:p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What would staff members need in order to use the routine regularly, as designed?</a:t>
            </a:r>
          </a:p>
          <a:p>
            <a:pPr marL="285750" indent="-285750">
              <a:buFont typeface="Arial"/>
              <a:buChar char="•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820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9E706-3926-457A-B106-5EE3630A6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Learn More (</a:t>
            </a:r>
            <a:r>
              <a:rPr lang="en-US">
                <a:hlinkClick r:id="rId2"/>
              </a:rPr>
              <a:t>link</a:t>
            </a:r>
            <a:r>
              <a:rPr lang="en-US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BC573-7F71-4E75-A279-600780D3F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8807" y="1492666"/>
            <a:ext cx="3323777" cy="49283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66E4BE0-EAD2-483A-9E7E-8716CAA66FDC}"/>
              </a:ext>
            </a:extLst>
          </p:cNvPr>
          <p:cNvSpPr txBox="1"/>
          <p:nvPr/>
        </p:nvSpPr>
        <p:spPr>
          <a:xfrm>
            <a:off x="3588774" y="6492874"/>
            <a:ext cx="285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4"/>
              </a:rPr>
              <a:t>Amazon Link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8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4BE2C-2E36-416E-A034-B4A351DE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DFB23-EDAA-4C02-8C7C-9A91B9C38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Improve systems for implementing schoolwide interventions</a:t>
            </a:r>
          </a:p>
          <a:p>
            <a:r>
              <a:rPr lang="en-US"/>
              <a:t>Encourage school-based teams to be more successful</a:t>
            </a:r>
          </a:p>
          <a:p>
            <a:r>
              <a:rPr lang="en-US"/>
              <a:t>Help teachers provide effective instruction for their students.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2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4EE69-F323-4730-88AB-CC7F58AB6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4B6EA-CF61-4F7A-A710-37ACD9456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Participants will have at least </a:t>
            </a:r>
            <a:r>
              <a:rPr lang="en-US" b="1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practical actionable step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developing systems, developing effective teams, and providing effective instruction in secondary schools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3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660C14-11CD-42C6-9025-B97DEAF2C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42319"/>
            <a:ext cx="7772400" cy="2387600"/>
          </a:xfrm>
        </p:spPr>
        <p:txBody>
          <a:bodyPr>
            <a:normAutofit/>
          </a:bodyPr>
          <a:lstStyle/>
          <a:p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 Systems for </a:t>
            </a:r>
            <a:r>
              <a:rPr lang="en-US" sz="4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mplementing </a:t>
            </a:r>
            <a:r>
              <a:rPr lang="en-US" sz="4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choolwide </a:t>
            </a:r>
            <a:r>
              <a:rPr lang="en-US" sz="4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nterventions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8995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7EBDC423-C8DA-CD40-91E7-7714ED31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749" y="5138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3200" i="1">
                <a:ea typeface="ＭＳ Ｐゴシック" panose="020B0600070205080204" pitchFamily="34" charset="-128"/>
              </a:rPr>
              <a:t>Integration of Efforts for School Improvement and Multi-Tiered Systems of Support</a:t>
            </a:r>
            <a:br>
              <a:rPr lang="en-US" altLang="en-US" sz="3200" i="1">
                <a:ea typeface="ＭＳ Ｐゴシック" panose="020B0600070205080204" pitchFamily="34" charset="-128"/>
              </a:rPr>
            </a:br>
            <a:r>
              <a:rPr lang="en-US" altLang="en-US" sz="3200" i="1">
                <a:ea typeface="ＭＳ Ｐゴシック" panose="020B0600070205080204" pitchFamily="34" charset="-128"/>
              </a:rPr>
              <a:t>Silos are OK, let’s make some bread</a:t>
            </a:r>
          </a:p>
        </p:txBody>
      </p:sp>
      <p:pic>
        <p:nvPicPr>
          <p:cNvPr id="41986" name="Picture 4">
            <a:extLst>
              <a:ext uri="{FF2B5EF4-FFF2-40B4-BE49-F238E27FC236}">
                <a16:creationId xmlns:a16="http://schemas.microsoft.com/office/drawing/2014/main" id="{B8F343A0-94BD-104F-BA31-55DC34EDC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38400"/>
            <a:ext cx="350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Box 5">
            <a:extLst>
              <a:ext uri="{FF2B5EF4-FFF2-40B4-BE49-F238E27FC236}">
                <a16:creationId xmlns:a16="http://schemas.microsoft.com/office/drawing/2014/main" id="{769FC9EA-8129-0943-805E-192B6A92F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6096000"/>
            <a:ext cx="5749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"/>
              <a:t>https://www.flickr.com/photos/docsearls/5500118475/in/photolist-cXMNUQ-bC1HTo-9o2xAT-9o5AEY-69MYfV-bubVYL-fu5X2f-E9aS-8DnR9y-bxgyP7-5qSgwP-dSA9Bi-5shMyD-8usn4k-5kZNd-89XiCo-2BGoqb-79hKaP-6wBTN-d7tNeN-7Sp5BB-9gfYVD-bA5evD-7i8Yvi-7WuQSP-4pTi29-cFS2Bs-9bk1ib-vxLgw-CJ6Cg-8GYAwP-5y9gAy-9PykmB-s4Zdf-gtS4jP-5gF5YM-6wBUr-57aEQb-6ALHfs-auR8jn-h8TtVm-3FHzm8-nTvUk-xKH84-4Vc2E6-3pSKw-5W5NMW-ma4TR-29BGFW-7Sp6Wg</a:t>
            </a:r>
          </a:p>
          <a:p>
            <a:pPr eaLnBrk="1" hangingPunct="1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7229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0"/>
          <a:ext cx="9144000" cy="678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3010" name="TextBox 5"/>
          <p:cNvSpPr txBox="1">
            <a:spLocks noChangeArrowheads="1"/>
          </p:cNvSpPr>
          <p:nvPr/>
        </p:nvSpPr>
        <p:spPr bwMode="auto">
          <a:xfrm>
            <a:off x="1200150" y="-36513"/>
            <a:ext cx="73038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0000"/>
                </a:solidFill>
                <a:latin typeface="Calibri" charset="0"/>
              </a:rPr>
              <a:t>MTSS: 4 Dimensions of School Climate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2890429" y="6258580"/>
            <a:ext cx="5409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(Vermont Agency of Education, Accessed July 27, 2016, based on</a:t>
            </a:r>
          </a:p>
          <a:p>
            <a:r>
              <a:rPr lang="en-US" sz="1400"/>
              <a:t> the work of the </a:t>
            </a:r>
            <a:r>
              <a:rPr lang="en-US" sz="1400">
                <a:hlinkClick r:id="rId8"/>
              </a:rPr>
              <a:t>National Center of School Climate</a:t>
            </a:r>
            <a:r>
              <a:rPr lang="en-US" sz="140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921300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FE22-DE2A-3946-B3F6-0FBC8D8E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Activity – Handout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B176F-F165-E54A-A3FA-DB55C412C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Complete checklist of domains for effective schools</a:t>
            </a:r>
          </a:p>
          <a:p>
            <a:pPr lvl="1"/>
            <a:r>
              <a:rPr lang="en-US"/>
              <a:t>Rate your state’s current level from 1-5</a:t>
            </a:r>
          </a:p>
          <a:p>
            <a:pPr lvl="1"/>
            <a:r>
              <a:rPr lang="en-US"/>
              <a:t>What are your current strengths?</a:t>
            </a:r>
          </a:p>
          <a:p>
            <a:pPr lvl="1"/>
            <a:r>
              <a:rPr lang="en-US"/>
              <a:t>What are your areas for improvement?</a:t>
            </a:r>
          </a:p>
        </p:txBody>
      </p:sp>
    </p:spTree>
    <p:extLst>
      <p:ext uri="{BB962C8B-B14F-4D97-AF65-F5344CB8AC3E}">
        <p14:creationId xmlns:p14="http://schemas.microsoft.com/office/powerpoint/2010/main" val="2647186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660C14-11CD-42C6-9025-B97DEAF2C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37221"/>
            <a:ext cx="7772400" cy="2387600"/>
          </a:xfrm>
        </p:spPr>
        <p:txBody>
          <a:bodyPr>
            <a:normAutofit/>
          </a:bodyPr>
          <a:lstStyle/>
          <a:p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Encouraging School-Based </a:t>
            </a:r>
            <a:r>
              <a:rPr lang="en-US" sz="4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eams to be More </a:t>
            </a:r>
            <a:r>
              <a:rPr lang="en-US" sz="4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uccessful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721435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5D129-26BE-446D-9047-F14D1D141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   Meetings  ≠  Spectator Sport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34385-3BBE-4345-98AB-88BC5888F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rot="-780000">
            <a:off x="907802" y="4409780"/>
            <a:ext cx="3439715" cy="560143"/>
          </a:xfrm>
        </p:spPr>
        <p:txBody>
          <a:bodyPr>
            <a:normAutofit fontScale="85000" lnSpcReduction="20000"/>
          </a:bodyPr>
          <a:lstStyle/>
          <a:p>
            <a:r>
              <a:rPr lang="en-US">
                <a:cs typeface="Calibri"/>
              </a:rPr>
              <a:t>Don't have a "this could be an email" meeting. </a:t>
            </a:r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88E8A757-560A-410A-B4D2-1B1F42541D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20760000">
            <a:off x="581848" y="2098335"/>
            <a:ext cx="3386426" cy="2185806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D5CECF-DE2E-4839-B1B6-49D996188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764360"/>
            <a:ext cx="3887391" cy="44253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Using a meaningfully constructed agenda</a:t>
            </a:r>
          </a:p>
          <a:p>
            <a:pPr marL="0" indent="0">
              <a:buNone/>
            </a:pPr>
            <a:endParaRPr lang="en-US" sz="1000">
              <a:cs typeface="Calibri"/>
            </a:endParaRPr>
          </a:p>
          <a:p>
            <a:r>
              <a:rPr lang="en-US">
                <a:cs typeface="Calibri"/>
              </a:rPr>
              <a:t>Solicit input for the agenda</a:t>
            </a:r>
          </a:p>
          <a:p>
            <a:pPr marL="0" indent="0">
              <a:buNone/>
            </a:pPr>
            <a:endParaRPr lang="en-US" sz="1000">
              <a:cs typeface="Calibri"/>
            </a:endParaRPr>
          </a:p>
          <a:p>
            <a:r>
              <a:rPr lang="en-US">
                <a:cs typeface="Calibri"/>
              </a:rPr>
              <a:t>Use action planning cycles to drive the work</a:t>
            </a:r>
          </a:p>
          <a:p>
            <a:pPr marL="0" indent="0">
              <a:buNone/>
            </a:pPr>
            <a:endParaRPr lang="en-US" sz="800">
              <a:cs typeface="Calibri"/>
            </a:endParaRPr>
          </a:p>
          <a:p>
            <a:r>
              <a:rPr lang="en-US">
                <a:cs typeface="Calibri"/>
              </a:rPr>
              <a:t>Document major "takeaways" </a:t>
            </a:r>
          </a:p>
        </p:txBody>
      </p:sp>
    </p:spTree>
    <p:extLst>
      <p:ext uri="{BB962C8B-B14F-4D97-AF65-F5344CB8AC3E}">
        <p14:creationId xmlns:p14="http://schemas.microsoft.com/office/powerpoint/2010/main" val="3094013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15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Implementing Systematic Interventions: A Guide for Secondary School Teams</vt:lpstr>
      <vt:lpstr>Goals</vt:lpstr>
      <vt:lpstr>Objective</vt:lpstr>
      <vt:lpstr>Improve Systems for Implementing Schoolwide Interventions</vt:lpstr>
      <vt:lpstr>Integration of Efforts for School Improvement and Multi-Tiered Systems of Support Silos are OK, let’s make some bread</vt:lpstr>
      <vt:lpstr>PowerPoint Presentation</vt:lpstr>
      <vt:lpstr>Activity – Handout</vt:lpstr>
      <vt:lpstr>Encouraging School-Based Teams to be More Successful</vt:lpstr>
      <vt:lpstr>   Meetings  ≠  Spectator Sport</vt:lpstr>
      <vt:lpstr>Meeting Agendas</vt:lpstr>
      <vt:lpstr>Provide Students With Effective Instruction</vt:lpstr>
      <vt:lpstr>Instructional routines reduce congnitive load and allow students to be more independent learners</vt:lpstr>
      <vt:lpstr>Instructional routines reduce congnitive load and allow students to be more independent learners</vt:lpstr>
      <vt:lpstr>Selecting instructional routines – questions to consider</vt:lpstr>
      <vt:lpstr>To Learn More (link)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</cp:revision>
  <dcterms:created xsi:type="dcterms:W3CDTF">2021-02-17T16:20:38Z</dcterms:created>
  <dcterms:modified xsi:type="dcterms:W3CDTF">2021-03-25T23:06:00Z</dcterms:modified>
</cp:coreProperties>
</file>