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sldIdLst>
    <p:sldId id="256" r:id="rId2"/>
    <p:sldId id="425" r:id="rId3"/>
    <p:sldId id="443" r:id="rId4"/>
    <p:sldId id="469" r:id="rId5"/>
    <p:sldId id="351" r:id="rId6"/>
    <p:sldId id="426" r:id="rId7"/>
    <p:sldId id="47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3765F-314F-401E-BCCE-B85089A71740}" v="18" dt="2021-05-19T15:03:09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k Bohanon" userId="186dc7a1-2bf7-40b6-9e7e-ff892a86f711" providerId="ADAL" clId="{23F3765F-314F-401E-BCCE-B85089A71740}"/>
    <pc:docChg chg="undo custSel addSld modSld sldOrd">
      <pc:chgData name="Hank Bohanon" userId="186dc7a1-2bf7-40b6-9e7e-ff892a86f711" providerId="ADAL" clId="{23F3765F-314F-401E-BCCE-B85089A71740}" dt="2021-05-20T14:55:44.433" v="208" actId="20577"/>
      <pc:docMkLst>
        <pc:docMk/>
      </pc:docMkLst>
      <pc:sldChg chg="modSp mod">
        <pc:chgData name="Hank Bohanon" userId="186dc7a1-2bf7-40b6-9e7e-ff892a86f711" providerId="ADAL" clId="{23F3765F-314F-401E-BCCE-B85089A71740}" dt="2021-05-20T14:52:54.761" v="205" actId="15"/>
        <pc:sldMkLst>
          <pc:docMk/>
          <pc:sldMk cId="0" sldId="351"/>
        </pc:sldMkLst>
        <pc:spChg chg="mod">
          <ac:chgData name="Hank Bohanon" userId="186dc7a1-2bf7-40b6-9e7e-ff892a86f711" providerId="ADAL" clId="{23F3765F-314F-401E-BCCE-B85089A71740}" dt="2021-05-19T15:00:36.914" v="121" actId="20577"/>
          <ac:spMkLst>
            <pc:docMk/>
            <pc:sldMk cId="0" sldId="351"/>
            <ac:spMk id="92161" creationId="{36A14CA4-08FF-499D-8410-062194F5B61C}"/>
          </ac:spMkLst>
        </pc:spChg>
        <pc:spChg chg="mod">
          <ac:chgData name="Hank Bohanon" userId="186dc7a1-2bf7-40b6-9e7e-ff892a86f711" providerId="ADAL" clId="{23F3765F-314F-401E-BCCE-B85089A71740}" dt="2021-05-20T14:52:54.761" v="205" actId="15"/>
          <ac:spMkLst>
            <pc:docMk/>
            <pc:sldMk cId="0" sldId="351"/>
            <ac:spMk id="92162" creationId="{3F0DB0F8-CC06-4ACF-8370-B3A3B9BB0DE7}"/>
          </ac:spMkLst>
        </pc:spChg>
      </pc:sldChg>
      <pc:sldChg chg="addSp modSp mod">
        <pc:chgData name="Hank Bohanon" userId="186dc7a1-2bf7-40b6-9e7e-ff892a86f711" providerId="ADAL" clId="{23F3765F-314F-401E-BCCE-B85089A71740}" dt="2021-05-17T17:38:11.148" v="52" actId="1076"/>
        <pc:sldMkLst>
          <pc:docMk/>
          <pc:sldMk cId="0" sldId="425"/>
        </pc:sldMkLst>
        <pc:picChg chg="add mod">
          <ac:chgData name="Hank Bohanon" userId="186dc7a1-2bf7-40b6-9e7e-ff892a86f711" providerId="ADAL" clId="{23F3765F-314F-401E-BCCE-B85089A71740}" dt="2021-05-17T17:38:11.148" v="52" actId="1076"/>
          <ac:picMkLst>
            <pc:docMk/>
            <pc:sldMk cId="0" sldId="425"/>
            <ac:picMk id="3" creationId="{15580470-8812-416B-9AE9-189131A765FE}"/>
          </ac:picMkLst>
        </pc:picChg>
      </pc:sldChg>
      <pc:sldChg chg="modSp mod">
        <pc:chgData name="Hank Bohanon" userId="186dc7a1-2bf7-40b6-9e7e-ff892a86f711" providerId="ADAL" clId="{23F3765F-314F-401E-BCCE-B85089A71740}" dt="2021-05-20T14:53:04.554" v="206" actId="20577"/>
        <pc:sldMkLst>
          <pc:docMk/>
          <pc:sldMk cId="3083649405" sldId="426"/>
        </pc:sldMkLst>
        <pc:spChg chg="mod">
          <ac:chgData name="Hank Bohanon" userId="186dc7a1-2bf7-40b6-9e7e-ff892a86f711" providerId="ADAL" clId="{23F3765F-314F-401E-BCCE-B85089A71740}" dt="2021-05-20T14:53:04.554" v="206" actId="20577"/>
          <ac:spMkLst>
            <pc:docMk/>
            <pc:sldMk cId="3083649405" sldId="426"/>
            <ac:spMk id="3" creationId="{84CCDCC4-D065-44EE-AC30-CA8EC5297D17}"/>
          </ac:spMkLst>
        </pc:spChg>
      </pc:sldChg>
      <pc:sldChg chg="addSp delSp modSp mod">
        <pc:chgData name="Hank Bohanon" userId="186dc7a1-2bf7-40b6-9e7e-ff892a86f711" providerId="ADAL" clId="{23F3765F-314F-401E-BCCE-B85089A71740}" dt="2021-05-20T14:55:44.433" v="208" actId="20577"/>
        <pc:sldMkLst>
          <pc:docMk/>
          <pc:sldMk cId="277676799" sldId="443"/>
        </pc:sldMkLst>
        <pc:spChg chg="mod">
          <ac:chgData name="Hank Bohanon" userId="186dc7a1-2bf7-40b6-9e7e-ff892a86f711" providerId="ADAL" clId="{23F3765F-314F-401E-BCCE-B85089A71740}" dt="2021-05-19T15:06:09.265" v="186" actId="20577"/>
          <ac:spMkLst>
            <pc:docMk/>
            <pc:sldMk cId="277676799" sldId="443"/>
            <ac:spMk id="2" creationId="{58967143-EA10-4B64-8E5D-E8F4F021F9FB}"/>
          </ac:spMkLst>
        </pc:spChg>
        <pc:spChg chg="add del mod">
          <ac:chgData name="Hank Bohanon" userId="186dc7a1-2bf7-40b6-9e7e-ff892a86f711" providerId="ADAL" clId="{23F3765F-314F-401E-BCCE-B85089A71740}" dt="2021-05-17T19:35:38.318" v="82" actId="478"/>
          <ac:spMkLst>
            <pc:docMk/>
            <pc:sldMk cId="277676799" sldId="443"/>
            <ac:spMk id="5" creationId="{50D24E1E-480C-4C94-B7E1-891455A5340A}"/>
          </ac:spMkLst>
        </pc:spChg>
        <pc:spChg chg="mod">
          <ac:chgData name="Hank Bohanon" userId="186dc7a1-2bf7-40b6-9e7e-ff892a86f711" providerId="ADAL" clId="{23F3765F-314F-401E-BCCE-B85089A71740}" dt="2021-05-20T14:55:44.433" v="208" actId="20577"/>
          <ac:spMkLst>
            <pc:docMk/>
            <pc:sldMk cId="277676799" sldId="443"/>
            <ac:spMk id="6" creationId="{EE1E4CE0-AA48-45C9-904C-87AC888AAF7E}"/>
          </ac:spMkLst>
        </pc:spChg>
        <pc:spChg chg="add mod">
          <ac:chgData name="Hank Bohanon" userId="186dc7a1-2bf7-40b6-9e7e-ff892a86f711" providerId="ADAL" clId="{23F3765F-314F-401E-BCCE-B85089A71740}" dt="2021-05-19T15:06:01.950" v="185" actId="1076"/>
          <ac:spMkLst>
            <pc:docMk/>
            <pc:sldMk cId="277676799" sldId="443"/>
            <ac:spMk id="7" creationId="{09F6C45C-BDB1-460A-A2CB-AA659667F9D3}"/>
          </ac:spMkLst>
        </pc:spChg>
        <pc:picChg chg="add del mod">
          <ac:chgData name="Hank Bohanon" userId="186dc7a1-2bf7-40b6-9e7e-ff892a86f711" providerId="ADAL" clId="{23F3765F-314F-401E-BCCE-B85089A71740}" dt="2021-05-17T19:35:38.318" v="82" actId="478"/>
          <ac:picMkLst>
            <pc:docMk/>
            <pc:sldMk cId="277676799" sldId="443"/>
            <ac:picMk id="4" creationId="{FE06E66E-5C97-4B56-B2E0-75210ED3E56F}"/>
          </ac:picMkLst>
        </pc:picChg>
        <pc:picChg chg="add del mod">
          <ac:chgData name="Hank Bohanon" userId="186dc7a1-2bf7-40b6-9e7e-ff892a86f711" providerId="ADAL" clId="{23F3765F-314F-401E-BCCE-B85089A71740}" dt="2021-05-17T19:36:43.759" v="85" actId="478"/>
          <ac:picMkLst>
            <pc:docMk/>
            <pc:sldMk cId="277676799" sldId="443"/>
            <ac:picMk id="8" creationId="{280563BB-EAC5-4D59-A90F-A468FD5BA74A}"/>
          </ac:picMkLst>
        </pc:picChg>
        <pc:picChg chg="add mod">
          <ac:chgData name="Hank Bohanon" userId="186dc7a1-2bf7-40b6-9e7e-ff892a86f711" providerId="ADAL" clId="{23F3765F-314F-401E-BCCE-B85089A71740}" dt="2021-05-19T15:03:02.010" v="166" actId="14100"/>
          <ac:picMkLst>
            <pc:docMk/>
            <pc:sldMk cId="277676799" sldId="443"/>
            <ac:picMk id="10" creationId="{F8060DF5-3197-4E90-9B19-06EA6FAFF2D0}"/>
          </ac:picMkLst>
        </pc:picChg>
      </pc:sldChg>
      <pc:sldChg chg="modSp ord">
        <pc:chgData name="Hank Bohanon" userId="186dc7a1-2bf7-40b6-9e7e-ff892a86f711" providerId="ADAL" clId="{23F3765F-314F-401E-BCCE-B85089A71740}" dt="2021-05-19T15:06:46.247" v="188"/>
        <pc:sldMkLst>
          <pc:docMk/>
          <pc:sldMk cId="0" sldId="469"/>
        </pc:sldMkLst>
        <pc:spChg chg="mod">
          <ac:chgData name="Hank Bohanon" userId="186dc7a1-2bf7-40b6-9e7e-ff892a86f711" providerId="ADAL" clId="{23F3765F-314F-401E-BCCE-B85089A71740}" dt="2021-05-19T15:01:16.709" v="133" actId="20577"/>
          <ac:spMkLst>
            <pc:docMk/>
            <pc:sldMk cId="0" sldId="469"/>
            <ac:spMk id="17" creationId="{B872A369-AAD6-4885-8FA1-609A6BB4CC9A}"/>
          </ac:spMkLst>
        </pc:spChg>
      </pc:sldChg>
      <pc:sldChg chg="modSp new mod">
        <pc:chgData name="Hank Bohanon" userId="186dc7a1-2bf7-40b6-9e7e-ff892a86f711" providerId="ADAL" clId="{23F3765F-314F-401E-BCCE-B85089A71740}" dt="2021-05-19T15:00:02.332" v="111" actId="179"/>
        <pc:sldMkLst>
          <pc:docMk/>
          <pc:sldMk cId="3348518216" sldId="470"/>
        </pc:sldMkLst>
        <pc:spChg chg="mod">
          <ac:chgData name="Hank Bohanon" userId="186dc7a1-2bf7-40b6-9e7e-ff892a86f711" providerId="ADAL" clId="{23F3765F-314F-401E-BCCE-B85089A71740}" dt="2021-05-19T14:59:00.247" v="101" actId="20577"/>
          <ac:spMkLst>
            <pc:docMk/>
            <pc:sldMk cId="3348518216" sldId="470"/>
            <ac:spMk id="2" creationId="{D7FE7A79-7950-43F3-80E9-C44C1E4368B5}"/>
          </ac:spMkLst>
        </pc:spChg>
        <pc:spChg chg="mod">
          <ac:chgData name="Hank Bohanon" userId="186dc7a1-2bf7-40b6-9e7e-ff892a86f711" providerId="ADAL" clId="{23F3765F-314F-401E-BCCE-B85089A71740}" dt="2021-05-19T15:00:02.332" v="111" actId="179"/>
          <ac:spMkLst>
            <pc:docMk/>
            <pc:sldMk cId="3348518216" sldId="470"/>
            <ac:spMk id="3" creationId="{0E47D3C9-DC97-47C3-AC1D-021B0AD13D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9DA8-DC1F-468C-A8AB-26C121CF237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98FE4-7B31-4E0D-82D3-876C2413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8736C68D-0AC8-4EBA-9B79-C3B91423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5E5B1DC7-B561-4A0F-9C10-58F1A522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Fighting Kangaroo movie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A328E-1FCC-4C03-9FB3-594497C78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0022371-73D6-4B5E-BD9E-2A8D5FFE0EF4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73D2F2DD-7D40-4284-A35A-08FADFCC3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4B2C81B1-21AF-417E-9196-B76300402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Or one if time – do together if needed – tell Kelly – department chair and vp had not spoken – caused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9AF40-A92C-4404-AA17-612C21A0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1B5FF90-3619-4475-91FC-8DBA5F5B3B7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2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1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WtvvdI1o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gnitebrownsville.blogspot.com/p/picture-gallery.html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mzteachuh.blogspot.com/2012/05/that-kid-drives-me-nuts-tweets-of-day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www.hillel.org/jewish/ask-big-questions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phy.bris.ac.uk/news_archive1.html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://english.vietnamnet.vn/fms/sports/57762/hanoi-to-host-5th-asean-student-sports-gam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kbohanon.net/?s=engag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nsiveintervention.org/antecedent-and-instructional-strategies-behavior-cour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ave-Cat-Last-Screenwriting-Youll/dp/1615931716/ref=asc_df_1615931716/?tag=hyprod-20&amp;linkCode=df0&amp;hvadid=312030486371&amp;hvpos=&amp;hvnetw=g&amp;hvrand=5281895773305096658&amp;hvpone=&amp;hvptwo=&amp;hvqmt=&amp;hvdev=c&amp;hvdvcmdl=&amp;hvlocint=&amp;hvlocphy=9021476&amp;hvtargid=pla-454729823908&amp;psc=1&amp;asin=1932907009&amp;revisionId=&amp;format=4&amp;depth=1" TargetMode="External"/><Relationship Id="rId2" Type="http://schemas.openxmlformats.org/officeDocument/2006/relationships/hyperlink" Target="https://www.amazon.com/Implementing-Systematic-Interventions-Secondary-School/dp/0367279096/ref=sr_1_1?dchild=1&amp;keywords=implementing+systematic+interventions&amp;qid=1615391287&amp;sr=8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 Your Students, Save the Cat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33838"/>
            <a:ext cx="6858000" cy="1655762"/>
          </a:xfrm>
        </p:spPr>
        <p:txBody>
          <a:bodyPr/>
          <a:lstStyle/>
          <a:p>
            <a:r>
              <a:rPr lang="en-US" dirty="0"/>
              <a:t>Hank Bohanon</a:t>
            </a:r>
          </a:p>
          <a:p>
            <a:r>
              <a:rPr lang="en-US" dirty="0"/>
              <a:t>hbohano@luc.edu</a:t>
            </a:r>
          </a:p>
          <a:p>
            <a:r>
              <a:rPr lang="en-US" dirty="0"/>
              <a:t>Loyola University of Chicago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9E4F7CCD-054A-4CE0-95AA-EE5C3952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Reflective Question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1556394A-6DB7-4E5A-9776-35C2CCA8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2" y="1690689"/>
            <a:ext cx="4465864" cy="4351338"/>
          </a:xfrm>
        </p:spPr>
        <p:txBody>
          <a:bodyPr/>
          <a:lstStyle/>
          <a:p>
            <a:r>
              <a:rPr lang="en-US" altLang="en-US" i="1" dirty="0"/>
              <a:t> Why do you think movies include scenes early on where the hero does something to help someone, or another act of kindness?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dirty="0"/>
              <a:t>Watch Moana save a turtle </a:t>
            </a:r>
            <a:r>
              <a:rPr lang="en-US" dirty="0">
                <a:hlinkClick r:id="rId3"/>
              </a:rPr>
              <a:t>link</a:t>
            </a:r>
            <a:endParaRPr lang="en-US" alt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5580470-8812-416B-9AE9-189131A76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3" y="1148046"/>
            <a:ext cx="2971800" cy="475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7143-EA10-4B64-8E5D-E8F4F021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Engagement Strategies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E1E4CE0-AA48-45C9-904C-87AC888AA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94328" y="1900505"/>
            <a:ext cx="477671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Laughing with students (not at students)</a:t>
            </a: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Giving students choice (e.g., topic, partners)</a:t>
            </a: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 of desk greeting (or personal welcome)</a:t>
            </a: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Asking about events like sports</a:t>
            </a: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Asking students why (e.g.,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did you say..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Delivering specific praise/approval</a:t>
            </a:r>
          </a:p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positive non-verbal gestures</a:t>
            </a:r>
          </a:p>
        </p:txBody>
      </p:sp>
      <p:pic>
        <p:nvPicPr>
          <p:cNvPr id="10" name="Picture 9" descr="Person laughing with eyes closed">
            <a:extLst>
              <a:ext uri="{FF2B5EF4-FFF2-40B4-BE49-F238E27FC236}">
                <a16:creationId xmlns:a16="http://schemas.microsoft.com/office/drawing/2014/main" id="{F8060DF5-3197-4E90-9B19-06EA6FAFF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2467343"/>
            <a:ext cx="3616657" cy="241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6C45C-BDB1-460A-A2CB-AA659667F9D3}"/>
              </a:ext>
            </a:extLst>
          </p:cNvPr>
          <p:cNvSpPr txBox="1"/>
          <p:nvPr/>
        </p:nvSpPr>
        <p:spPr>
          <a:xfrm>
            <a:off x="410286" y="53168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(Allen et al., 2013; Cook et al.. 2017)</a:t>
            </a:r>
          </a:p>
        </p:txBody>
      </p:sp>
    </p:spTree>
    <p:extLst>
      <p:ext uri="{BB962C8B-B14F-4D97-AF65-F5344CB8AC3E}">
        <p14:creationId xmlns:p14="http://schemas.microsoft.com/office/powerpoint/2010/main" val="27767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EE63E83B-0750-45DD-8069-5C19C32F7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Instructional/Emotional Support</a:t>
            </a:r>
          </a:p>
        </p:txBody>
      </p:sp>
      <p:pic>
        <p:nvPicPr>
          <p:cNvPr id="109570" name="Picture 3">
            <a:extLst>
              <a:ext uri="{FF2B5EF4-FFF2-40B4-BE49-F238E27FC236}">
                <a16:creationId xmlns:a16="http://schemas.microsoft.com/office/drawing/2014/main" id="{9E381F13-C151-47B2-A5D7-FA0C76ED6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322388"/>
            <a:ext cx="275272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4">
            <a:extLst>
              <a:ext uri="{FF2B5EF4-FFF2-40B4-BE49-F238E27FC236}">
                <a16:creationId xmlns:a16="http://schemas.microsoft.com/office/drawing/2014/main" id="{7D20BC70-C067-4284-AF50-8C382D151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76600"/>
            <a:ext cx="2360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800"/>
              <a:t>Laughing with students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9572" name="Picture 5">
            <a:extLst>
              <a:ext uri="{FF2B5EF4-FFF2-40B4-BE49-F238E27FC236}">
                <a16:creationId xmlns:a16="http://schemas.microsoft.com/office/drawing/2014/main" id="{B0218A7D-3F52-4504-A162-7C3C0BB2F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371600"/>
            <a:ext cx="16716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6">
            <a:extLst>
              <a:ext uri="{FF2B5EF4-FFF2-40B4-BE49-F238E27FC236}">
                <a16:creationId xmlns:a16="http://schemas.microsoft.com/office/drawing/2014/main" id="{EDECDC3B-9675-4328-8418-E72738EC7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600450"/>
            <a:ext cx="209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800"/>
              <a:t>Out of desk greeting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9574" name="Picture 7">
            <a:extLst>
              <a:ext uri="{FF2B5EF4-FFF2-40B4-BE49-F238E27FC236}">
                <a16:creationId xmlns:a16="http://schemas.microsoft.com/office/drawing/2014/main" id="{331634E3-9266-4346-BA3E-C9A9BC615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886200"/>
            <a:ext cx="2752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TextBox 8">
            <a:extLst>
              <a:ext uri="{FF2B5EF4-FFF2-40B4-BE49-F238E27FC236}">
                <a16:creationId xmlns:a16="http://schemas.microsoft.com/office/drawing/2014/main" id="{AEE582CC-A79D-4696-B710-EC1890AD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8" y="5997575"/>
            <a:ext cx="1789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800"/>
              <a:t>Ask about events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9576" name="Picture 10">
            <a:extLst>
              <a:ext uri="{FF2B5EF4-FFF2-40B4-BE49-F238E27FC236}">
                <a16:creationId xmlns:a16="http://schemas.microsoft.com/office/drawing/2014/main" id="{468699F3-A8A5-4803-8DDD-57E1A2465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4194175"/>
            <a:ext cx="4286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7" name="TextBox 11">
            <a:extLst>
              <a:ext uri="{FF2B5EF4-FFF2-40B4-BE49-F238E27FC236}">
                <a16:creationId xmlns:a16="http://schemas.microsoft.com/office/drawing/2014/main" id="{4A35ABD5-111C-4C64-9CDF-0EC28971D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6086475"/>
            <a:ext cx="1258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800"/>
              <a:t>Ask “why”?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9578" name="Picture 12">
            <a:extLst>
              <a:ext uri="{FF2B5EF4-FFF2-40B4-BE49-F238E27FC236}">
                <a16:creationId xmlns:a16="http://schemas.microsoft.com/office/drawing/2014/main" id="{97D5A4A5-68FC-4CF1-9D59-08934DA47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4796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9" name="TextBox 13">
            <a:extLst>
              <a:ext uri="{FF2B5EF4-FFF2-40B4-BE49-F238E27FC236}">
                <a16:creationId xmlns:a16="http://schemas.microsoft.com/office/drawing/2014/main" id="{DC2DDCD1-BC2A-428F-9801-5689F4F7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2971800"/>
            <a:ext cx="2170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800"/>
              <a:t>Choice of responding</a:t>
            </a:r>
          </a:p>
        </p:txBody>
      </p:sp>
      <p:sp>
        <p:nvSpPr>
          <p:cNvPr id="109580" name="TextBox 14">
            <a:extLst>
              <a:ext uri="{FF2B5EF4-FFF2-40B4-BE49-F238E27FC236}">
                <a16:creationId xmlns:a16="http://schemas.microsoft.com/office/drawing/2014/main" id="{F4FCCAD8-8431-4D42-978A-B3CD98B58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81750"/>
            <a:ext cx="230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7"/>
              </a:rPr>
              <a:t>http://mzteachuh.blogspot.com/2012/05/that-kid-drives-me-nuts-tweets-of-day.html</a:t>
            </a:r>
            <a:endParaRPr lang="en-US" altLang="en-US" sz="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8"/>
              </a:rPr>
              <a:t>http://ignitebrownsville.blogspot.com/p/picture-gallery.html</a:t>
            </a:r>
            <a:endParaRPr lang="en-US" altLang="en-US" sz="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9"/>
              </a:rPr>
              <a:t>http://english.vietnamnet.vn/fms/sports/57762/hanoi-to-host-5th-asean-student-sports-games.html</a:t>
            </a:r>
            <a:endParaRPr lang="en-US" altLang="en-US" sz="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10"/>
              </a:rPr>
              <a:t>http://www.phy.bris.ac.uk/news_archive1.html</a:t>
            </a:r>
            <a:r>
              <a:rPr lang="en-US" altLang="en-US" sz="400"/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11"/>
              </a:rPr>
              <a:t>http://www.hillel.org/jewish/ask-big-questions</a:t>
            </a:r>
            <a:r>
              <a:rPr lang="en-US" altLang="en-US" sz="400"/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EAC815B9-C510-7B4A-9ADA-5898BAEEA9BD}"/>
              </a:ext>
            </a:extLst>
          </p:cNvPr>
          <p:cNvSpPr/>
          <p:nvPr/>
        </p:nvSpPr>
        <p:spPr>
          <a:xfrm>
            <a:off x="2649538" y="1143000"/>
            <a:ext cx="22860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Failure rates</a:t>
            </a:r>
          </a:p>
          <a:p>
            <a:pPr algn="ctr">
              <a:defRPr/>
            </a:pPr>
            <a:r>
              <a:rPr lang="en-US" dirty="0"/>
              <a:t>from 17% to 11%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72A369-AAD6-4885-8FA1-609A6BB4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400800"/>
            <a:ext cx="5943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(Allen et al., 2013)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36A14CA4-08FF-499D-8410-062194F5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Practice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3F0DB0F8-CC06-4ACF-8370-B3A3B9BB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90" y="2045243"/>
            <a:ext cx="7886700" cy="4351338"/>
          </a:xfrm>
        </p:spPr>
        <p:txBody>
          <a:bodyPr/>
          <a:lstStyle/>
          <a:p>
            <a:r>
              <a:rPr lang="en-US" altLang="en-US" dirty="0"/>
              <a:t>See other examples (</a:t>
            </a:r>
            <a:r>
              <a:rPr lang="en-US" altLang="en-US" dirty="0">
                <a:hlinkClick r:id="rId3"/>
              </a:rPr>
              <a:t>list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See NCII module on Antecedent and Instructional Strategies (</a:t>
            </a:r>
            <a:r>
              <a:rPr lang="en-US" altLang="en-US" dirty="0">
                <a:hlinkClick r:id="rId4"/>
              </a:rPr>
              <a:t>link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Rank order the strategies in order of comfort</a:t>
            </a:r>
          </a:p>
          <a:p>
            <a:pPr lvl="1"/>
            <a:r>
              <a:rPr lang="en-US" altLang="en-US" dirty="0"/>
              <a:t>Or identify one of your own</a:t>
            </a:r>
          </a:p>
          <a:p>
            <a:r>
              <a:rPr lang="en-US" altLang="en-US" dirty="0"/>
              <a:t>Pilot one strategy this week</a:t>
            </a:r>
          </a:p>
          <a:p>
            <a:r>
              <a:rPr lang="en-US" altLang="en-US" dirty="0"/>
              <a:t>Watch a movie</a:t>
            </a:r>
          </a:p>
          <a:p>
            <a:r>
              <a:rPr lang="en-US" altLang="en-US" dirty="0"/>
              <a:t>Report out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B14B-3E22-4BA7-9E99-9A0ED756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DCC4-D065-44EE-AC30-CA8EC529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8" y="2141536"/>
            <a:ext cx="4352653" cy="4351338"/>
          </a:xfrm>
        </p:spPr>
        <p:txBody>
          <a:bodyPr/>
          <a:lstStyle/>
          <a:p>
            <a:r>
              <a:rPr lang="en-US" dirty="0"/>
              <a:t> Implementing Systematic Interventions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r>
              <a:rPr lang="en-US" dirty="0"/>
              <a:t> Save the Cat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81B4BE-9170-49C1-BEDF-9E324E75A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728" y="1779893"/>
            <a:ext cx="2731825" cy="40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4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7A79-7950-43F3-80E9-C44C1E43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D3C9-DC97-47C3-AC1D-021B0AD13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Allen, J., Gregory, A.,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Mikami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Hamre, B., &amp;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Pianta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(2013). Observations of effective teacher – student interactions in secondary school classrooms: Predicting student achievement with the classroom assessment scoring system—secondary.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Psychology Review, 42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76–98.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Cook, C. R., Grady, E. A., Long, A. C., Renshaw, T., Codding, R. S., Fiat, A., &amp; Larson, M. (2017). Evaluating the impact of increasing general education teachers’ ratio of positive-to-negative interactions on students’ classroom behavior.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Positive Behavior Interventions, 19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67</a:t>
            </a:r>
            <a:r>
              <a:rPr lang="en-US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77. doi:10.1177/1098300716679137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1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449</Words>
  <Application>Microsoft Office PowerPoint</Application>
  <PresentationFormat>On-screen Show (4:3)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Times New Roman</vt:lpstr>
      <vt:lpstr>Arial</vt:lpstr>
      <vt:lpstr>Calibri Light</vt:lpstr>
      <vt:lpstr>office theme</vt:lpstr>
      <vt:lpstr>Engage Your Students, Save the Cat</vt:lpstr>
      <vt:lpstr>Reflective Question</vt:lpstr>
      <vt:lpstr>Engagement Strategies</vt:lpstr>
      <vt:lpstr>Instructional/Emotional Support</vt:lpstr>
      <vt:lpstr>Practice</vt:lpstr>
      <vt:lpstr>For More Information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Hank Bohanon</cp:lastModifiedBy>
  <cp:revision>6</cp:revision>
  <dcterms:created xsi:type="dcterms:W3CDTF">2021-03-31T20:04:16Z</dcterms:created>
  <dcterms:modified xsi:type="dcterms:W3CDTF">2021-05-20T14:56:14Z</dcterms:modified>
</cp:coreProperties>
</file>