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8"/>
  </p:notesMasterIdLst>
  <p:sldIdLst>
    <p:sldId id="256" r:id="rId2"/>
    <p:sldId id="540" r:id="rId3"/>
    <p:sldId id="325" r:id="rId4"/>
    <p:sldId id="3635" r:id="rId5"/>
    <p:sldId id="3636" r:id="rId6"/>
    <p:sldId id="323" r:id="rId7"/>
    <p:sldId id="324" r:id="rId8"/>
    <p:sldId id="353" r:id="rId9"/>
    <p:sldId id="577" r:id="rId10"/>
    <p:sldId id="537" r:id="rId11"/>
    <p:sldId id="516" r:id="rId12"/>
    <p:sldId id="257" r:id="rId13"/>
    <p:sldId id="3581" r:id="rId14"/>
    <p:sldId id="3582" r:id="rId15"/>
    <p:sldId id="290" r:id="rId16"/>
    <p:sldId id="507" r:id="rId17"/>
    <p:sldId id="3583" r:id="rId18"/>
    <p:sldId id="3584" r:id="rId19"/>
    <p:sldId id="3585" r:id="rId20"/>
    <p:sldId id="3586" r:id="rId21"/>
    <p:sldId id="3587" r:id="rId22"/>
    <p:sldId id="3588" r:id="rId23"/>
    <p:sldId id="3589" r:id="rId24"/>
    <p:sldId id="3590" r:id="rId25"/>
    <p:sldId id="515" r:id="rId26"/>
    <p:sldId id="517" r:id="rId27"/>
    <p:sldId id="518" r:id="rId28"/>
    <p:sldId id="582" r:id="rId29"/>
    <p:sldId id="3633" r:id="rId30"/>
    <p:sldId id="3591" r:id="rId31"/>
    <p:sldId id="520" r:id="rId32"/>
    <p:sldId id="521" r:id="rId33"/>
    <p:sldId id="3592" r:id="rId34"/>
    <p:sldId id="535" r:id="rId35"/>
    <p:sldId id="3593" r:id="rId36"/>
    <p:sldId id="488" r:id="rId37"/>
    <p:sldId id="3594" r:id="rId38"/>
    <p:sldId id="3595" r:id="rId39"/>
    <p:sldId id="444" r:id="rId40"/>
    <p:sldId id="447" r:id="rId41"/>
    <p:sldId id="3631" r:id="rId42"/>
    <p:sldId id="3598" r:id="rId43"/>
    <p:sldId id="448" r:id="rId44"/>
    <p:sldId id="454" r:id="rId45"/>
    <p:sldId id="455" r:id="rId46"/>
    <p:sldId id="450" r:id="rId47"/>
    <p:sldId id="3596" r:id="rId48"/>
    <p:sldId id="3597" r:id="rId49"/>
    <p:sldId id="3632" r:id="rId50"/>
    <p:sldId id="3599" r:id="rId51"/>
    <p:sldId id="3600" r:id="rId52"/>
    <p:sldId id="3601" r:id="rId53"/>
    <p:sldId id="522" r:id="rId54"/>
    <p:sldId id="3602" r:id="rId55"/>
    <p:sldId id="3603" r:id="rId56"/>
    <p:sldId id="401" r:id="rId57"/>
    <p:sldId id="3605" r:id="rId58"/>
    <p:sldId id="3606" r:id="rId59"/>
    <p:sldId id="3629" r:id="rId60"/>
    <p:sldId id="277" r:id="rId61"/>
    <p:sldId id="3607" r:id="rId62"/>
    <p:sldId id="3608" r:id="rId63"/>
    <p:sldId id="352" r:id="rId64"/>
    <p:sldId id="3609" r:id="rId65"/>
    <p:sldId id="3615" r:id="rId66"/>
    <p:sldId id="382" r:id="rId67"/>
    <p:sldId id="3616" r:id="rId68"/>
    <p:sldId id="355" r:id="rId69"/>
    <p:sldId id="456" r:id="rId70"/>
    <p:sldId id="3617" r:id="rId71"/>
    <p:sldId id="3618" r:id="rId72"/>
    <p:sldId id="514" r:id="rId73"/>
    <p:sldId id="357" r:id="rId74"/>
    <p:sldId id="383" r:id="rId75"/>
    <p:sldId id="3619" r:id="rId76"/>
    <p:sldId id="3621" r:id="rId77"/>
    <p:sldId id="426" r:id="rId78"/>
    <p:sldId id="358" r:id="rId79"/>
    <p:sldId id="360" r:id="rId80"/>
    <p:sldId id="385" r:id="rId81"/>
    <p:sldId id="3620" r:id="rId82"/>
    <p:sldId id="3622" r:id="rId83"/>
    <p:sldId id="361" r:id="rId84"/>
    <p:sldId id="283" r:id="rId85"/>
    <p:sldId id="364" r:id="rId86"/>
    <p:sldId id="365" r:id="rId87"/>
    <p:sldId id="366" r:id="rId88"/>
    <p:sldId id="367" r:id="rId89"/>
    <p:sldId id="368" r:id="rId90"/>
    <p:sldId id="369" r:id="rId91"/>
    <p:sldId id="370" r:id="rId92"/>
    <p:sldId id="387" r:id="rId93"/>
    <p:sldId id="388" r:id="rId94"/>
    <p:sldId id="389" r:id="rId95"/>
    <p:sldId id="390" r:id="rId96"/>
    <p:sldId id="371" r:id="rId97"/>
    <p:sldId id="372" r:id="rId98"/>
    <p:sldId id="391" r:id="rId99"/>
    <p:sldId id="392" r:id="rId100"/>
    <p:sldId id="424" r:id="rId101"/>
    <p:sldId id="373" r:id="rId102"/>
    <p:sldId id="374" r:id="rId103"/>
    <p:sldId id="393" r:id="rId104"/>
    <p:sldId id="375" r:id="rId105"/>
    <p:sldId id="427" r:id="rId106"/>
    <p:sldId id="394" r:id="rId107"/>
    <p:sldId id="414" r:id="rId108"/>
    <p:sldId id="377" r:id="rId109"/>
    <p:sldId id="395" r:id="rId110"/>
    <p:sldId id="3624" r:id="rId111"/>
    <p:sldId id="445" r:id="rId112"/>
    <p:sldId id="378" r:id="rId113"/>
    <p:sldId id="3610" r:id="rId114"/>
    <p:sldId id="3611" r:id="rId115"/>
    <p:sldId id="3612" r:id="rId116"/>
    <p:sldId id="3613" r:id="rId117"/>
    <p:sldId id="3614" r:id="rId118"/>
    <p:sldId id="446" r:id="rId119"/>
    <p:sldId id="396" r:id="rId120"/>
    <p:sldId id="397" r:id="rId121"/>
    <p:sldId id="398" r:id="rId122"/>
    <p:sldId id="3625" r:id="rId123"/>
    <p:sldId id="3626" r:id="rId124"/>
    <p:sldId id="449" r:id="rId125"/>
    <p:sldId id="399" r:id="rId126"/>
    <p:sldId id="400" r:id="rId127"/>
    <p:sldId id="402" r:id="rId128"/>
    <p:sldId id="403" r:id="rId129"/>
    <p:sldId id="3627" r:id="rId130"/>
    <p:sldId id="3630" r:id="rId131"/>
    <p:sldId id="274" r:id="rId132"/>
    <p:sldId id="275" r:id="rId133"/>
    <p:sldId id="276" r:id="rId134"/>
    <p:sldId id="279" r:id="rId135"/>
    <p:sldId id="428" r:id="rId136"/>
    <p:sldId id="280" r:id="rId137"/>
    <p:sldId id="281" r:id="rId138"/>
    <p:sldId id="282" r:id="rId139"/>
    <p:sldId id="284" r:id="rId140"/>
    <p:sldId id="285" r:id="rId141"/>
    <p:sldId id="3634" r:id="rId142"/>
    <p:sldId id="404" r:id="rId143"/>
    <p:sldId id="286" r:id="rId144"/>
    <p:sldId id="287" r:id="rId145"/>
    <p:sldId id="288" r:id="rId146"/>
    <p:sldId id="303" r:id="rId1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1F315C-E064-42A5-99BC-5CBBAAADAC9F}" v="22" dt="2022-11-11T17:01:15.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6874"/>
  </p:normalViewPr>
  <p:slideViewPr>
    <p:cSldViewPr snapToGrid="0">
      <p:cViewPr varScale="1">
        <p:scale>
          <a:sx n="54" d="100"/>
          <a:sy n="54" d="100"/>
        </p:scale>
        <p:origin x="2016" y="53"/>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microsoft.com/office/2015/10/relationships/revisionInfo" Target="revisionInfo.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k Bohanon" userId="186dc7a1-2bf7-40b6-9e7e-ff892a86f711" providerId="ADAL" clId="{A0154616-2A82-405B-B741-04583D275A9B}"/>
    <pc:docChg chg="undo custSel addSld delSld modSld">
      <pc:chgData name="Hank Bohanon" userId="186dc7a1-2bf7-40b6-9e7e-ff892a86f711" providerId="ADAL" clId="{A0154616-2A82-405B-B741-04583D275A9B}" dt="2022-06-06T18:13:58.634" v="12" actId="20577"/>
      <pc:docMkLst>
        <pc:docMk/>
      </pc:docMkLst>
      <pc:sldChg chg="modSp mod">
        <pc:chgData name="Hank Bohanon" userId="186dc7a1-2bf7-40b6-9e7e-ff892a86f711" providerId="ADAL" clId="{A0154616-2A82-405B-B741-04583D275A9B}" dt="2022-06-06T16:43:53.089" v="7" actId="255"/>
        <pc:sldMkLst>
          <pc:docMk/>
          <pc:sldMk cId="109857222" sldId="256"/>
        </pc:sldMkLst>
        <pc:spChg chg="mod">
          <ac:chgData name="Hank Bohanon" userId="186dc7a1-2bf7-40b6-9e7e-ff892a86f711" providerId="ADAL" clId="{A0154616-2A82-405B-B741-04583D275A9B}" dt="2022-06-06T16:43:53.089" v="7" actId="255"/>
          <ac:spMkLst>
            <pc:docMk/>
            <pc:sldMk cId="109857222" sldId="256"/>
            <ac:spMk id="3" creationId="{00000000-0000-0000-0000-000000000000}"/>
          </ac:spMkLst>
        </pc:spChg>
      </pc:sldChg>
      <pc:sldChg chg="modNotesTx">
        <pc:chgData name="Hank Bohanon" userId="186dc7a1-2bf7-40b6-9e7e-ff892a86f711" providerId="ADAL" clId="{A0154616-2A82-405B-B741-04583D275A9B}" dt="2022-06-06T18:13:58.634" v="12" actId="20577"/>
        <pc:sldMkLst>
          <pc:docMk/>
          <pc:sldMk cId="1892436790" sldId="426"/>
        </pc:sldMkLst>
      </pc:sldChg>
      <pc:sldChg chg="modSp mod">
        <pc:chgData name="Hank Bohanon" userId="186dc7a1-2bf7-40b6-9e7e-ff892a86f711" providerId="ADAL" clId="{A0154616-2A82-405B-B741-04583D275A9B}" dt="2022-06-06T16:44:10.488" v="8" actId="114"/>
        <pc:sldMkLst>
          <pc:docMk/>
          <pc:sldMk cId="930128599" sldId="537"/>
        </pc:sldMkLst>
        <pc:spChg chg="mod">
          <ac:chgData name="Hank Bohanon" userId="186dc7a1-2bf7-40b6-9e7e-ff892a86f711" providerId="ADAL" clId="{A0154616-2A82-405B-B741-04583D275A9B}" dt="2022-06-06T16:44:10.488" v="8" actId="114"/>
          <ac:spMkLst>
            <pc:docMk/>
            <pc:sldMk cId="930128599" sldId="537"/>
            <ac:spMk id="2" creationId="{AE2409D2-38EF-EE42-8431-CBAC849DF917}"/>
          </ac:spMkLst>
        </pc:spChg>
      </pc:sldChg>
      <pc:sldChg chg="add del">
        <pc:chgData name="Hank Bohanon" userId="186dc7a1-2bf7-40b6-9e7e-ff892a86f711" providerId="ADAL" clId="{A0154616-2A82-405B-B741-04583D275A9B}" dt="2022-06-06T16:45:19.417" v="10" actId="2696"/>
        <pc:sldMkLst>
          <pc:docMk/>
          <pc:sldMk cId="1302011029" sldId="3591"/>
        </pc:sldMkLst>
      </pc:sldChg>
      <pc:sldChg chg="modSp mod">
        <pc:chgData name="Hank Bohanon" userId="186dc7a1-2bf7-40b6-9e7e-ff892a86f711" providerId="ADAL" clId="{A0154616-2A82-405B-B741-04583D275A9B}" dt="2022-06-06T16:46:20.733" v="11" actId="20577"/>
        <pc:sldMkLst>
          <pc:docMk/>
          <pc:sldMk cId="2812830483" sldId="3615"/>
        </pc:sldMkLst>
        <pc:spChg chg="mod">
          <ac:chgData name="Hank Bohanon" userId="186dc7a1-2bf7-40b6-9e7e-ff892a86f711" providerId="ADAL" clId="{A0154616-2A82-405B-B741-04583D275A9B}" dt="2022-06-06T16:46:20.733" v="11" actId="20577"/>
          <ac:spMkLst>
            <pc:docMk/>
            <pc:sldMk cId="2812830483" sldId="3615"/>
            <ac:spMk id="2" creationId="{AE2409D2-38EF-EE42-8431-CBAC849DF917}"/>
          </ac:spMkLst>
        </pc:spChg>
      </pc:sldChg>
    </pc:docChg>
  </pc:docChgLst>
  <pc:docChgLst>
    <pc:chgData name="Hank Bohanon" userId="186dc7a1-2bf7-40b6-9e7e-ff892a86f711" providerId="ADAL" clId="{9D1F315C-E064-42A5-99BC-5CBBAAADAC9F}"/>
    <pc:docChg chg="undo custSel addSld delSld modSld sldOrd modMainMaster modNotesMaster">
      <pc:chgData name="Hank Bohanon" userId="186dc7a1-2bf7-40b6-9e7e-ff892a86f711" providerId="ADAL" clId="{9D1F315C-E064-42A5-99BC-5CBBAAADAC9F}" dt="2022-11-11T17:01:36.390" v="1136" actId="20577"/>
      <pc:docMkLst>
        <pc:docMk/>
      </pc:docMkLst>
      <pc:sldChg chg="modSp mod">
        <pc:chgData name="Hank Bohanon" userId="186dc7a1-2bf7-40b6-9e7e-ff892a86f711" providerId="ADAL" clId="{9D1F315C-E064-42A5-99BC-5CBBAAADAC9F}" dt="2022-11-10T16:02:47.693" v="975" actId="255"/>
        <pc:sldMkLst>
          <pc:docMk/>
          <pc:sldMk cId="109857222" sldId="256"/>
        </pc:sldMkLst>
        <pc:spChg chg="mod">
          <ac:chgData name="Hank Bohanon" userId="186dc7a1-2bf7-40b6-9e7e-ff892a86f711" providerId="ADAL" clId="{9D1F315C-E064-42A5-99BC-5CBBAAADAC9F}" dt="2022-11-10T16:02:38.418" v="974" actId="255"/>
          <ac:spMkLst>
            <pc:docMk/>
            <pc:sldMk cId="109857222" sldId="256"/>
            <ac:spMk id="2" creationId="{00000000-0000-0000-0000-000000000000}"/>
          </ac:spMkLst>
        </pc:spChg>
        <pc:spChg chg="mod">
          <ac:chgData name="Hank Bohanon" userId="186dc7a1-2bf7-40b6-9e7e-ff892a86f711" providerId="ADAL" clId="{9D1F315C-E064-42A5-99BC-5CBBAAADAC9F}" dt="2022-11-10T16:02:47.693" v="975" actId="255"/>
          <ac:spMkLst>
            <pc:docMk/>
            <pc:sldMk cId="109857222" sldId="256"/>
            <ac:spMk id="3" creationId="{00000000-0000-0000-0000-000000000000}"/>
          </ac:spMkLst>
        </pc:spChg>
      </pc:sldChg>
      <pc:sldChg chg="modSp">
        <pc:chgData name="Hank Bohanon" userId="186dc7a1-2bf7-40b6-9e7e-ff892a86f711" providerId="ADAL" clId="{9D1F315C-E064-42A5-99BC-5CBBAAADAC9F}" dt="2022-11-02T17:53:34.115" v="71"/>
        <pc:sldMkLst>
          <pc:docMk/>
          <pc:sldMk cId="584683249" sldId="257"/>
        </pc:sldMkLst>
        <pc:spChg chg="mod">
          <ac:chgData name="Hank Bohanon" userId="186dc7a1-2bf7-40b6-9e7e-ff892a86f711" providerId="ADAL" clId="{9D1F315C-E064-42A5-99BC-5CBBAAADAC9F}" dt="2022-11-02T17:53:34.115" v="71"/>
          <ac:spMkLst>
            <pc:docMk/>
            <pc:sldMk cId="584683249" sldId="257"/>
            <ac:spMk id="2" creationId="{0602F6BA-8F97-4B02-BA9F-A5B612F0C48A}"/>
          </ac:spMkLst>
        </pc:spChg>
        <pc:spChg chg="mod">
          <ac:chgData name="Hank Bohanon" userId="186dc7a1-2bf7-40b6-9e7e-ff892a86f711" providerId="ADAL" clId="{9D1F315C-E064-42A5-99BC-5CBBAAADAC9F}" dt="2022-11-02T17:53:34.115" v="71"/>
          <ac:spMkLst>
            <pc:docMk/>
            <pc:sldMk cId="584683249" sldId="257"/>
            <ac:spMk id="4" creationId="{0597A080-68FE-4DC1-93ED-0B3B138725A1}"/>
          </ac:spMkLst>
        </pc:spChg>
        <pc:spChg chg="mod">
          <ac:chgData name="Hank Bohanon" userId="186dc7a1-2bf7-40b6-9e7e-ff892a86f711" providerId="ADAL" clId="{9D1F315C-E064-42A5-99BC-5CBBAAADAC9F}" dt="2022-11-02T17:53:34.115" v="71"/>
          <ac:spMkLst>
            <pc:docMk/>
            <pc:sldMk cId="584683249" sldId="257"/>
            <ac:spMk id="5" creationId="{61B7024F-2A00-4850-827B-F8F7AEF50F3A}"/>
          </ac:spMkLst>
        </pc:spChg>
        <pc:picChg chg="mod">
          <ac:chgData name="Hank Bohanon" userId="186dc7a1-2bf7-40b6-9e7e-ff892a86f711" providerId="ADAL" clId="{9D1F315C-E064-42A5-99BC-5CBBAAADAC9F}" dt="2022-11-02T17:53:34.115" v="71"/>
          <ac:picMkLst>
            <pc:docMk/>
            <pc:sldMk cId="584683249" sldId="257"/>
            <ac:picMk id="7" creationId="{1EBA7E63-161C-4E22-BE9E-E5652B625A07}"/>
          </ac:picMkLst>
        </pc:picChg>
      </pc:sldChg>
      <pc:sldChg chg="modSp modNotes">
        <pc:chgData name="Hank Bohanon" userId="186dc7a1-2bf7-40b6-9e7e-ff892a86f711" providerId="ADAL" clId="{9D1F315C-E064-42A5-99BC-5CBBAAADAC9F}" dt="2022-11-02T17:53:34.115" v="71"/>
        <pc:sldMkLst>
          <pc:docMk/>
          <pc:sldMk cId="979690506" sldId="274"/>
        </pc:sldMkLst>
        <pc:spChg chg="mod">
          <ac:chgData name="Hank Bohanon" userId="186dc7a1-2bf7-40b6-9e7e-ff892a86f711" providerId="ADAL" clId="{9D1F315C-E064-42A5-99BC-5CBBAAADAC9F}" dt="2022-11-02T17:53:34.115" v="71"/>
          <ac:spMkLst>
            <pc:docMk/>
            <pc:sldMk cId="979690506" sldId="274"/>
            <ac:spMk id="2" creationId="{00000000-0000-0000-0000-000000000000}"/>
          </ac:spMkLst>
        </pc:spChg>
        <pc:spChg chg="mod">
          <ac:chgData name="Hank Bohanon" userId="186dc7a1-2bf7-40b6-9e7e-ff892a86f711" providerId="ADAL" clId="{9D1F315C-E064-42A5-99BC-5CBBAAADAC9F}" dt="2022-11-02T17:53:34.115" v="71"/>
          <ac:spMkLst>
            <pc:docMk/>
            <pc:sldMk cId="979690506" sldId="274"/>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103770184" sldId="275"/>
        </pc:sldMkLst>
        <pc:spChg chg="mod">
          <ac:chgData name="Hank Bohanon" userId="186dc7a1-2bf7-40b6-9e7e-ff892a86f711" providerId="ADAL" clId="{9D1F315C-E064-42A5-99BC-5CBBAAADAC9F}" dt="2022-11-02T17:53:34.115" v="71"/>
          <ac:spMkLst>
            <pc:docMk/>
            <pc:sldMk cId="103770184" sldId="275"/>
            <ac:spMk id="7"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6"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7"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8"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9" creationId="{00000000-0000-0000-0000-000000000000}"/>
          </ac:spMkLst>
        </pc:spChg>
        <pc:picChg chg="mod">
          <ac:chgData name="Hank Bohanon" userId="186dc7a1-2bf7-40b6-9e7e-ff892a86f711" providerId="ADAL" clId="{9D1F315C-E064-42A5-99BC-5CBBAAADAC9F}" dt="2022-11-02T17:53:34.115" v="71"/>
          <ac:picMkLst>
            <pc:docMk/>
            <pc:sldMk cId="103770184" sldId="275"/>
            <ac:picMk id="61442" creationId="{00000000-0000-0000-0000-000000000000}"/>
          </ac:picMkLst>
        </pc:picChg>
      </pc:sldChg>
      <pc:sldChg chg="modSp modNotes">
        <pc:chgData name="Hank Bohanon" userId="186dc7a1-2bf7-40b6-9e7e-ff892a86f711" providerId="ADAL" clId="{9D1F315C-E064-42A5-99BC-5CBBAAADAC9F}" dt="2022-11-02T17:53:34.115" v="71"/>
        <pc:sldMkLst>
          <pc:docMk/>
          <pc:sldMk cId="4098421809" sldId="276"/>
        </pc:sldMkLst>
        <pc:spChg chg="mod">
          <ac:chgData name="Hank Bohanon" userId="186dc7a1-2bf7-40b6-9e7e-ff892a86f711" providerId="ADAL" clId="{9D1F315C-E064-42A5-99BC-5CBBAAADAC9F}" dt="2022-11-02T17:53:34.115" v="71"/>
          <ac:spMkLst>
            <pc:docMk/>
            <pc:sldMk cId="4098421809" sldId="276"/>
            <ac:spMk id="49154" creationId="{00000000-0000-0000-0000-000000000000}"/>
          </ac:spMkLst>
        </pc:spChg>
        <pc:spChg chg="mod">
          <ac:chgData name="Hank Bohanon" userId="186dc7a1-2bf7-40b6-9e7e-ff892a86f711" providerId="ADAL" clId="{9D1F315C-E064-42A5-99BC-5CBBAAADAC9F}" dt="2022-11-02T17:53:34.115" v="71"/>
          <ac:spMkLst>
            <pc:docMk/>
            <pc:sldMk cId="4098421809" sldId="276"/>
            <ac:spMk id="49155" creationId="{00000000-0000-0000-0000-000000000000}"/>
          </ac:spMkLst>
        </pc:spChg>
        <pc:spChg chg="mod">
          <ac:chgData name="Hank Bohanon" userId="186dc7a1-2bf7-40b6-9e7e-ff892a86f711" providerId="ADAL" clId="{9D1F315C-E064-42A5-99BC-5CBBAAADAC9F}" dt="2022-11-02T17:53:34.115" v="71"/>
          <ac:spMkLst>
            <pc:docMk/>
            <pc:sldMk cId="4098421809" sldId="276"/>
            <ac:spMk id="49156" creationId="{00000000-0000-0000-0000-000000000000}"/>
          </ac:spMkLst>
        </pc:spChg>
        <pc:spChg chg="mod">
          <ac:chgData name="Hank Bohanon" userId="186dc7a1-2bf7-40b6-9e7e-ff892a86f711" providerId="ADAL" clId="{9D1F315C-E064-42A5-99BC-5CBBAAADAC9F}" dt="2022-11-02T17:53:34.115" v="71"/>
          <ac:spMkLst>
            <pc:docMk/>
            <pc:sldMk cId="4098421809" sldId="276"/>
            <ac:spMk id="49157" creationId="{00000000-0000-0000-0000-000000000000}"/>
          </ac:spMkLst>
        </pc:spChg>
        <pc:spChg chg="mod">
          <ac:chgData name="Hank Bohanon" userId="186dc7a1-2bf7-40b6-9e7e-ff892a86f711" providerId="ADAL" clId="{9D1F315C-E064-42A5-99BC-5CBBAAADAC9F}" dt="2022-11-02T17:53:34.115" v="71"/>
          <ac:spMkLst>
            <pc:docMk/>
            <pc:sldMk cId="4098421809" sldId="276"/>
            <ac:spMk id="62468" creationId="{00000000-0000-0000-0000-000000000000}"/>
          </ac:spMkLst>
        </pc:spChg>
        <pc:spChg chg="mod">
          <ac:chgData name="Hank Bohanon" userId="186dc7a1-2bf7-40b6-9e7e-ff892a86f711" providerId="ADAL" clId="{9D1F315C-E064-42A5-99BC-5CBBAAADAC9F}" dt="2022-11-02T17:53:34.115" v="71"/>
          <ac:spMkLst>
            <pc:docMk/>
            <pc:sldMk cId="4098421809" sldId="276"/>
            <ac:spMk id="62470" creationId="{00000000-0000-0000-0000-000000000000}"/>
          </ac:spMkLst>
        </pc:spChg>
        <pc:picChg chg="mod">
          <ac:chgData name="Hank Bohanon" userId="186dc7a1-2bf7-40b6-9e7e-ff892a86f711" providerId="ADAL" clId="{9D1F315C-E064-42A5-99BC-5CBBAAADAC9F}" dt="2022-11-02T17:53:34.115" v="71"/>
          <ac:picMkLst>
            <pc:docMk/>
            <pc:sldMk cId="4098421809" sldId="276"/>
            <ac:picMk id="11" creationId="{00000000-0000-0000-0000-000000000000}"/>
          </ac:picMkLst>
        </pc:picChg>
      </pc:sldChg>
      <pc:sldChg chg="modSp modNotes">
        <pc:chgData name="Hank Bohanon" userId="186dc7a1-2bf7-40b6-9e7e-ff892a86f711" providerId="ADAL" clId="{9D1F315C-E064-42A5-99BC-5CBBAAADAC9F}" dt="2022-11-02T17:53:34.115" v="71"/>
        <pc:sldMkLst>
          <pc:docMk/>
          <pc:sldMk cId="3993161441" sldId="277"/>
        </pc:sldMkLst>
        <pc:spChg chg="mod">
          <ac:chgData name="Hank Bohanon" userId="186dc7a1-2bf7-40b6-9e7e-ff892a86f711" providerId="ADAL" clId="{9D1F315C-E064-42A5-99BC-5CBBAAADAC9F}" dt="2022-11-02T17:53:34.115" v="71"/>
          <ac:spMkLst>
            <pc:docMk/>
            <pc:sldMk cId="3993161441" sldId="277"/>
            <ac:spMk id="65538" creationId="{00000000-0000-0000-0000-000000000000}"/>
          </ac:spMkLst>
        </pc:spChg>
        <pc:spChg chg="mod">
          <ac:chgData name="Hank Bohanon" userId="186dc7a1-2bf7-40b6-9e7e-ff892a86f711" providerId="ADAL" clId="{9D1F315C-E064-42A5-99BC-5CBBAAADAC9F}" dt="2022-11-02T17:53:34.115" v="71"/>
          <ac:spMkLst>
            <pc:docMk/>
            <pc:sldMk cId="3993161441" sldId="277"/>
            <ac:spMk id="65540" creationId="{00000000-0000-0000-0000-000000000000}"/>
          </ac:spMkLst>
        </pc:spChg>
        <pc:spChg chg="mod">
          <ac:chgData name="Hank Bohanon" userId="186dc7a1-2bf7-40b6-9e7e-ff892a86f711" providerId="ADAL" clId="{9D1F315C-E064-42A5-99BC-5CBBAAADAC9F}" dt="2022-11-02T17:53:34.115" v="71"/>
          <ac:spMkLst>
            <pc:docMk/>
            <pc:sldMk cId="3993161441" sldId="277"/>
            <ac:spMk id="65541" creationId="{00000000-0000-0000-0000-000000000000}"/>
          </ac:spMkLst>
        </pc:spChg>
        <pc:picChg chg="mod">
          <ac:chgData name="Hank Bohanon" userId="186dc7a1-2bf7-40b6-9e7e-ff892a86f711" providerId="ADAL" clId="{9D1F315C-E064-42A5-99BC-5CBBAAADAC9F}" dt="2022-11-02T17:53:34.115" v="71"/>
          <ac:picMkLst>
            <pc:docMk/>
            <pc:sldMk cId="3993161441" sldId="277"/>
            <ac:picMk id="65539" creationId="{00000000-0000-0000-0000-000000000000}"/>
          </ac:picMkLst>
        </pc:picChg>
      </pc:sldChg>
      <pc:sldChg chg="modSp mod modNotes">
        <pc:chgData name="Hank Bohanon" userId="186dc7a1-2bf7-40b6-9e7e-ff892a86f711" providerId="ADAL" clId="{9D1F315C-E064-42A5-99BC-5CBBAAADAC9F}" dt="2022-11-02T17:53:34.115" v="71"/>
        <pc:sldMkLst>
          <pc:docMk/>
          <pc:sldMk cId="407858092" sldId="279"/>
        </pc:sldMkLst>
        <pc:spChg chg="mod">
          <ac:chgData name="Hank Bohanon" userId="186dc7a1-2bf7-40b6-9e7e-ff892a86f711" providerId="ADAL" clId="{9D1F315C-E064-42A5-99BC-5CBBAAADAC9F}" dt="2022-11-02T17:53:34.115" v="71"/>
          <ac:spMkLst>
            <pc:docMk/>
            <pc:sldMk cId="407858092" sldId="279"/>
            <ac:spMk id="2" creationId="{00000000-0000-0000-0000-000000000000}"/>
          </ac:spMkLst>
        </pc:spChg>
        <pc:spChg chg="mod">
          <ac:chgData name="Hank Bohanon" userId="186dc7a1-2bf7-40b6-9e7e-ff892a86f711" providerId="ADAL" clId="{9D1F315C-E064-42A5-99BC-5CBBAAADAC9F}" dt="2022-11-02T17:53:34.115" v="71"/>
          <ac:spMkLst>
            <pc:docMk/>
            <pc:sldMk cId="407858092" sldId="279"/>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273402115" sldId="280"/>
        </pc:sldMkLst>
        <pc:spChg chg="mod">
          <ac:chgData name="Hank Bohanon" userId="186dc7a1-2bf7-40b6-9e7e-ff892a86f711" providerId="ADAL" clId="{9D1F315C-E064-42A5-99BC-5CBBAAADAC9F}" dt="2022-11-02T17:53:34.115" v="71"/>
          <ac:spMkLst>
            <pc:docMk/>
            <pc:sldMk cId="273402115" sldId="280"/>
            <ac:spMk id="68610" creationId="{00000000-0000-0000-0000-000000000000}"/>
          </ac:spMkLst>
        </pc:spChg>
        <pc:spChg chg="mod">
          <ac:chgData name="Hank Bohanon" userId="186dc7a1-2bf7-40b6-9e7e-ff892a86f711" providerId="ADAL" clId="{9D1F315C-E064-42A5-99BC-5CBBAAADAC9F}" dt="2022-11-02T17:53:34.115" v="71"/>
          <ac:spMkLst>
            <pc:docMk/>
            <pc:sldMk cId="273402115" sldId="280"/>
            <ac:spMk id="68611" creationId="{00000000-0000-0000-0000-000000000000}"/>
          </ac:spMkLst>
        </pc:spChg>
      </pc:sldChg>
      <pc:sldChg chg="modSp modNotes">
        <pc:chgData name="Hank Bohanon" userId="186dc7a1-2bf7-40b6-9e7e-ff892a86f711" providerId="ADAL" clId="{9D1F315C-E064-42A5-99BC-5CBBAAADAC9F}" dt="2022-11-02T17:53:34.115" v="71"/>
        <pc:sldMkLst>
          <pc:docMk/>
          <pc:sldMk cId="4225792487" sldId="281"/>
        </pc:sldMkLst>
        <pc:spChg chg="mod">
          <ac:chgData name="Hank Bohanon" userId="186dc7a1-2bf7-40b6-9e7e-ff892a86f711" providerId="ADAL" clId="{9D1F315C-E064-42A5-99BC-5CBBAAADAC9F}" dt="2022-11-02T17:53:34.115" v="71"/>
          <ac:spMkLst>
            <pc:docMk/>
            <pc:sldMk cId="4225792487" sldId="281"/>
            <ac:spMk id="2" creationId="{00000000-0000-0000-0000-000000000000}"/>
          </ac:spMkLst>
        </pc:spChg>
        <pc:spChg chg="mod">
          <ac:chgData name="Hank Bohanon" userId="186dc7a1-2bf7-40b6-9e7e-ff892a86f711" providerId="ADAL" clId="{9D1F315C-E064-42A5-99BC-5CBBAAADAC9F}" dt="2022-11-02T17:53:34.115" v="71"/>
          <ac:spMkLst>
            <pc:docMk/>
            <pc:sldMk cId="4225792487" sldId="281"/>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3339024184" sldId="282"/>
        </pc:sldMkLst>
        <pc:spChg chg="mod">
          <ac:chgData name="Hank Bohanon" userId="186dc7a1-2bf7-40b6-9e7e-ff892a86f711" providerId="ADAL" clId="{9D1F315C-E064-42A5-99BC-5CBBAAADAC9F}" dt="2022-11-02T17:53:34.115" v="71"/>
          <ac:spMkLst>
            <pc:docMk/>
            <pc:sldMk cId="3339024184" sldId="282"/>
            <ac:spMk id="2" creationId="{00000000-0000-0000-0000-000000000000}"/>
          </ac:spMkLst>
        </pc:spChg>
        <pc:spChg chg="mod">
          <ac:chgData name="Hank Bohanon" userId="186dc7a1-2bf7-40b6-9e7e-ff892a86f711" providerId="ADAL" clId="{9D1F315C-E064-42A5-99BC-5CBBAAADAC9F}" dt="2022-11-02T17:53:34.115" v="71"/>
          <ac:spMkLst>
            <pc:docMk/>
            <pc:sldMk cId="3339024184" sldId="282"/>
            <ac:spMk id="23555" creationId="{00000000-0000-0000-0000-000000000000}"/>
          </ac:spMkLst>
        </pc:spChg>
      </pc:sldChg>
      <pc:sldChg chg="modSp modNotes">
        <pc:chgData name="Hank Bohanon" userId="186dc7a1-2bf7-40b6-9e7e-ff892a86f711" providerId="ADAL" clId="{9D1F315C-E064-42A5-99BC-5CBBAAADAC9F}" dt="2022-11-02T17:53:34.115" v="71"/>
        <pc:sldMkLst>
          <pc:docMk/>
          <pc:sldMk cId="2011347636" sldId="283"/>
        </pc:sldMkLst>
        <pc:spChg chg="mod">
          <ac:chgData name="Hank Bohanon" userId="186dc7a1-2bf7-40b6-9e7e-ff892a86f711" providerId="ADAL" clId="{9D1F315C-E064-42A5-99BC-5CBBAAADAC9F}" dt="2022-11-02T17:53:34.115" v="71"/>
          <ac:spMkLst>
            <pc:docMk/>
            <pc:sldMk cId="2011347636" sldId="283"/>
            <ac:spMk id="2" creationId="{00000000-0000-0000-0000-000000000000}"/>
          </ac:spMkLst>
        </pc:spChg>
        <pc:spChg chg="mod">
          <ac:chgData name="Hank Bohanon" userId="186dc7a1-2bf7-40b6-9e7e-ff892a86f711" providerId="ADAL" clId="{9D1F315C-E064-42A5-99BC-5CBBAAADAC9F}" dt="2022-11-02T17:53:34.115" v="71"/>
          <ac:spMkLst>
            <pc:docMk/>
            <pc:sldMk cId="2011347636" sldId="283"/>
            <ac:spMk id="3" creationId="{00000000-0000-0000-0000-000000000000}"/>
          </ac:spMkLst>
        </pc:spChg>
        <pc:picChg chg="mod">
          <ac:chgData name="Hank Bohanon" userId="186dc7a1-2bf7-40b6-9e7e-ff892a86f711" providerId="ADAL" clId="{9D1F315C-E064-42A5-99BC-5CBBAAADAC9F}" dt="2022-11-02T17:53:34.115" v="71"/>
          <ac:picMkLst>
            <pc:docMk/>
            <pc:sldMk cId="2011347636" sldId="283"/>
            <ac:picMk id="5" creationId="{0A2E1575-9D88-4202-42D2-F5C36DBF7712}"/>
          </ac:picMkLst>
        </pc:picChg>
      </pc:sldChg>
      <pc:sldChg chg="modSp modNotes">
        <pc:chgData name="Hank Bohanon" userId="186dc7a1-2bf7-40b6-9e7e-ff892a86f711" providerId="ADAL" clId="{9D1F315C-E064-42A5-99BC-5CBBAAADAC9F}" dt="2022-11-02T17:53:34.115" v="71"/>
        <pc:sldMkLst>
          <pc:docMk/>
          <pc:sldMk cId="2434770632" sldId="284"/>
        </pc:sldMkLst>
        <pc:spChg chg="mod">
          <ac:chgData name="Hank Bohanon" userId="186dc7a1-2bf7-40b6-9e7e-ff892a86f711" providerId="ADAL" clId="{9D1F315C-E064-42A5-99BC-5CBBAAADAC9F}" dt="2022-11-02T17:53:34.115" v="71"/>
          <ac:spMkLst>
            <pc:docMk/>
            <pc:sldMk cId="2434770632" sldId="284"/>
            <ac:spMk id="43011" creationId="{00000000-0000-0000-0000-000000000000}"/>
          </ac:spMkLst>
        </pc:spChg>
        <pc:spChg chg="mod">
          <ac:chgData name="Hank Bohanon" userId="186dc7a1-2bf7-40b6-9e7e-ff892a86f711" providerId="ADAL" clId="{9D1F315C-E064-42A5-99BC-5CBBAAADAC9F}" dt="2022-11-02T17:53:34.115" v="71"/>
          <ac:spMkLst>
            <pc:docMk/>
            <pc:sldMk cId="2434770632" sldId="284"/>
            <ac:spMk id="57346" creationId="{00000000-0000-0000-0000-000000000000}"/>
          </ac:spMkLst>
        </pc:spChg>
      </pc:sldChg>
      <pc:sldChg chg="modSp mod">
        <pc:chgData name="Hank Bohanon" userId="186dc7a1-2bf7-40b6-9e7e-ff892a86f711" providerId="ADAL" clId="{9D1F315C-E064-42A5-99BC-5CBBAAADAC9F}" dt="2022-11-02T17:53:34.115" v="71"/>
        <pc:sldMkLst>
          <pc:docMk/>
          <pc:sldMk cId="4018654912" sldId="285"/>
        </pc:sldMkLst>
        <pc:spChg chg="mod">
          <ac:chgData name="Hank Bohanon" userId="186dc7a1-2bf7-40b6-9e7e-ff892a86f711" providerId="ADAL" clId="{9D1F315C-E064-42A5-99BC-5CBBAAADAC9F}" dt="2022-11-02T17:53:34.115" v="71"/>
          <ac:spMkLst>
            <pc:docMk/>
            <pc:sldMk cId="4018654912" sldId="285"/>
            <ac:spMk id="44035" creationId="{00000000-0000-0000-0000-000000000000}"/>
          </ac:spMkLst>
        </pc:spChg>
        <pc:spChg chg="mod">
          <ac:chgData name="Hank Bohanon" userId="186dc7a1-2bf7-40b6-9e7e-ff892a86f711" providerId="ADAL" clId="{9D1F315C-E064-42A5-99BC-5CBBAAADAC9F}" dt="2022-11-02T17:53:34.115" v="71"/>
          <ac:spMkLst>
            <pc:docMk/>
            <pc:sldMk cId="4018654912" sldId="285"/>
            <ac:spMk id="58370" creationId="{00000000-0000-0000-0000-000000000000}"/>
          </ac:spMkLst>
        </pc:spChg>
      </pc:sldChg>
      <pc:sldChg chg="modSp">
        <pc:chgData name="Hank Bohanon" userId="186dc7a1-2bf7-40b6-9e7e-ff892a86f711" providerId="ADAL" clId="{9D1F315C-E064-42A5-99BC-5CBBAAADAC9F}" dt="2022-11-02T17:53:34.115" v="71"/>
        <pc:sldMkLst>
          <pc:docMk/>
          <pc:sldMk cId="1077113870" sldId="286"/>
        </pc:sldMkLst>
        <pc:spChg chg="mod">
          <ac:chgData name="Hank Bohanon" userId="186dc7a1-2bf7-40b6-9e7e-ff892a86f711" providerId="ADAL" clId="{9D1F315C-E064-42A5-99BC-5CBBAAADAC9F}" dt="2022-11-02T17:53:34.115" v="71"/>
          <ac:spMkLst>
            <pc:docMk/>
            <pc:sldMk cId="1077113870" sldId="286"/>
            <ac:spMk id="2" creationId="{00000000-0000-0000-0000-000000000000}"/>
          </ac:spMkLst>
        </pc:spChg>
        <pc:spChg chg="mod">
          <ac:chgData name="Hank Bohanon" userId="186dc7a1-2bf7-40b6-9e7e-ff892a86f711" providerId="ADAL" clId="{9D1F315C-E064-42A5-99BC-5CBBAAADAC9F}" dt="2022-11-02T17:53:34.115" v="71"/>
          <ac:spMkLst>
            <pc:docMk/>
            <pc:sldMk cId="1077113870" sldId="286"/>
            <ac:spMk id="54274" creationId="{00000000-0000-0000-0000-000000000000}"/>
          </ac:spMkLst>
        </pc:spChg>
      </pc:sldChg>
      <pc:sldChg chg="modSp mod">
        <pc:chgData name="Hank Bohanon" userId="186dc7a1-2bf7-40b6-9e7e-ff892a86f711" providerId="ADAL" clId="{9D1F315C-E064-42A5-99BC-5CBBAAADAC9F}" dt="2022-11-02T17:53:34.115" v="71"/>
        <pc:sldMkLst>
          <pc:docMk/>
          <pc:sldMk cId="3550557579" sldId="287"/>
        </pc:sldMkLst>
        <pc:spChg chg="mod">
          <ac:chgData name="Hank Bohanon" userId="186dc7a1-2bf7-40b6-9e7e-ff892a86f711" providerId="ADAL" clId="{9D1F315C-E064-42A5-99BC-5CBBAAADAC9F}" dt="2022-11-02T17:53:34.115" v="71"/>
          <ac:spMkLst>
            <pc:docMk/>
            <pc:sldMk cId="3550557579" sldId="287"/>
            <ac:spMk id="2" creationId="{00000000-0000-0000-0000-000000000000}"/>
          </ac:spMkLst>
        </pc:spChg>
        <pc:spChg chg="mod">
          <ac:chgData name="Hank Bohanon" userId="186dc7a1-2bf7-40b6-9e7e-ff892a86f711" providerId="ADAL" clId="{9D1F315C-E064-42A5-99BC-5CBBAAADAC9F}" dt="2022-11-02T17:53:34.115" v="71"/>
          <ac:spMkLst>
            <pc:docMk/>
            <pc:sldMk cId="3550557579" sldId="287"/>
            <ac:spMk id="3" creationId="{00000000-0000-0000-0000-000000000000}"/>
          </ac:spMkLst>
        </pc:spChg>
      </pc:sldChg>
      <pc:sldChg chg="modSp">
        <pc:chgData name="Hank Bohanon" userId="186dc7a1-2bf7-40b6-9e7e-ff892a86f711" providerId="ADAL" clId="{9D1F315C-E064-42A5-99BC-5CBBAAADAC9F}" dt="2022-11-02T17:53:34.115" v="71"/>
        <pc:sldMkLst>
          <pc:docMk/>
          <pc:sldMk cId="2187736140" sldId="288"/>
        </pc:sldMkLst>
        <pc:spChg chg="mod">
          <ac:chgData name="Hank Bohanon" userId="186dc7a1-2bf7-40b6-9e7e-ff892a86f711" providerId="ADAL" clId="{9D1F315C-E064-42A5-99BC-5CBBAAADAC9F}" dt="2022-11-02T17:53:34.115" v="71"/>
          <ac:spMkLst>
            <pc:docMk/>
            <pc:sldMk cId="2187736140" sldId="288"/>
            <ac:spMk id="2" creationId="{00000000-0000-0000-0000-000000000000}"/>
          </ac:spMkLst>
        </pc:spChg>
        <pc:spChg chg="mod">
          <ac:chgData name="Hank Bohanon" userId="186dc7a1-2bf7-40b6-9e7e-ff892a86f711" providerId="ADAL" clId="{9D1F315C-E064-42A5-99BC-5CBBAAADAC9F}" dt="2022-11-02T17:53:34.115" v="71"/>
          <ac:spMkLst>
            <pc:docMk/>
            <pc:sldMk cId="2187736140" sldId="288"/>
            <ac:spMk id="3" creationId="{00000000-0000-0000-0000-000000000000}"/>
          </ac:spMkLst>
        </pc:spChg>
      </pc:sldChg>
      <pc:sldChg chg="add">
        <pc:chgData name="Hank Bohanon" userId="186dc7a1-2bf7-40b6-9e7e-ff892a86f711" providerId="ADAL" clId="{9D1F315C-E064-42A5-99BC-5CBBAAADAC9F}" dt="2022-11-03T16:23:03.469" v="254"/>
        <pc:sldMkLst>
          <pc:docMk/>
          <pc:sldMk cId="2921300645" sldId="290"/>
        </pc:sldMkLst>
      </pc:sldChg>
      <pc:sldChg chg="modSp modNotes">
        <pc:chgData name="Hank Bohanon" userId="186dc7a1-2bf7-40b6-9e7e-ff892a86f711" providerId="ADAL" clId="{9D1F315C-E064-42A5-99BC-5CBBAAADAC9F}" dt="2022-11-02T17:53:34.115" v="71"/>
        <pc:sldMkLst>
          <pc:docMk/>
          <pc:sldMk cId="3450710583" sldId="303"/>
        </pc:sldMkLst>
        <pc:spChg chg="mod">
          <ac:chgData name="Hank Bohanon" userId="186dc7a1-2bf7-40b6-9e7e-ff892a86f711" providerId="ADAL" clId="{9D1F315C-E064-42A5-99BC-5CBBAAADAC9F}" dt="2022-11-02T17:53:34.115" v="71"/>
          <ac:spMkLst>
            <pc:docMk/>
            <pc:sldMk cId="3450710583" sldId="303"/>
            <ac:spMk id="72705" creationId="{00000000-0000-0000-0000-000000000000}"/>
          </ac:spMkLst>
        </pc:spChg>
        <pc:spChg chg="mod">
          <ac:chgData name="Hank Bohanon" userId="186dc7a1-2bf7-40b6-9e7e-ff892a86f711" providerId="ADAL" clId="{9D1F315C-E064-42A5-99BC-5CBBAAADAC9F}" dt="2022-11-02T17:53:34.115" v="71"/>
          <ac:spMkLst>
            <pc:docMk/>
            <pc:sldMk cId="3450710583" sldId="303"/>
            <ac:spMk id="97283" creationId="{00000000-0000-0000-0000-000000000000}"/>
          </ac:spMkLst>
        </pc:spChg>
      </pc:sldChg>
      <pc:sldChg chg="modSp mod">
        <pc:chgData name="Hank Bohanon" userId="186dc7a1-2bf7-40b6-9e7e-ff892a86f711" providerId="ADAL" clId="{9D1F315C-E064-42A5-99BC-5CBBAAADAC9F}" dt="2022-11-02T17:53:34.115" v="71"/>
        <pc:sldMkLst>
          <pc:docMk/>
          <pc:sldMk cId="138924388" sldId="323"/>
        </pc:sldMkLst>
        <pc:spChg chg="mod">
          <ac:chgData name="Hank Bohanon" userId="186dc7a1-2bf7-40b6-9e7e-ff892a86f711" providerId="ADAL" clId="{9D1F315C-E064-42A5-99BC-5CBBAAADAC9F}" dt="2022-11-02T17:53:34.115" v="71"/>
          <ac:spMkLst>
            <pc:docMk/>
            <pc:sldMk cId="138924388" sldId="323"/>
            <ac:spMk id="30721" creationId="{B93A3165-7D4D-C344-9D6E-7F22D13EF9B8}"/>
          </ac:spMkLst>
        </pc:spChg>
        <pc:spChg chg="mod">
          <ac:chgData name="Hank Bohanon" userId="186dc7a1-2bf7-40b6-9e7e-ff892a86f711" providerId="ADAL" clId="{9D1F315C-E064-42A5-99BC-5CBBAAADAC9F}" dt="2022-11-02T17:53:34.115" v="71"/>
          <ac:spMkLst>
            <pc:docMk/>
            <pc:sldMk cId="138924388" sldId="323"/>
            <ac:spMk id="30722" creationId="{81586AC6-937F-614D-9E57-AA55AB1E94C6}"/>
          </ac:spMkLst>
        </pc:spChg>
      </pc:sldChg>
      <pc:sldChg chg="modSp mod modNotes">
        <pc:chgData name="Hank Bohanon" userId="186dc7a1-2bf7-40b6-9e7e-ff892a86f711" providerId="ADAL" clId="{9D1F315C-E064-42A5-99BC-5CBBAAADAC9F}" dt="2022-11-02T17:53:34.115" v="71"/>
        <pc:sldMkLst>
          <pc:docMk/>
          <pc:sldMk cId="1003993696" sldId="324"/>
        </pc:sldMkLst>
        <pc:spChg chg="mod">
          <ac:chgData name="Hank Bohanon" userId="186dc7a1-2bf7-40b6-9e7e-ff892a86f711" providerId="ADAL" clId="{9D1F315C-E064-42A5-99BC-5CBBAAADAC9F}" dt="2022-11-02T17:53:34.115" v="71"/>
          <ac:spMkLst>
            <pc:docMk/>
            <pc:sldMk cId="1003993696" sldId="324"/>
            <ac:spMk id="21507" creationId="{76B93C10-B00D-944C-8744-EF74CCBFFE2A}"/>
          </ac:spMkLst>
        </pc:spChg>
        <pc:spChg chg="mod">
          <ac:chgData name="Hank Bohanon" userId="186dc7a1-2bf7-40b6-9e7e-ff892a86f711" providerId="ADAL" clId="{9D1F315C-E064-42A5-99BC-5CBBAAADAC9F}" dt="2022-11-02T17:53:34.115" v="71"/>
          <ac:spMkLst>
            <pc:docMk/>
            <pc:sldMk cId="1003993696" sldId="324"/>
            <ac:spMk id="31745" creationId="{164D7675-6043-1C48-8ED6-F308A615100A}"/>
          </ac:spMkLst>
        </pc:spChg>
      </pc:sldChg>
      <pc:sldChg chg="modSp add del mod modNotes">
        <pc:chgData name="Hank Bohanon" userId="186dc7a1-2bf7-40b6-9e7e-ff892a86f711" providerId="ADAL" clId="{9D1F315C-E064-42A5-99BC-5CBBAAADAC9F}" dt="2022-11-10T16:55:26.215" v="1083" actId="2696"/>
        <pc:sldMkLst>
          <pc:docMk/>
          <pc:sldMk cId="2146080184" sldId="325"/>
        </pc:sldMkLst>
        <pc:spChg chg="mod">
          <ac:chgData name="Hank Bohanon" userId="186dc7a1-2bf7-40b6-9e7e-ff892a86f711" providerId="ADAL" clId="{9D1F315C-E064-42A5-99BC-5CBBAAADAC9F}" dt="2022-11-10T16:04:11.996" v="1038" actId="20577"/>
          <ac:spMkLst>
            <pc:docMk/>
            <pc:sldMk cId="2146080184" sldId="325"/>
            <ac:spMk id="3" creationId="{49A1A802-3D33-E14F-93D6-4BCDFB7D6F3A}"/>
          </ac:spMkLst>
        </pc:spChg>
        <pc:spChg chg="mod">
          <ac:chgData name="Hank Bohanon" userId="186dc7a1-2bf7-40b6-9e7e-ff892a86f711" providerId="ADAL" clId="{9D1F315C-E064-42A5-99BC-5CBBAAADAC9F}" dt="2022-11-02T17:53:34.115" v="71"/>
          <ac:spMkLst>
            <pc:docMk/>
            <pc:sldMk cId="2146080184" sldId="325"/>
            <ac:spMk id="34817" creationId="{FD23F0C0-E8A0-E948-9AC9-5B81B1464387}"/>
          </ac:spMkLst>
        </pc:spChg>
      </pc:sldChg>
      <pc:sldChg chg="add">
        <pc:chgData name="Hank Bohanon" userId="186dc7a1-2bf7-40b6-9e7e-ff892a86f711" providerId="ADAL" clId="{9D1F315C-E064-42A5-99BC-5CBBAAADAC9F}" dt="2022-11-10T16:55:29.388" v="1084"/>
        <pc:sldMkLst>
          <pc:docMk/>
          <pc:sldMk cId="3939414615" sldId="325"/>
        </pc:sldMkLst>
      </pc:sldChg>
      <pc:sldChg chg="modSp modNotes">
        <pc:chgData name="Hank Bohanon" userId="186dc7a1-2bf7-40b6-9e7e-ff892a86f711" providerId="ADAL" clId="{9D1F315C-E064-42A5-99BC-5CBBAAADAC9F}" dt="2022-11-02T17:53:34.115" v="71"/>
        <pc:sldMkLst>
          <pc:docMk/>
          <pc:sldMk cId="3099232592" sldId="352"/>
        </pc:sldMkLst>
        <pc:spChg chg="mod">
          <ac:chgData name="Hank Bohanon" userId="186dc7a1-2bf7-40b6-9e7e-ff892a86f711" providerId="ADAL" clId="{9D1F315C-E064-42A5-99BC-5CBBAAADAC9F}" dt="2022-11-02T17:53:34.115" v="71"/>
          <ac:spMkLst>
            <pc:docMk/>
            <pc:sldMk cId="3099232592" sldId="352"/>
            <ac:spMk id="2" creationId="{00000000-0000-0000-0000-000000000000}"/>
          </ac:spMkLst>
        </pc:spChg>
        <pc:spChg chg="mod">
          <ac:chgData name="Hank Bohanon" userId="186dc7a1-2bf7-40b6-9e7e-ff892a86f711" providerId="ADAL" clId="{9D1F315C-E064-42A5-99BC-5CBBAAADAC9F}" dt="2022-11-02T17:53:34.115" v="71"/>
          <ac:spMkLst>
            <pc:docMk/>
            <pc:sldMk cId="3099232592" sldId="352"/>
            <ac:spMk id="25603" creationId="{00000000-0000-0000-0000-000000000000}"/>
          </ac:spMkLst>
        </pc:spChg>
        <pc:spChg chg="mod">
          <ac:chgData name="Hank Bohanon" userId="186dc7a1-2bf7-40b6-9e7e-ff892a86f711" providerId="ADAL" clId="{9D1F315C-E064-42A5-99BC-5CBBAAADAC9F}" dt="2022-11-02T17:53:34.115" v="71"/>
          <ac:spMkLst>
            <pc:docMk/>
            <pc:sldMk cId="3099232592" sldId="352"/>
            <ac:spMk id="25604" creationId="{00000000-0000-0000-0000-000000000000}"/>
          </ac:spMkLst>
        </pc:spChg>
        <pc:spChg chg="mod">
          <ac:chgData name="Hank Bohanon" userId="186dc7a1-2bf7-40b6-9e7e-ff892a86f711" providerId="ADAL" clId="{9D1F315C-E064-42A5-99BC-5CBBAAADAC9F}" dt="2022-11-02T17:53:34.115" v="71"/>
          <ac:spMkLst>
            <pc:docMk/>
            <pc:sldMk cId="3099232592" sldId="352"/>
            <ac:spMk id="28674" creationId="{00000000-0000-0000-0000-000000000000}"/>
          </ac:spMkLst>
        </pc:spChg>
        <pc:spChg chg="mod">
          <ac:chgData name="Hank Bohanon" userId="186dc7a1-2bf7-40b6-9e7e-ff892a86f711" providerId="ADAL" clId="{9D1F315C-E064-42A5-99BC-5CBBAAADAC9F}" dt="2022-11-02T17:53:34.115" v="71"/>
          <ac:spMkLst>
            <pc:docMk/>
            <pc:sldMk cId="3099232592" sldId="352"/>
            <ac:spMk id="28677" creationId="{00000000-0000-0000-0000-000000000000}"/>
          </ac:spMkLst>
        </pc:spChg>
      </pc:sldChg>
      <pc:sldChg chg="modSp mod">
        <pc:chgData name="Hank Bohanon" userId="186dc7a1-2bf7-40b6-9e7e-ff892a86f711" providerId="ADAL" clId="{9D1F315C-E064-42A5-99BC-5CBBAAADAC9F}" dt="2022-11-02T17:53:34.115" v="71"/>
        <pc:sldMkLst>
          <pc:docMk/>
          <pc:sldMk cId="1291840526" sldId="353"/>
        </pc:sldMkLst>
        <pc:spChg chg="mod">
          <ac:chgData name="Hank Bohanon" userId="186dc7a1-2bf7-40b6-9e7e-ff892a86f711" providerId="ADAL" clId="{9D1F315C-E064-42A5-99BC-5CBBAAADAC9F}" dt="2022-11-02T17:53:34.115" v="71"/>
          <ac:spMkLst>
            <pc:docMk/>
            <pc:sldMk cId="1291840526" sldId="353"/>
            <ac:spMk id="31747" creationId="{9F3764C7-E968-9649-8385-5815AE04E9F8}"/>
          </ac:spMkLst>
        </pc:spChg>
        <pc:spChg chg="mod">
          <ac:chgData name="Hank Bohanon" userId="186dc7a1-2bf7-40b6-9e7e-ff892a86f711" providerId="ADAL" clId="{9D1F315C-E064-42A5-99BC-5CBBAAADAC9F}" dt="2022-11-02T17:53:34.115" v="71"/>
          <ac:spMkLst>
            <pc:docMk/>
            <pc:sldMk cId="1291840526" sldId="353"/>
            <ac:spMk id="33793" creationId="{BB87865B-0524-8A44-BBBC-CA1B5E56C8EA}"/>
          </ac:spMkLst>
        </pc:spChg>
      </pc:sldChg>
      <pc:sldChg chg="modSp modNotes">
        <pc:chgData name="Hank Bohanon" userId="186dc7a1-2bf7-40b6-9e7e-ff892a86f711" providerId="ADAL" clId="{9D1F315C-E064-42A5-99BC-5CBBAAADAC9F}" dt="2022-11-02T17:53:34.115" v="71"/>
        <pc:sldMkLst>
          <pc:docMk/>
          <pc:sldMk cId="2761645657" sldId="355"/>
        </pc:sldMkLst>
        <pc:spChg chg="mod">
          <ac:chgData name="Hank Bohanon" userId="186dc7a1-2bf7-40b6-9e7e-ff892a86f711" providerId="ADAL" clId="{9D1F315C-E064-42A5-99BC-5CBBAAADAC9F}" dt="2022-11-02T17:53:34.115" v="71"/>
          <ac:spMkLst>
            <pc:docMk/>
            <pc:sldMk cId="2761645657" sldId="355"/>
            <ac:spMk id="7"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6"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7"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8"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9" creationId="{00000000-0000-0000-0000-000000000000}"/>
          </ac:spMkLst>
        </pc:spChg>
      </pc:sldChg>
      <pc:sldChg chg="modSp mod modNotes">
        <pc:chgData name="Hank Bohanon" userId="186dc7a1-2bf7-40b6-9e7e-ff892a86f711" providerId="ADAL" clId="{9D1F315C-E064-42A5-99BC-5CBBAAADAC9F}" dt="2022-11-04T16:11:54.634" v="858" actId="20577"/>
        <pc:sldMkLst>
          <pc:docMk/>
          <pc:sldMk cId="2276954063" sldId="357"/>
        </pc:sldMkLst>
        <pc:spChg chg="mod">
          <ac:chgData name="Hank Bohanon" userId="186dc7a1-2bf7-40b6-9e7e-ff892a86f711" providerId="ADAL" clId="{9D1F315C-E064-42A5-99BC-5CBBAAADAC9F}" dt="2022-11-04T16:11:54.634" v="858" actId="20577"/>
          <ac:spMkLst>
            <pc:docMk/>
            <pc:sldMk cId="2276954063" sldId="357"/>
            <ac:spMk id="2" creationId="{1D5BE7A2-FA38-F523-D965-EF9903340787}"/>
          </ac:spMkLst>
        </pc:spChg>
        <pc:spChg chg="mod">
          <ac:chgData name="Hank Bohanon" userId="186dc7a1-2bf7-40b6-9e7e-ff892a86f711" providerId="ADAL" clId="{9D1F315C-E064-42A5-99BC-5CBBAAADAC9F}" dt="2022-11-02T17:53:34.115" v="71"/>
          <ac:spMkLst>
            <pc:docMk/>
            <pc:sldMk cId="2276954063" sldId="357"/>
            <ac:spMk id="3" creationId="{00000000-0000-0000-0000-000000000000}"/>
          </ac:spMkLst>
        </pc:spChg>
        <pc:spChg chg="mod">
          <ac:chgData name="Hank Bohanon" userId="186dc7a1-2bf7-40b6-9e7e-ff892a86f711" providerId="ADAL" clId="{9D1F315C-E064-42A5-99BC-5CBBAAADAC9F}" dt="2022-11-02T17:53:34.115" v="71"/>
          <ac:spMkLst>
            <pc:docMk/>
            <pc:sldMk cId="2276954063" sldId="357"/>
            <ac:spMk id="4" creationId="{00000000-0000-0000-0000-000000000000}"/>
          </ac:spMkLst>
        </pc:spChg>
        <pc:graphicFrameChg chg="mod">
          <ac:chgData name="Hank Bohanon" userId="186dc7a1-2bf7-40b6-9e7e-ff892a86f711" providerId="ADAL" clId="{9D1F315C-E064-42A5-99BC-5CBBAAADAC9F}" dt="2022-11-02T17:53:34.115" v="71"/>
          <ac:graphicFrameMkLst>
            <pc:docMk/>
            <pc:sldMk cId="2276954063" sldId="357"/>
            <ac:graphicFrameMk id="56322" creationId="{00000000-0000-0000-0000-000000000000}"/>
          </ac:graphicFrameMkLst>
        </pc:graphicFrameChg>
      </pc:sldChg>
      <pc:sldChg chg="modSp modNotes">
        <pc:chgData name="Hank Bohanon" userId="186dc7a1-2bf7-40b6-9e7e-ff892a86f711" providerId="ADAL" clId="{9D1F315C-E064-42A5-99BC-5CBBAAADAC9F}" dt="2022-11-02T17:53:34.115" v="71"/>
        <pc:sldMkLst>
          <pc:docMk/>
          <pc:sldMk cId="3879494552" sldId="358"/>
        </pc:sldMkLst>
        <pc:picChg chg="mod">
          <ac:chgData name="Hank Bohanon" userId="186dc7a1-2bf7-40b6-9e7e-ff892a86f711" providerId="ADAL" clId="{9D1F315C-E064-42A5-99BC-5CBBAAADAC9F}" dt="2022-11-02T17:53:34.115" v="71"/>
          <ac:picMkLst>
            <pc:docMk/>
            <pc:sldMk cId="3879494552" sldId="358"/>
            <ac:picMk id="56322" creationId="{00000000-0000-0000-0000-000000000000}"/>
          </ac:picMkLst>
        </pc:picChg>
      </pc:sldChg>
      <pc:sldChg chg="modSp modNotes">
        <pc:chgData name="Hank Bohanon" userId="186dc7a1-2bf7-40b6-9e7e-ff892a86f711" providerId="ADAL" clId="{9D1F315C-E064-42A5-99BC-5CBBAAADAC9F}" dt="2022-11-02T17:53:34.115" v="71"/>
        <pc:sldMkLst>
          <pc:docMk/>
          <pc:sldMk cId="3912821901" sldId="360"/>
        </pc:sldMkLst>
        <pc:spChg chg="mod">
          <ac:chgData name="Hank Bohanon" userId="186dc7a1-2bf7-40b6-9e7e-ff892a86f711" providerId="ADAL" clId="{9D1F315C-E064-42A5-99BC-5CBBAAADAC9F}" dt="2022-11-02T17:53:34.115" v="71"/>
          <ac:spMkLst>
            <pc:docMk/>
            <pc:sldMk cId="3912821901" sldId="360"/>
            <ac:spMk id="2" creationId="{00000000-0000-0000-0000-000000000000}"/>
          </ac:spMkLst>
        </pc:spChg>
        <pc:picChg chg="mod">
          <ac:chgData name="Hank Bohanon" userId="186dc7a1-2bf7-40b6-9e7e-ff892a86f711" providerId="ADAL" clId="{9D1F315C-E064-42A5-99BC-5CBBAAADAC9F}" dt="2022-11-02T17:53:34.115" v="71"/>
          <ac:picMkLst>
            <pc:docMk/>
            <pc:sldMk cId="3912821901" sldId="360"/>
            <ac:picMk id="4" creationId="{00000000-0000-0000-0000-000000000000}"/>
          </ac:picMkLst>
        </pc:picChg>
        <pc:picChg chg="mod">
          <ac:chgData name="Hank Bohanon" userId="186dc7a1-2bf7-40b6-9e7e-ff892a86f711" providerId="ADAL" clId="{9D1F315C-E064-42A5-99BC-5CBBAAADAC9F}" dt="2022-11-02T17:53:34.115" v="71"/>
          <ac:picMkLst>
            <pc:docMk/>
            <pc:sldMk cId="3912821901" sldId="360"/>
            <ac:picMk id="9" creationId="{00000000-0000-0000-0000-000000000000}"/>
          </ac:picMkLst>
        </pc:picChg>
        <pc:picChg chg="mod">
          <ac:chgData name="Hank Bohanon" userId="186dc7a1-2bf7-40b6-9e7e-ff892a86f711" providerId="ADAL" clId="{9D1F315C-E064-42A5-99BC-5CBBAAADAC9F}" dt="2022-11-02T17:53:34.115" v="71"/>
          <ac:picMkLst>
            <pc:docMk/>
            <pc:sldMk cId="3912821901" sldId="360"/>
            <ac:picMk id="11" creationId="{00000000-0000-0000-0000-000000000000}"/>
          </ac:picMkLst>
        </pc:picChg>
        <pc:picChg chg="mod">
          <ac:chgData name="Hank Bohanon" userId="186dc7a1-2bf7-40b6-9e7e-ff892a86f711" providerId="ADAL" clId="{9D1F315C-E064-42A5-99BC-5CBBAAADAC9F}" dt="2022-11-02T17:53:34.115" v="71"/>
          <ac:picMkLst>
            <pc:docMk/>
            <pc:sldMk cId="3912821901" sldId="360"/>
            <ac:picMk id="12" creationId="{00000000-0000-0000-0000-000000000000}"/>
          </ac:picMkLst>
        </pc:picChg>
      </pc:sldChg>
      <pc:sldChg chg="modSp mod modNotes">
        <pc:chgData name="Hank Bohanon" userId="186dc7a1-2bf7-40b6-9e7e-ff892a86f711" providerId="ADAL" clId="{9D1F315C-E064-42A5-99BC-5CBBAAADAC9F}" dt="2022-11-04T16:38:18.421" v="936" actId="20577"/>
        <pc:sldMkLst>
          <pc:docMk/>
          <pc:sldMk cId="3445064878" sldId="361"/>
        </pc:sldMkLst>
        <pc:spChg chg="mod">
          <ac:chgData name="Hank Bohanon" userId="186dc7a1-2bf7-40b6-9e7e-ff892a86f711" providerId="ADAL" clId="{9D1F315C-E064-42A5-99BC-5CBBAAADAC9F}" dt="2022-11-02T17:53:34.115" v="71"/>
          <ac:spMkLst>
            <pc:docMk/>
            <pc:sldMk cId="3445064878" sldId="361"/>
            <ac:spMk id="25602" creationId="{00000000-0000-0000-0000-000000000000}"/>
          </ac:spMkLst>
        </pc:spChg>
        <pc:spChg chg="mod">
          <ac:chgData name="Hank Bohanon" userId="186dc7a1-2bf7-40b6-9e7e-ff892a86f711" providerId="ADAL" clId="{9D1F315C-E064-42A5-99BC-5CBBAAADAC9F}" dt="2022-11-04T16:38:18.421" v="936" actId="20577"/>
          <ac:spMkLst>
            <pc:docMk/>
            <pc:sldMk cId="3445064878" sldId="361"/>
            <ac:spMk id="25603" creationId="{00000000-0000-0000-0000-000000000000}"/>
          </ac:spMkLst>
        </pc:spChg>
        <pc:picChg chg="mod">
          <ac:chgData name="Hank Bohanon" userId="186dc7a1-2bf7-40b6-9e7e-ff892a86f711" providerId="ADAL" clId="{9D1F315C-E064-42A5-99BC-5CBBAAADAC9F}" dt="2022-11-02T17:53:34.115" v="71"/>
          <ac:picMkLst>
            <pc:docMk/>
            <pc:sldMk cId="3445064878" sldId="361"/>
            <ac:picMk id="3" creationId="{D71029FA-6122-15B2-8DCC-CD045BD09598}"/>
          </ac:picMkLst>
        </pc:picChg>
      </pc:sldChg>
      <pc:sldChg chg="modSp modNotes">
        <pc:chgData name="Hank Bohanon" userId="186dc7a1-2bf7-40b6-9e7e-ff892a86f711" providerId="ADAL" clId="{9D1F315C-E064-42A5-99BC-5CBBAAADAC9F}" dt="2022-11-02T17:53:34.115" v="71"/>
        <pc:sldMkLst>
          <pc:docMk/>
          <pc:sldMk cId="1204844790" sldId="364"/>
        </pc:sldMkLst>
        <pc:spChg chg="mod">
          <ac:chgData name="Hank Bohanon" userId="186dc7a1-2bf7-40b6-9e7e-ff892a86f711" providerId="ADAL" clId="{9D1F315C-E064-42A5-99BC-5CBBAAADAC9F}" dt="2022-11-02T17:53:34.115" v="71"/>
          <ac:spMkLst>
            <pc:docMk/>
            <pc:sldMk cId="1204844790" sldId="364"/>
            <ac:spMk id="4" creationId="{00000000-0000-0000-0000-000000000000}"/>
          </ac:spMkLst>
        </pc:spChg>
        <pc:spChg chg="mod">
          <ac:chgData name="Hank Bohanon" userId="186dc7a1-2bf7-40b6-9e7e-ff892a86f711" providerId="ADAL" clId="{9D1F315C-E064-42A5-99BC-5CBBAAADAC9F}" dt="2022-11-02T17:53:34.115" v="71"/>
          <ac:spMkLst>
            <pc:docMk/>
            <pc:sldMk cId="1204844790" sldId="364"/>
            <ac:spMk id="32770" creationId="{00000000-0000-0000-0000-000000000000}"/>
          </ac:spMkLst>
        </pc:spChg>
        <pc:spChg chg="mod">
          <ac:chgData name="Hank Bohanon" userId="186dc7a1-2bf7-40b6-9e7e-ff892a86f711" providerId="ADAL" clId="{9D1F315C-E064-42A5-99BC-5CBBAAADAC9F}" dt="2022-11-02T17:53:34.115" v="71"/>
          <ac:spMkLst>
            <pc:docMk/>
            <pc:sldMk cId="1204844790" sldId="364"/>
            <ac:spMk id="32771" creationId="{00000000-0000-0000-0000-000000000000}"/>
          </ac:spMkLst>
        </pc:spChg>
      </pc:sldChg>
      <pc:sldChg chg="modSp modNotes">
        <pc:chgData name="Hank Bohanon" userId="186dc7a1-2bf7-40b6-9e7e-ff892a86f711" providerId="ADAL" clId="{9D1F315C-E064-42A5-99BC-5CBBAAADAC9F}" dt="2022-11-02T17:53:34.115" v="71"/>
        <pc:sldMkLst>
          <pc:docMk/>
          <pc:sldMk cId="2172730362" sldId="365"/>
        </pc:sldMkLst>
        <pc:spChg chg="mod">
          <ac:chgData name="Hank Bohanon" userId="186dc7a1-2bf7-40b6-9e7e-ff892a86f711" providerId="ADAL" clId="{9D1F315C-E064-42A5-99BC-5CBBAAADAC9F}" dt="2022-11-02T17:53:34.115" v="71"/>
          <ac:spMkLst>
            <pc:docMk/>
            <pc:sldMk cId="2172730362" sldId="365"/>
            <ac:spMk id="33794" creationId="{00000000-0000-0000-0000-000000000000}"/>
          </ac:spMkLst>
        </pc:spChg>
        <pc:picChg chg="mod">
          <ac:chgData name="Hank Bohanon" userId="186dc7a1-2bf7-40b6-9e7e-ff892a86f711" providerId="ADAL" clId="{9D1F315C-E064-42A5-99BC-5CBBAAADAC9F}" dt="2022-11-02T17:53:34.115" v="71"/>
          <ac:picMkLst>
            <pc:docMk/>
            <pc:sldMk cId="2172730362" sldId="365"/>
            <ac:picMk id="33795" creationId="{00000000-0000-0000-0000-000000000000}"/>
          </ac:picMkLst>
        </pc:picChg>
      </pc:sldChg>
      <pc:sldChg chg="modSp modNotes">
        <pc:chgData name="Hank Bohanon" userId="186dc7a1-2bf7-40b6-9e7e-ff892a86f711" providerId="ADAL" clId="{9D1F315C-E064-42A5-99BC-5CBBAAADAC9F}" dt="2022-11-02T17:53:34.115" v="71"/>
        <pc:sldMkLst>
          <pc:docMk/>
          <pc:sldMk cId="2987338604" sldId="366"/>
        </pc:sldMkLst>
        <pc:spChg chg="mod">
          <ac:chgData name="Hank Bohanon" userId="186dc7a1-2bf7-40b6-9e7e-ff892a86f711" providerId="ADAL" clId="{9D1F315C-E064-42A5-99BC-5CBBAAADAC9F}" dt="2022-11-02T17:53:34.115" v="71"/>
          <ac:spMkLst>
            <pc:docMk/>
            <pc:sldMk cId="2987338604" sldId="366"/>
            <ac:spMk id="4" creationId="{00000000-0000-0000-0000-000000000000}"/>
          </ac:spMkLst>
        </pc:spChg>
        <pc:spChg chg="mod">
          <ac:chgData name="Hank Bohanon" userId="186dc7a1-2bf7-40b6-9e7e-ff892a86f711" providerId="ADAL" clId="{9D1F315C-E064-42A5-99BC-5CBBAAADAC9F}" dt="2022-11-02T17:53:34.115" v="71"/>
          <ac:spMkLst>
            <pc:docMk/>
            <pc:sldMk cId="2987338604" sldId="366"/>
            <ac:spMk id="33794" creationId="{00000000-0000-0000-0000-000000000000}"/>
          </ac:spMkLst>
        </pc:spChg>
      </pc:sldChg>
      <pc:sldChg chg="modSp modNotes">
        <pc:chgData name="Hank Bohanon" userId="186dc7a1-2bf7-40b6-9e7e-ff892a86f711" providerId="ADAL" clId="{9D1F315C-E064-42A5-99BC-5CBBAAADAC9F}" dt="2022-11-02T17:53:34.115" v="71"/>
        <pc:sldMkLst>
          <pc:docMk/>
          <pc:sldMk cId="3663704706" sldId="367"/>
        </pc:sldMkLst>
        <pc:spChg chg="mod">
          <ac:chgData name="Hank Bohanon" userId="186dc7a1-2bf7-40b6-9e7e-ff892a86f711" providerId="ADAL" clId="{9D1F315C-E064-42A5-99BC-5CBBAAADAC9F}" dt="2022-11-02T17:53:34.115" v="71"/>
          <ac:spMkLst>
            <pc:docMk/>
            <pc:sldMk cId="3663704706" sldId="367"/>
            <ac:spMk id="2" creationId="{00000000-0000-0000-0000-000000000000}"/>
          </ac:spMkLst>
        </pc:spChg>
        <pc:spChg chg="mod">
          <ac:chgData name="Hank Bohanon" userId="186dc7a1-2bf7-40b6-9e7e-ff892a86f711" providerId="ADAL" clId="{9D1F315C-E064-42A5-99BC-5CBBAAADAC9F}" dt="2022-11-02T17:53:34.115" v="71"/>
          <ac:spMkLst>
            <pc:docMk/>
            <pc:sldMk cId="3663704706" sldId="367"/>
            <ac:spMk id="3" creationId="{00000000-0000-0000-0000-000000000000}"/>
          </ac:spMkLst>
        </pc:spChg>
        <pc:spChg chg="mod">
          <ac:chgData name="Hank Bohanon" userId="186dc7a1-2bf7-40b6-9e7e-ff892a86f711" providerId="ADAL" clId="{9D1F315C-E064-42A5-99BC-5CBBAAADAC9F}" dt="2022-11-02T17:53:34.115" v="71"/>
          <ac:spMkLst>
            <pc:docMk/>
            <pc:sldMk cId="3663704706" sldId="367"/>
            <ac:spMk id="6" creationId="{00000000-0000-0000-0000-000000000000}"/>
          </ac:spMkLst>
        </pc:spChg>
        <pc:spChg chg="mod">
          <ac:chgData name="Hank Bohanon" userId="186dc7a1-2bf7-40b6-9e7e-ff892a86f711" providerId="ADAL" clId="{9D1F315C-E064-42A5-99BC-5CBBAAADAC9F}" dt="2022-11-02T17:53:34.115" v="71"/>
          <ac:spMkLst>
            <pc:docMk/>
            <pc:sldMk cId="3663704706" sldId="367"/>
            <ac:spMk id="7" creationId="{00000000-0000-0000-0000-000000000000}"/>
          </ac:spMkLst>
        </pc:spChg>
        <pc:spChg chg="mod">
          <ac:chgData name="Hank Bohanon" userId="186dc7a1-2bf7-40b6-9e7e-ff892a86f711" providerId="ADAL" clId="{9D1F315C-E064-42A5-99BC-5CBBAAADAC9F}" dt="2022-11-02T17:53:34.115" v="71"/>
          <ac:spMkLst>
            <pc:docMk/>
            <pc:sldMk cId="3663704706" sldId="367"/>
            <ac:spMk id="8" creationId="{00000000-0000-0000-0000-000000000000}"/>
          </ac:spMkLst>
        </pc:spChg>
        <pc:picChg chg="mod">
          <ac:chgData name="Hank Bohanon" userId="186dc7a1-2bf7-40b6-9e7e-ff892a86f711" providerId="ADAL" clId="{9D1F315C-E064-42A5-99BC-5CBBAAADAC9F}" dt="2022-11-02T17:53:34.115" v="71"/>
          <ac:picMkLst>
            <pc:docMk/>
            <pc:sldMk cId="3663704706" sldId="367"/>
            <ac:picMk id="4" creationId="{00000000-0000-0000-0000-000000000000}"/>
          </ac:picMkLst>
        </pc:picChg>
        <pc:picChg chg="mod">
          <ac:chgData name="Hank Bohanon" userId="186dc7a1-2bf7-40b6-9e7e-ff892a86f711" providerId="ADAL" clId="{9D1F315C-E064-42A5-99BC-5CBBAAADAC9F}" dt="2022-11-02T17:53:34.115" v="71"/>
          <ac:picMkLst>
            <pc:docMk/>
            <pc:sldMk cId="3663704706" sldId="367"/>
            <ac:picMk id="5" creationId="{00000000-0000-0000-0000-000000000000}"/>
          </ac:picMkLst>
        </pc:picChg>
      </pc:sldChg>
      <pc:sldChg chg="modSp mod modNotes">
        <pc:chgData name="Hank Bohanon" userId="186dc7a1-2bf7-40b6-9e7e-ff892a86f711" providerId="ADAL" clId="{9D1F315C-E064-42A5-99BC-5CBBAAADAC9F}" dt="2022-11-04T16:38:35.903" v="940" actId="20577"/>
        <pc:sldMkLst>
          <pc:docMk/>
          <pc:sldMk cId="683701744" sldId="368"/>
        </pc:sldMkLst>
        <pc:spChg chg="mod">
          <ac:chgData name="Hank Bohanon" userId="186dc7a1-2bf7-40b6-9e7e-ff892a86f711" providerId="ADAL" clId="{9D1F315C-E064-42A5-99BC-5CBBAAADAC9F}" dt="2022-11-02T17:53:34.115" v="71"/>
          <ac:spMkLst>
            <pc:docMk/>
            <pc:sldMk cId="683701744" sldId="368"/>
            <ac:spMk id="34818" creationId="{00000000-0000-0000-0000-000000000000}"/>
          </ac:spMkLst>
        </pc:spChg>
        <pc:spChg chg="mod">
          <ac:chgData name="Hank Bohanon" userId="186dc7a1-2bf7-40b6-9e7e-ff892a86f711" providerId="ADAL" clId="{9D1F315C-E064-42A5-99BC-5CBBAAADAC9F}" dt="2022-11-04T16:38:35.903" v="940" actId="20577"/>
          <ac:spMkLst>
            <pc:docMk/>
            <pc:sldMk cId="683701744" sldId="368"/>
            <ac:spMk id="34819" creationId="{00000000-0000-0000-0000-000000000000}"/>
          </ac:spMkLst>
        </pc:spChg>
      </pc:sldChg>
      <pc:sldChg chg="modSp modNotes">
        <pc:chgData name="Hank Bohanon" userId="186dc7a1-2bf7-40b6-9e7e-ff892a86f711" providerId="ADAL" clId="{9D1F315C-E064-42A5-99BC-5CBBAAADAC9F}" dt="2022-11-02T17:53:34.115" v="71"/>
        <pc:sldMkLst>
          <pc:docMk/>
          <pc:sldMk cId="201743870" sldId="369"/>
        </pc:sldMkLst>
        <pc:spChg chg="mod">
          <ac:chgData name="Hank Bohanon" userId="186dc7a1-2bf7-40b6-9e7e-ff892a86f711" providerId="ADAL" clId="{9D1F315C-E064-42A5-99BC-5CBBAAADAC9F}" dt="2022-11-02T17:53:34.115" v="71"/>
          <ac:spMkLst>
            <pc:docMk/>
            <pc:sldMk cId="201743870" sldId="369"/>
            <ac:spMk id="36866" creationId="{00000000-0000-0000-0000-000000000000}"/>
          </ac:spMkLst>
        </pc:spChg>
      </pc:sldChg>
      <pc:sldChg chg="modSp modNotes">
        <pc:chgData name="Hank Bohanon" userId="186dc7a1-2bf7-40b6-9e7e-ff892a86f711" providerId="ADAL" clId="{9D1F315C-E064-42A5-99BC-5CBBAAADAC9F}" dt="2022-11-02T17:53:34.115" v="71"/>
        <pc:sldMkLst>
          <pc:docMk/>
          <pc:sldMk cId="1451309589" sldId="370"/>
        </pc:sldMkLst>
        <pc:spChg chg="mod">
          <ac:chgData name="Hank Bohanon" userId="186dc7a1-2bf7-40b6-9e7e-ff892a86f711" providerId="ADAL" clId="{9D1F315C-E064-42A5-99BC-5CBBAAADAC9F}" dt="2022-11-02T17:53:34.115" v="71"/>
          <ac:spMkLst>
            <pc:docMk/>
            <pc:sldMk cId="1451309589" sldId="370"/>
            <ac:spMk id="37890" creationId="{00000000-0000-0000-0000-000000000000}"/>
          </ac:spMkLst>
        </pc:spChg>
        <pc:picChg chg="mod">
          <ac:chgData name="Hank Bohanon" userId="186dc7a1-2bf7-40b6-9e7e-ff892a86f711" providerId="ADAL" clId="{9D1F315C-E064-42A5-99BC-5CBBAAADAC9F}" dt="2022-11-02T17:53:34.115" v="71"/>
          <ac:picMkLst>
            <pc:docMk/>
            <pc:sldMk cId="1451309589" sldId="370"/>
            <ac:picMk id="37891" creationId="{00000000-0000-0000-0000-000000000000}"/>
          </ac:picMkLst>
        </pc:picChg>
      </pc:sldChg>
      <pc:sldChg chg="modSp modNotes">
        <pc:chgData name="Hank Bohanon" userId="186dc7a1-2bf7-40b6-9e7e-ff892a86f711" providerId="ADAL" clId="{9D1F315C-E064-42A5-99BC-5CBBAAADAC9F}" dt="2022-11-02T17:53:34.115" v="71"/>
        <pc:sldMkLst>
          <pc:docMk/>
          <pc:sldMk cId="3301130602" sldId="371"/>
        </pc:sldMkLst>
        <pc:spChg chg="mod">
          <ac:chgData name="Hank Bohanon" userId="186dc7a1-2bf7-40b6-9e7e-ff892a86f711" providerId="ADAL" clId="{9D1F315C-E064-42A5-99BC-5CBBAAADAC9F}" dt="2022-11-02T17:53:34.115" v="71"/>
          <ac:spMkLst>
            <pc:docMk/>
            <pc:sldMk cId="3301130602" sldId="371"/>
            <ac:spMk id="44034" creationId="{00000000-0000-0000-0000-000000000000}"/>
          </ac:spMkLst>
        </pc:spChg>
      </pc:sldChg>
      <pc:sldChg chg="modSp modNotes">
        <pc:chgData name="Hank Bohanon" userId="186dc7a1-2bf7-40b6-9e7e-ff892a86f711" providerId="ADAL" clId="{9D1F315C-E064-42A5-99BC-5CBBAAADAC9F}" dt="2022-11-02T17:53:34.115" v="71"/>
        <pc:sldMkLst>
          <pc:docMk/>
          <pc:sldMk cId="3707567272" sldId="372"/>
        </pc:sldMkLst>
        <pc:spChg chg="mod">
          <ac:chgData name="Hank Bohanon" userId="186dc7a1-2bf7-40b6-9e7e-ff892a86f711" providerId="ADAL" clId="{9D1F315C-E064-42A5-99BC-5CBBAAADAC9F}" dt="2022-11-02T17:53:34.115" v="71"/>
          <ac:spMkLst>
            <pc:docMk/>
            <pc:sldMk cId="3707567272" sldId="372"/>
            <ac:spMk id="2" creationId="{829F38D3-3C72-2390-4AB4-A7B93FE2E960}"/>
          </ac:spMkLst>
        </pc:spChg>
        <pc:spChg chg="mod">
          <ac:chgData name="Hank Bohanon" userId="186dc7a1-2bf7-40b6-9e7e-ff892a86f711" providerId="ADAL" clId="{9D1F315C-E064-42A5-99BC-5CBBAAADAC9F}" dt="2022-11-02T17:53:34.115" v="71"/>
          <ac:spMkLst>
            <pc:docMk/>
            <pc:sldMk cId="3707567272" sldId="372"/>
            <ac:spMk id="46083" creationId="{00000000-0000-0000-0000-000000000000}"/>
          </ac:spMkLst>
        </pc:spChg>
        <pc:picChg chg="mod">
          <ac:chgData name="Hank Bohanon" userId="186dc7a1-2bf7-40b6-9e7e-ff892a86f711" providerId="ADAL" clId="{9D1F315C-E064-42A5-99BC-5CBBAAADAC9F}" dt="2022-11-02T17:53:34.115" v="71"/>
          <ac:picMkLst>
            <pc:docMk/>
            <pc:sldMk cId="3707567272" sldId="372"/>
            <ac:picMk id="46082" creationId="{00000000-0000-0000-0000-000000000000}"/>
          </ac:picMkLst>
        </pc:picChg>
      </pc:sldChg>
      <pc:sldChg chg="modSp modNotes">
        <pc:chgData name="Hank Bohanon" userId="186dc7a1-2bf7-40b6-9e7e-ff892a86f711" providerId="ADAL" clId="{9D1F315C-E064-42A5-99BC-5CBBAAADAC9F}" dt="2022-11-02T17:53:34.115" v="71"/>
        <pc:sldMkLst>
          <pc:docMk/>
          <pc:sldMk cId="4226421186" sldId="373"/>
        </pc:sldMkLst>
        <pc:spChg chg="mod">
          <ac:chgData name="Hank Bohanon" userId="186dc7a1-2bf7-40b6-9e7e-ff892a86f711" providerId="ADAL" clId="{9D1F315C-E064-42A5-99BC-5CBBAAADAC9F}" dt="2022-11-02T17:53:34.115" v="71"/>
          <ac:spMkLst>
            <pc:docMk/>
            <pc:sldMk cId="4226421186" sldId="373"/>
            <ac:spMk id="47106" creationId="{00000000-0000-0000-0000-000000000000}"/>
          </ac:spMkLst>
        </pc:spChg>
      </pc:sldChg>
      <pc:sldChg chg="modSp modNotes">
        <pc:chgData name="Hank Bohanon" userId="186dc7a1-2bf7-40b6-9e7e-ff892a86f711" providerId="ADAL" clId="{9D1F315C-E064-42A5-99BC-5CBBAAADAC9F}" dt="2022-11-02T17:53:34.115" v="71"/>
        <pc:sldMkLst>
          <pc:docMk/>
          <pc:sldMk cId="1135912261" sldId="374"/>
        </pc:sldMkLst>
        <pc:spChg chg="mod">
          <ac:chgData name="Hank Bohanon" userId="186dc7a1-2bf7-40b6-9e7e-ff892a86f711" providerId="ADAL" clId="{9D1F315C-E064-42A5-99BC-5CBBAAADAC9F}" dt="2022-11-02T17:53:34.115" v="71"/>
          <ac:spMkLst>
            <pc:docMk/>
            <pc:sldMk cId="1135912261" sldId="374"/>
            <ac:spMk id="3" creationId="{00000000-0000-0000-0000-000000000000}"/>
          </ac:spMkLst>
        </pc:spChg>
        <pc:spChg chg="mod">
          <ac:chgData name="Hank Bohanon" userId="186dc7a1-2bf7-40b6-9e7e-ff892a86f711" providerId="ADAL" clId="{9D1F315C-E064-42A5-99BC-5CBBAAADAC9F}" dt="2022-11-02T17:53:34.115" v="71"/>
          <ac:spMkLst>
            <pc:docMk/>
            <pc:sldMk cId="1135912261" sldId="374"/>
            <ac:spMk id="4" creationId="{00000000-0000-0000-0000-000000000000}"/>
          </ac:spMkLst>
        </pc:spChg>
        <pc:picChg chg="mod">
          <ac:chgData name="Hank Bohanon" userId="186dc7a1-2bf7-40b6-9e7e-ff892a86f711" providerId="ADAL" clId="{9D1F315C-E064-42A5-99BC-5CBBAAADAC9F}" dt="2022-11-02T17:53:34.115" v="71"/>
          <ac:picMkLst>
            <pc:docMk/>
            <pc:sldMk cId="1135912261" sldId="374"/>
            <ac:picMk id="49154" creationId="{00000000-0000-0000-0000-000000000000}"/>
          </ac:picMkLst>
        </pc:picChg>
      </pc:sldChg>
      <pc:sldChg chg="modSp modNotes">
        <pc:chgData name="Hank Bohanon" userId="186dc7a1-2bf7-40b6-9e7e-ff892a86f711" providerId="ADAL" clId="{9D1F315C-E064-42A5-99BC-5CBBAAADAC9F}" dt="2022-11-02T17:53:34.115" v="71"/>
        <pc:sldMkLst>
          <pc:docMk/>
          <pc:sldMk cId="1939481616" sldId="375"/>
        </pc:sldMkLst>
        <pc:spChg chg="mod">
          <ac:chgData name="Hank Bohanon" userId="186dc7a1-2bf7-40b6-9e7e-ff892a86f711" providerId="ADAL" clId="{9D1F315C-E064-42A5-99BC-5CBBAAADAC9F}" dt="2022-11-02T17:53:34.115" v="71"/>
          <ac:spMkLst>
            <pc:docMk/>
            <pc:sldMk cId="1939481616" sldId="375"/>
            <ac:spMk id="50179" creationId="{00000000-0000-0000-0000-000000000000}"/>
          </ac:spMkLst>
        </pc:spChg>
        <pc:spChg chg="mod">
          <ac:chgData name="Hank Bohanon" userId="186dc7a1-2bf7-40b6-9e7e-ff892a86f711" providerId="ADAL" clId="{9D1F315C-E064-42A5-99BC-5CBBAAADAC9F}" dt="2022-11-02T17:53:34.115" v="71"/>
          <ac:spMkLst>
            <pc:docMk/>
            <pc:sldMk cId="1939481616" sldId="375"/>
            <ac:spMk id="50180" creationId="{00000000-0000-0000-0000-000000000000}"/>
          </ac:spMkLst>
        </pc:spChg>
        <pc:picChg chg="mod">
          <ac:chgData name="Hank Bohanon" userId="186dc7a1-2bf7-40b6-9e7e-ff892a86f711" providerId="ADAL" clId="{9D1F315C-E064-42A5-99BC-5CBBAAADAC9F}" dt="2022-11-02T17:53:34.115" v="71"/>
          <ac:picMkLst>
            <pc:docMk/>
            <pc:sldMk cId="1939481616" sldId="375"/>
            <ac:picMk id="50178" creationId="{00000000-0000-0000-0000-000000000000}"/>
          </ac:picMkLst>
        </pc:picChg>
      </pc:sldChg>
      <pc:sldChg chg="modSp mod modNotes">
        <pc:chgData name="Hank Bohanon" userId="186dc7a1-2bf7-40b6-9e7e-ff892a86f711" providerId="ADAL" clId="{9D1F315C-E064-42A5-99BC-5CBBAAADAC9F}" dt="2022-11-02T17:53:34.115" v="71"/>
        <pc:sldMkLst>
          <pc:docMk/>
          <pc:sldMk cId="2358701647" sldId="377"/>
        </pc:sldMkLst>
        <pc:spChg chg="mod">
          <ac:chgData name="Hank Bohanon" userId="186dc7a1-2bf7-40b6-9e7e-ff892a86f711" providerId="ADAL" clId="{9D1F315C-E064-42A5-99BC-5CBBAAADAC9F}" dt="2022-11-02T17:53:34.115" v="71"/>
          <ac:spMkLst>
            <pc:docMk/>
            <pc:sldMk cId="2358701647" sldId="377"/>
            <ac:spMk id="2" creationId="{00000000-0000-0000-0000-000000000000}"/>
          </ac:spMkLst>
        </pc:spChg>
        <pc:spChg chg="mod">
          <ac:chgData name="Hank Bohanon" userId="186dc7a1-2bf7-40b6-9e7e-ff892a86f711" providerId="ADAL" clId="{9D1F315C-E064-42A5-99BC-5CBBAAADAC9F}" dt="2022-11-02T17:53:34.115" v="71"/>
          <ac:spMkLst>
            <pc:docMk/>
            <pc:sldMk cId="2358701647" sldId="377"/>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4031395316" sldId="378"/>
        </pc:sldMkLst>
        <pc:spChg chg="mod">
          <ac:chgData name="Hank Bohanon" userId="186dc7a1-2bf7-40b6-9e7e-ff892a86f711" providerId="ADAL" clId="{9D1F315C-E064-42A5-99BC-5CBBAAADAC9F}" dt="2022-11-02T17:53:34.115" v="71"/>
          <ac:spMkLst>
            <pc:docMk/>
            <pc:sldMk cId="4031395316" sldId="378"/>
            <ac:spMk id="2" creationId="{00000000-0000-0000-0000-000000000000}"/>
          </ac:spMkLst>
        </pc:spChg>
        <pc:spChg chg="mod">
          <ac:chgData name="Hank Bohanon" userId="186dc7a1-2bf7-40b6-9e7e-ff892a86f711" providerId="ADAL" clId="{9D1F315C-E064-42A5-99BC-5CBBAAADAC9F}" dt="2022-11-02T17:53:34.115" v="71"/>
          <ac:spMkLst>
            <pc:docMk/>
            <pc:sldMk cId="4031395316" sldId="378"/>
            <ac:spMk id="5" creationId="{00000000-0000-0000-0000-000000000000}"/>
          </ac:spMkLst>
        </pc:spChg>
        <pc:spChg chg="mod">
          <ac:chgData name="Hank Bohanon" userId="186dc7a1-2bf7-40b6-9e7e-ff892a86f711" providerId="ADAL" clId="{9D1F315C-E064-42A5-99BC-5CBBAAADAC9F}" dt="2022-11-02T17:53:34.115" v="71"/>
          <ac:spMkLst>
            <pc:docMk/>
            <pc:sldMk cId="4031395316" sldId="378"/>
            <ac:spMk id="7" creationId="{00000000-0000-0000-0000-000000000000}"/>
          </ac:spMkLst>
        </pc:spChg>
        <pc:spChg chg="mod">
          <ac:chgData name="Hank Bohanon" userId="186dc7a1-2bf7-40b6-9e7e-ff892a86f711" providerId="ADAL" clId="{9D1F315C-E064-42A5-99BC-5CBBAAADAC9F}" dt="2022-11-02T17:53:34.115" v="71"/>
          <ac:spMkLst>
            <pc:docMk/>
            <pc:sldMk cId="4031395316" sldId="378"/>
            <ac:spMk id="9" creationId="{00000000-0000-0000-0000-000000000000}"/>
          </ac:spMkLst>
        </pc:spChg>
        <pc:spChg chg="mod">
          <ac:chgData name="Hank Bohanon" userId="186dc7a1-2bf7-40b6-9e7e-ff892a86f711" providerId="ADAL" clId="{9D1F315C-E064-42A5-99BC-5CBBAAADAC9F}" dt="2022-11-02T17:53:34.115" v="71"/>
          <ac:spMkLst>
            <pc:docMk/>
            <pc:sldMk cId="4031395316" sldId="378"/>
            <ac:spMk id="12" creationId="{00000000-0000-0000-0000-000000000000}"/>
          </ac:spMkLst>
        </pc:spChg>
        <pc:spChg chg="mod">
          <ac:chgData name="Hank Bohanon" userId="186dc7a1-2bf7-40b6-9e7e-ff892a86f711" providerId="ADAL" clId="{9D1F315C-E064-42A5-99BC-5CBBAAADAC9F}" dt="2022-11-02T17:53:34.115" v="71"/>
          <ac:spMkLst>
            <pc:docMk/>
            <pc:sldMk cId="4031395316" sldId="378"/>
            <ac:spMk id="14" creationId="{00000000-0000-0000-0000-000000000000}"/>
          </ac:spMkLst>
        </pc:spChg>
        <pc:spChg chg="mod">
          <ac:chgData name="Hank Bohanon" userId="186dc7a1-2bf7-40b6-9e7e-ff892a86f711" providerId="ADAL" clId="{9D1F315C-E064-42A5-99BC-5CBBAAADAC9F}" dt="2022-11-02T17:53:34.115" v="71"/>
          <ac:spMkLst>
            <pc:docMk/>
            <pc:sldMk cId="4031395316" sldId="378"/>
            <ac:spMk id="15" creationId="{00000000-0000-0000-0000-000000000000}"/>
          </ac:spMkLst>
        </pc:spChg>
        <pc:spChg chg="mod">
          <ac:chgData name="Hank Bohanon" userId="186dc7a1-2bf7-40b6-9e7e-ff892a86f711" providerId="ADAL" clId="{9D1F315C-E064-42A5-99BC-5CBBAAADAC9F}" dt="2022-11-02T17:53:34.115" v="71"/>
          <ac:spMkLst>
            <pc:docMk/>
            <pc:sldMk cId="4031395316" sldId="378"/>
            <ac:spMk id="16" creationId="{00000000-0000-0000-0000-000000000000}"/>
          </ac:spMkLst>
        </pc:spChg>
        <pc:spChg chg="mod">
          <ac:chgData name="Hank Bohanon" userId="186dc7a1-2bf7-40b6-9e7e-ff892a86f711" providerId="ADAL" clId="{9D1F315C-E064-42A5-99BC-5CBBAAADAC9F}" dt="2022-11-02T17:53:34.115" v="71"/>
          <ac:spMkLst>
            <pc:docMk/>
            <pc:sldMk cId="4031395316" sldId="378"/>
            <ac:spMk id="17" creationId="{00000000-0000-0000-0000-000000000000}"/>
          </ac:spMkLst>
        </pc:spChg>
        <pc:picChg chg="mod">
          <ac:chgData name="Hank Bohanon" userId="186dc7a1-2bf7-40b6-9e7e-ff892a86f711" providerId="ADAL" clId="{9D1F315C-E064-42A5-99BC-5CBBAAADAC9F}" dt="2022-11-02T17:53:34.115" v="71"/>
          <ac:picMkLst>
            <pc:docMk/>
            <pc:sldMk cId="4031395316" sldId="378"/>
            <ac:picMk id="4"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6"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8"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11"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13" creationId="{00000000-0000-0000-0000-000000000000}"/>
          </ac:picMkLst>
        </pc:picChg>
      </pc:sldChg>
      <pc:sldChg chg="modSp modNotes">
        <pc:chgData name="Hank Bohanon" userId="186dc7a1-2bf7-40b6-9e7e-ff892a86f711" providerId="ADAL" clId="{9D1F315C-E064-42A5-99BC-5CBBAAADAC9F}" dt="2022-11-02T17:53:34.115" v="71"/>
        <pc:sldMkLst>
          <pc:docMk/>
          <pc:sldMk cId="1392020807" sldId="382"/>
        </pc:sldMkLst>
        <pc:spChg chg="mod">
          <ac:chgData name="Hank Bohanon" userId="186dc7a1-2bf7-40b6-9e7e-ff892a86f711" providerId="ADAL" clId="{9D1F315C-E064-42A5-99BC-5CBBAAADAC9F}" dt="2022-11-02T17:53:34.115" v="71"/>
          <ac:spMkLst>
            <pc:docMk/>
            <pc:sldMk cId="1392020807" sldId="382"/>
            <ac:spMk id="7" creationId="{00000000-0000-0000-0000-000000000000}"/>
          </ac:spMkLst>
        </pc:spChg>
        <pc:spChg chg="mod">
          <ac:chgData name="Hank Bohanon" userId="186dc7a1-2bf7-40b6-9e7e-ff892a86f711" providerId="ADAL" clId="{9D1F315C-E064-42A5-99BC-5CBBAAADAC9F}" dt="2022-11-02T17:53:34.115" v="71"/>
          <ac:spMkLst>
            <pc:docMk/>
            <pc:sldMk cId="1392020807" sldId="382"/>
            <ac:spMk id="114690" creationId="{00000000-0000-0000-0000-000000000000}"/>
          </ac:spMkLst>
        </pc:spChg>
        <pc:grpChg chg="mod">
          <ac:chgData name="Hank Bohanon" userId="186dc7a1-2bf7-40b6-9e7e-ff892a86f711" providerId="ADAL" clId="{9D1F315C-E064-42A5-99BC-5CBBAAADAC9F}" dt="2022-11-02T17:53:34.115" v="71"/>
          <ac:grpSpMkLst>
            <pc:docMk/>
            <pc:sldMk cId="1392020807" sldId="382"/>
            <ac:grpSpMk id="3" creationId="{00000000-0000-0000-0000-000000000000}"/>
          </ac:grpSpMkLst>
        </pc:grpChg>
        <pc:picChg chg="mod">
          <ac:chgData name="Hank Bohanon" userId="186dc7a1-2bf7-40b6-9e7e-ff892a86f711" providerId="ADAL" clId="{9D1F315C-E064-42A5-99BC-5CBBAAADAC9F}" dt="2022-11-02T17:53:34.115" v="71"/>
          <ac:picMkLst>
            <pc:docMk/>
            <pc:sldMk cId="1392020807" sldId="382"/>
            <ac:picMk id="4" creationId="{00000000-0000-0000-0000-000000000000}"/>
          </ac:picMkLst>
        </pc:picChg>
        <pc:picChg chg="mod">
          <ac:chgData name="Hank Bohanon" userId="186dc7a1-2bf7-40b6-9e7e-ff892a86f711" providerId="ADAL" clId="{9D1F315C-E064-42A5-99BC-5CBBAAADAC9F}" dt="2022-11-02T17:53:34.115" v="71"/>
          <ac:picMkLst>
            <pc:docMk/>
            <pc:sldMk cId="1392020807" sldId="382"/>
            <ac:picMk id="5" creationId="{00000000-0000-0000-0000-000000000000}"/>
          </ac:picMkLst>
        </pc:picChg>
        <pc:picChg chg="mod">
          <ac:chgData name="Hank Bohanon" userId="186dc7a1-2bf7-40b6-9e7e-ff892a86f711" providerId="ADAL" clId="{9D1F315C-E064-42A5-99BC-5CBBAAADAC9F}" dt="2022-11-02T17:53:34.115" v="71"/>
          <ac:picMkLst>
            <pc:docMk/>
            <pc:sldMk cId="1392020807" sldId="382"/>
            <ac:picMk id="114694" creationId="{00000000-0000-0000-0000-000000000000}"/>
          </ac:picMkLst>
        </pc:picChg>
      </pc:sldChg>
      <pc:sldChg chg="modSp">
        <pc:chgData name="Hank Bohanon" userId="186dc7a1-2bf7-40b6-9e7e-ff892a86f711" providerId="ADAL" clId="{9D1F315C-E064-42A5-99BC-5CBBAAADAC9F}" dt="2022-11-02T17:53:34.115" v="71"/>
        <pc:sldMkLst>
          <pc:docMk/>
          <pc:sldMk cId="2260503994" sldId="383"/>
        </pc:sldMkLst>
        <pc:spChg chg="mod">
          <ac:chgData name="Hank Bohanon" userId="186dc7a1-2bf7-40b6-9e7e-ff892a86f711" providerId="ADAL" clId="{9D1F315C-E064-42A5-99BC-5CBBAAADAC9F}" dt="2022-11-02T17:53:34.115" v="71"/>
          <ac:spMkLst>
            <pc:docMk/>
            <pc:sldMk cId="2260503994" sldId="383"/>
            <ac:spMk id="118787" creationId="{00000000-0000-0000-0000-000000000000}"/>
          </ac:spMkLst>
        </pc:spChg>
        <pc:spChg chg="mod">
          <ac:chgData name="Hank Bohanon" userId="186dc7a1-2bf7-40b6-9e7e-ff892a86f711" providerId="ADAL" clId="{9D1F315C-E064-42A5-99BC-5CBBAAADAC9F}" dt="2022-11-02T17:53:34.115" v="71"/>
          <ac:spMkLst>
            <pc:docMk/>
            <pc:sldMk cId="2260503994" sldId="383"/>
            <ac:spMk id="118788" creationId="{00000000-0000-0000-0000-000000000000}"/>
          </ac:spMkLst>
        </pc:spChg>
        <pc:spChg chg="mod">
          <ac:chgData name="Hank Bohanon" userId="186dc7a1-2bf7-40b6-9e7e-ff892a86f711" providerId="ADAL" clId="{9D1F315C-E064-42A5-99BC-5CBBAAADAC9F}" dt="2022-11-02T17:53:34.115" v="71"/>
          <ac:spMkLst>
            <pc:docMk/>
            <pc:sldMk cId="2260503994" sldId="383"/>
            <ac:spMk id="118789" creationId="{00000000-0000-0000-0000-000000000000}"/>
          </ac:spMkLst>
        </pc:spChg>
        <pc:picChg chg="mod">
          <ac:chgData name="Hank Bohanon" userId="186dc7a1-2bf7-40b6-9e7e-ff892a86f711" providerId="ADAL" clId="{9D1F315C-E064-42A5-99BC-5CBBAAADAC9F}" dt="2022-11-02T17:53:34.115" v="71"/>
          <ac:picMkLst>
            <pc:docMk/>
            <pc:sldMk cId="2260503994" sldId="383"/>
            <ac:picMk id="118786" creationId="{00000000-0000-0000-0000-000000000000}"/>
          </ac:picMkLst>
        </pc:picChg>
      </pc:sldChg>
      <pc:sldChg chg="modSp modNotes">
        <pc:chgData name="Hank Bohanon" userId="186dc7a1-2bf7-40b6-9e7e-ff892a86f711" providerId="ADAL" clId="{9D1F315C-E064-42A5-99BC-5CBBAAADAC9F}" dt="2022-11-02T17:53:34.115" v="71"/>
        <pc:sldMkLst>
          <pc:docMk/>
          <pc:sldMk cId="2820610170" sldId="385"/>
        </pc:sldMkLst>
        <pc:spChg chg="mod">
          <ac:chgData name="Hank Bohanon" userId="186dc7a1-2bf7-40b6-9e7e-ff892a86f711" providerId="ADAL" clId="{9D1F315C-E064-42A5-99BC-5CBBAAADAC9F}" dt="2022-11-02T17:53:34.115" v="71"/>
          <ac:spMkLst>
            <pc:docMk/>
            <pc:sldMk cId="2820610170" sldId="385"/>
            <ac:spMk id="8" creationId="{00000000-0000-0000-0000-000000000000}"/>
          </ac:spMkLst>
        </pc:spChg>
        <pc:spChg chg="mod">
          <ac:chgData name="Hank Bohanon" userId="186dc7a1-2bf7-40b6-9e7e-ff892a86f711" providerId="ADAL" clId="{9D1F315C-E064-42A5-99BC-5CBBAAADAC9F}" dt="2022-11-02T17:53:34.115" v="71"/>
          <ac:spMkLst>
            <pc:docMk/>
            <pc:sldMk cId="2820610170" sldId="385"/>
            <ac:spMk id="121861" creationId="{00000000-0000-0000-0000-000000000000}"/>
          </ac:spMkLst>
        </pc:spChg>
        <pc:picChg chg="mod">
          <ac:chgData name="Hank Bohanon" userId="186dc7a1-2bf7-40b6-9e7e-ff892a86f711" providerId="ADAL" clId="{9D1F315C-E064-42A5-99BC-5CBBAAADAC9F}" dt="2022-11-02T17:53:34.115" v="71"/>
          <ac:picMkLst>
            <pc:docMk/>
            <pc:sldMk cId="2820610170" sldId="385"/>
            <ac:picMk id="10" creationId="{00000000-0000-0000-0000-000000000000}"/>
          </ac:picMkLst>
        </pc:picChg>
        <pc:picChg chg="mod">
          <ac:chgData name="Hank Bohanon" userId="186dc7a1-2bf7-40b6-9e7e-ff892a86f711" providerId="ADAL" clId="{9D1F315C-E064-42A5-99BC-5CBBAAADAC9F}" dt="2022-11-02T17:53:34.115" v="71"/>
          <ac:picMkLst>
            <pc:docMk/>
            <pc:sldMk cId="2820610170" sldId="385"/>
            <ac:picMk id="49154" creationId="{00000000-0000-0000-0000-000000000000}"/>
          </ac:picMkLst>
        </pc:picChg>
      </pc:sldChg>
      <pc:sldChg chg="modSp modAnim">
        <pc:chgData name="Hank Bohanon" userId="186dc7a1-2bf7-40b6-9e7e-ff892a86f711" providerId="ADAL" clId="{9D1F315C-E064-42A5-99BC-5CBBAAADAC9F}" dt="2022-11-02T17:53:34.115" v="71"/>
        <pc:sldMkLst>
          <pc:docMk/>
          <pc:sldMk cId="535477711" sldId="387"/>
        </pc:sldMkLst>
        <pc:spChg chg="mod">
          <ac:chgData name="Hank Bohanon" userId="186dc7a1-2bf7-40b6-9e7e-ff892a86f711" providerId="ADAL" clId="{9D1F315C-E064-42A5-99BC-5CBBAAADAC9F}" dt="2022-11-02T17:53:34.115" v="71"/>
          <ac:spMkLst>
            <pc:docMk/>
            <pc:sldMk cId="535477711" sldId="387"/>
            <ac:spMk id="3" creationId="{00000000-0000-0000-0000-000000000000}"/>
          </ac:spMkLst>
        </pc:spChg>
        <pc:spChg chg="mod">
          <ac:chgData name="Hank Bohanon" userId="186dc7a1-2bf7-40b6-9e7e-ff892a86f711" providerId="ADAL" clId="{9D1F315C-E064-42A5-99BC-5CBBAAADAC9F}" dt="2022-11-02T17:53:34.115" v="71"/>
          <ac:spMkLst>
            <pc:docMk/>
            <pc:sldMk cId="535477711" sldId="387"/>
            <ac:spMk id="4" creationId="{00000000-0000-0000-0000-000000000000}"/>
          </ac:spMkLst>
        </pc:spChg>
        <pc:spChg chg="mod">
          <ac:chgData name="Hank Bohanon" userId="186dc7a1-2bf7-40b6-9e7e-ff892a86f711" providerId="ADAL" clId="{9D1F315C-E064-42A5-99BC-5CBBAAADAC9F}" dt="2022-11-02T17:53:34.115" v="71"/>
          <ac:spMkLst>
            <pc:docMk/>
            <pc:sldMk cId="535477711" sldId="387"/>
            <ac:spMk id="5" creationId="{00000000-0000-0000-0000-000000000000}"/>
          </ac:spMkLst>
        </pc:spChg>
        <pc:picChg chg="mod">
          <ac:chgData name="Hank Bohanon" userId="186dc7a1-2bf7-40b6-9e7e-ff892a86f711" providerId="ADAL" clId="{9D1F315C-E064-42A5-99BC-5CBBAAADAC9F}" dt="2022-11-02T17:53:34.115" v="71"/>
          <ac:picMkLst>
            <pc:docMk/>
            <pc:sldMk cId="535477711" sldId="387"/>
            <ac:picMk id="2" creationId="{00000000-0000-0000-0000-000000000000}"/>
          </ac:picMkLst>
        </pc:picChg>
      </pc:sldChg>
      <pc:sldChg chg="modSp">
        <pc:chgData name="Hank Bohanon" userId="186dc7a1-2bf7-40b6-9e7e-ff892a86f711" providerId="ADAL" clId="{9D1F315C-E064-42A5-99BC-5CBBAAADAC9F}" dt="2022-11-02T17:53:34.115" v="71"/>
        <pc:sldMkLst>
          <pc:docMk/>
          <pc:sldMk cId="4035100741" sldId="388"/>
        </pc:sldMkLst>
        <pc:spChg chg="mod">
          <ac:chgData name="Hank Bohanon" userId="186dc7a1-2bf7-40b6-9e7e-ff892a86f711" providerId="ADAL" clId="{9D1F315C-E064-42A5-99BC-5CBBAAADAC9F}" dt="2022-11-02T17:53:34.115" v="71"/>
          <ac:spMkLst>
            <pc:docMk/>
            <pc:sldMk cId="4035100741" sldId="388"/>
            <ac:spMk id="3" creationId="{00000000-0000-0000-0000-000000000000}"/>
          </ac:spMkLst>
        </pc:spChg>
        <pc:picChg chg="mod">
          <ac:chgData name="Hank Bohanon" userId="186dc7a1-2bf7-40b6-9e7e-ff892a86f711" providerId="ADAL" clId="{9D1F315C-E064-42A5-99BC-5CBBAAADAC9F}" dt="2022-11-02T17:53:34.115" v="71"/>
          <ac:picMkLst>
            <pc:docMk/>
            <pc:sldMk cId="4035100741" sldId="388"/>
            <ac:picMk id="139266" creationId="{00000000-0000-0000-0000-000000000000}"/>
          </ac:picMkLst>
        </pc:picChg>
      </pc:sldChg>
      <pc:sldChg chg="modSp modNotes">
        <pc:chgData name="Hank Bohanon" userId="186dc7a1-2bf7-40b6-9e7e-ff892a86f711" providerId="ADAL" clId="{9D1F315C-E064-42A5-99BC-5CBBAAADAC9F}" dt="2022-11-02T17:53:34.115" v="71"/>
        <pc:sldMkLst>
          <pc:docMk/>
          <pc:sldMk cId="3575428337" sldId="389"/>
        </pc:sldMkLst>
        <pc:picChg chg="mod">
          <ac:chgData name="Hank Bohanon" userId="186dc7a1-2bf7-40b6-9e7e-ff892a86f711" providerId="ADAL" clId="{9D1F315C-E064-42A5-99BC-5CBBAAADAC9F}" dt="2022-11-02T17:53:34.115" v="71"/>
          <ac:picMkLst>
            <pc:docMk/>
            <pc:sldMk cId="3575428337" sldId="389"/>
            <ac:picMk id="140290" creationId="{00000000-0000-0000-0000-000000000000}"/>
          </ac:picMkLst>
        </pc:picChg>
      </pc:sldChg>
      <pc:sldChg chg="modSp modNotes">
        <pc:chgData name="Hank Bohanon" userId="186dc7a1-2bf7-40b6-9e7e-ff892a86f711" providerId="ADAL" clId="{9D1F315C-E064-42A5-99BC-5CBBAAADAC9F}" dt="2022-11-02T17:53:34.115" v="71"/>
        <pc:sldMkLst>
          <pc:docMk/>
          <pc:sldMk cId="2629969345" sldId="390"/>
        </pc:sldMkLst>
        <pc:picChg chg="mod">
          <ac:chgData name="Hank Bohanon" userId="186dc7a1-2bf7-40b6-9e7e-ff892a86f711" providerId="ADAL" clId="{9D1F315C-E064-42A5-99BC-5CBBAAADAC9F}" dt="2022-11-02T17:53:34.115" v="71"/>
          <ac:picMkLst>
            <pc:docMk/>
            <pc:sldMk cId="2629969345" sldId="390"/>
            <ac:picMk id="141314" creationId="{00000000-0000-0000-0000-000000000000}"/>
          </ac:picMkLst>
        </pc:picChg>
      </pc:sldChg>
      <pc:sldChg chg="modSp modNotes">
        <pc:chgData name="Hank Bohanon" userId="186dc7a1-2bf7-40b6-9e7e-ff892a86f711" providerId="ADAL" clId="{9D1F315C-E064-42A5-99BC-5CBBAAADAC9F}" dt="2022-11-02T17:53:34.115" v="71"/>
        <pc:sldMkLst>
          <pc:docMk/>
          <pc:sldMk cId="24970799" sldId="391"/>
        </pc:sldMkLst>
        <pc:graphicFrameChg chg="mod">
          <ac:chgData name="Hank Bohanon" userId="186dc7a1-2bf7-40b6-9e7e-ff892a86f711" providerId="ADAL" clId="{9D1F315C-E064-42A5-99BC-5CBBAAADAC9F}" dt="2022-11-02T17:53:34.115" v="71"/>
          <ac:graphicFrameMkLst>
            <pc:docMk/>
            <pc:sldMk cId="24970799" sldId="391"/>
            <ac:graphicFrameMk id="143362" creationId="{00000000-0000-0000-0000-000000000000}"/>
          </ac:graphicFrameMkLst>
        </pc:graphicFrameChg>
      </pc:sldChg>
      <pc:sldChg chg="modSp modNotes">
        <pc:chgData name="Hank Bohanon" userId="186dc7a1-2bf7-40b6-9e7e-ff892a86f711" providerId="ADAL" clId="{9D1F315C-E064-42A5-99BC-5CBBAAADAC9F}" dt="2022-11-02T17:53:34.115" v="71"/>
        <pc:sldMkLst>
          <pc:docMk/>
          <pc:sldMk cId="849758559" sldId="392"/>
        </pc:sldMkLst>
        <pc:spChg chg="mod">
          <ac:chgData name="Hank Bohanon" userId="186dc7a1-2bf7-40b6-9e7e-ff892a86f711" providerId="ADAL" clId="{9D1F315C-E064-42A5-99BC-5CBBAAADAC9F}" dt="2022-11-02T17:53:34.115" v="71"/>
          <ac:spMkLst>
            <pc:docMk/>
            <pc:sldMk cId="849758559" sldId="392"/>
            <ac:spMk id="144386" creationId="{00000000-0000-0000-0000-000000000000}"/>
          </ac:spMkLst>
        </pc:spChg>
        <pc:picChg chg="mod">
          <ac:chgData name="Hank Bohanon" userId="186dc7a1-2bf7-40b6-9e7e-ff892a86f711" providerId="ADAL" clId="{9D1F315C-E064-42A5-99BC-5CBBAAADAC9F}" dt="2022-11-02T17:53:34.115" v="71"/>
          <ac:picMkLst>
            <pc:docMk/>
            <pc:sldMk cId="849758559" sldId="392"/>
            <ac:picMk id="144387" creationId="{00000000-0000-0000-0000-000000000000}"/>
          </ac:picMkLst>
        </pc:picChg>
      </pc:sldChg>
      <pc:sldChg chg="modSp modNotes">
        <pc:chgData name="Hank Bohanon" userId="186dc7a1-2bf7-40b6-9e7e-ff892a86f711" providerId="ADAL" clId="{9D1F315C-E064-42A5-99BC-5CBBAAADAC9F}" dt="2022-11-02T17:53:34.115" v="71"/>
        <pc:sldMkLst>
          <pc:docMk/>
          <pc:sldMk cId="4126201491" sldId="393"/>
        </pc:sldMkLst>
        <pc:spChg chg="mod">
          <ac:chgData name="Hank Bohanon" userId="186dc7a1-2bf7-40b6-9e7e-ff892a86f711" providerId="ADAL" clId="{9D1F315C-E064-42A5-99BC-5CBBAAADAC9F}" dt="2022-11-02T17:53:34.115" v="71"/>
          <ac:spMkLst>
            <pc:docMk/>
            <pc:sldMk cId="4126201491" sldId="393"/>
            <ac:spMk id="3" creationId="{00000000-0000-0000-0000-000000000000}"/>
          </ac:spMkLst>
        </pc:spChg>
        <pc:spChg chg="mod">
          <ac:chgData name="Hank Bohanon" userId="186dc7a1-2bf7-40b6-9e7e-ff892a86f711" providerId="ADAL" clId="{9D1F315C-E064-42A5-99BC-5CBBAAADAC9F}" dt="2022-11-02T17:53:34.115" v="71"/>
          <ac:spMkLst>
            <pc:docMk/>
            <pc:sldMk cId="4126201491" sldId="393"/>
            <ac:spMk id="4" creationId="{00000000-0000-0000-0000-000000000000}"/>
          </ac:spMkLst>
        </pc:spChg>
        <pc:picChg chg="mod">
          <ac:chgData name="Hank Bohanon" userId="186dc7a1-2bf7-40b6-9e7e-ff892a86f711" providerId="ADAL" clId="{9D1F315C-E064-42A5-99BC-5CBBAAADAC9F}" dt="2022-11-02T17:53:34.115" v="71"/>
          <ac:picMkLst>
            <pc:docMk/>
            <pc:sldMk cId="4126201491" sldId="393"/>
            <ac:picMk id="2" creationId="{00000000-0000-0000-0000-000000000000}"/>
          </ac:picMkLst>
        </pc:picChg>
      </pc:sldChg>
      <pc:sldChg chg="modSp">
        <pc:chgData name="Hank Bohanon" userId="186dc7a1-2bf7-40b6-9e7e-ff892a86f711" providerId="ADAL" clId="{9D1F315C-E064-42A5-99BC-5CBBAAADAC9F}" dt="2022-11-02T17:53:34.115" v="71"/>
        <pc:sldMkLst>
          <pc:docMk/>
          <pc:sldMk cId="1963266919" sldId="394"/>
        </pc:sldMkLst>
        <pc:spChg chg="mod">
          <ac:chgData name="Hank Bohanon" userId="186dc7a1-2bf7-40b6-9e7e-ff892a86f711" providerId="ADAL" clId="{9D1F315C-E064-42A5-99BC-5CBBAAADAC9F}" dt="2022-11-02T17:53:34.115" v="71"/>
          <ac:spMkLst>
            <pc:docMk/>
            <pc:sldMk cId="1963266919" sldId="394"/>
            <ac:spMk id="151555"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6"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7"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8"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9"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60"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61"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62" creationId="{00000000-0000-0000-0000-000000000000}"/>
          </ac:spMkLst>
        </pc:spChg>
        <pc:picChg chg="mod">
          <ac:chgData name="Hank Bohanon" userId="186dc7a1-2bf7-40b6-9e7e-ff892a86f711" providerId="ADAL" clId="{9D1F315C-E064-42A5-99BC-5CBBAAADAC9F}" dt="2022-11-02T17:53:34.115" v="71"/>
          <ac:picMkLst>
            <pc:docMk/>
            <pc:sldMk cId="1963266919" sldId="394"/>
            <ac:picMk id="151554" creationId="{00000000-0000-0000-0000-000000000000}"/>
          </ac:picMkLst>
        </pc:picChg>
      </pc:sldChg>
      <pc:sldChg chg="modSp">
        <pc:chgData name="Hank Bohanon" userId="186dc7a1-2bf7-40b6-9e7e-ff892a86f711" providerId="ADAL" clId="{9D1F315C-E064-42A5-99BC-5CBBAAADAC9F}" dt="2022-11-02T17:53:34.115" v="71"/>
        <pc:sldMkLst>
          <pc:docMk/>
          <pc:sldMk cId="2691989644" sldId="395"/>
        </pc:sldMkLst>
        <pc:spChg chg="mod">
          <ac:chgData name="Hank Bohanon" userId="186dc7a1-2bf7-40b6-9e7e-ff892a86f711" providerId="ADAL" clId="{9D1F315C-E064-42A5-99BC-5CBBAAADAC9F}" dt="2022-11-02T17:53:34.115" v="71"/>
          <ac:spMkLst>
            <pc:docMk/>
            <pc:sldMk cId="2691989644" sldId="395"/>
            <ac:spMk id="7" creationId="{00000000-0000-0000-0000-000000000000}"/>
          </ac:spMkLst>
        </pc:spChg>
        <pc:spChg chg="mod">
          <ac:chgData name="Hank Bohanon" userId="186dc7a1-2bf7-40b6-9e7e-ff892a86f711" providerId="ADAL" clId="{9D1F315C-E064-42A5-99BC-5CBBAAADAC9F}" dt="2022-11-02T17:53:34.115" v="71"/>
          <ac:spMkLst>
            <pc:docMk/>
            <pc:sldMk cId="2691989644" sldId="395"/>
            <ac:spMk id="156674" creationId="{00000000-0000-0000-0000-000000000000}"/>
          </ac:spMkLst>
        </pc:spChg>
        <pc:spChg chg="mod">
          <ac:chgData name="Hank Bohanon" userId="186dc7a1-2bf7-40b6-9e7e-ff892a86f711" providerId="ADAL" clId="{9D1F315C-E064-42A5-99BC-5CBBAAADAC9F}" dt="2022-11-02T17:53:34.115" v="71"/>
          <ac:spMkLst>
            <pc:docMk/>
            <pc:sldMk cId="2691989644" sldId="395"/>
            <ac:spMk id="156676" creationId="{00000000-0000-0000-0000-000000000000}"/>
          </ac:spMkLst>
        </pc:spChg>
        <pc:spChg chg="mod">
          <ac:chgData name="Hank Bohanon" userId="186dc7a1-2bf7-40b6-9e7e-ff892a86f711" providerId="ADAL" clId="{9D1F315C-E064-42A5-99BC-5CBBAAADAC9F}" dt="2022-11-02T17:53:34.115" v="71"/>
          <ac:spMkLst>
            <pc:docMk/>
            <pc:sldMk cId="2691989644" sldId="395"/>
            <ac:spMk id="156677" creationId="{00000000-0000-0000-0000-000000000000}"/>
          </ac:spMkLst>
        </pc:spChg>
        <pc:picChg chg="mod">
          <ac:chgData name="Hank Bohanon" userId="186dc7a1-2bf7-40b6-9e7e-ff892a86f711" providerId="ADAL" clId="{9D1F315C-E064-42A5-99BC-5CBBAAADAC9F}" dt="2022-11-02T17:53:34.115" v="71"/>
          <ac:picMkLst>
            <pc:docMk/>
            <pc:sldMk cId="2691989644" sldId="395"/>
            <ac:picMk id="156675" creationId="{00000000-0000-0000-0000-000000000000}"/>
          </ac:picMkLst>
        </pc:picChg>
      </pc:sldChg>
      <pc:sldChg chg="modSp mod">
        <pc:chgData name="Hank Bohanon" userId="186dc7a1-2bf7-40b6-9e7e-ff892a86f711" providerId="ADAL" clId="{9D1F315C-E064-42A5-99BC-5CBBAAADAC9F}" dt="2022-11-02T17:53:34.115" v="71"/>
        <pc:sldMkLst>
          <pc:docMk/>
          <pc:sldMk cId="3729483770" sldId="396"/>
        </pc:sldMkLst>
        <pc:spChg chg="mod">
          <ac:chgData name="Hank Bohanon" userId="186dc7a1-2bf7-40b6-9e7e-ff892a86f711" providerId="ADAL" clId="{9D1F315C-E064-42A5-99BC-5CBBAAADAC9F}" dt="2022-11-02T17:53:34.115" v="71"/>
          <ac:spMkLst>
            <pc:docMk/>
            <pc:sldMk cId="3729483770" sldId="396"/>
            <ac:spMk id="2" creationId="{00000000-0000-0000-0000-000000000000}"/>
          </ac:spMkLst>
        </pc:spChg>
        <pc:spChg chg="mod">
          <ac:chgData name="Hank Bohanon" userId="186dc7a1-2bf7-40b6-9e7e-ff892a86f711" providerId="ADAL" clId="{9D1F315C-E064-42A5-99BC-5CBBAAADAC9F}" dt="2022-11-02T17:53:34.115" v="71"/>
          <ac:spMkLst>
            <pc:docMk/>
            <pc:sldMk cId="3729483770" sldId="396"/>
            <ac:spMk id="3" creationId="{00000000-0000-0000-0000-000000000000}"/>
          </ac:spMkLst>
        </pc:spChg>
      </pc:sldChg>
      <pc:sldChg chg="modSp">
        <pc:chgData name="Hank Bohanon" userId="186dc7a1-2bf7-40b6-9e7e-ff892a86f711" providerId="ADAL" clId="{9D1F315C-E064-42A5-99BC-5CBBAAADAC9F}" dt="2022-11-02T17:53:34.115" v="71"/>
        <pc:sldMkLst>
          <pc:docMk/>
          <pc:sldMk cId="2742770387" sldId="397"/>
        </pc:sldMkLst>
        <pc:spChg chg="mod">
          <ac:chgData name="Hank Bohanon" userId="186dc7a1-2bf7-40b6-9e7e-ff892a86f711" providerId="ADAL" clId="{9D1F315C-E064-42A5-99BC-5CBBAAADAC9F}" dt="2022-11-02T17:53:34.115" v="71"/>
          <ac:spMkLst>
            <pc:docMk/>
            <pc:sldMk cId="2742770387" sldId="397"/>
            <ac:spMk id="158722" creationId="{00000000-0000-0000-0000-000000000000}"/>
          </ac:spMkLst>
        </pc:spChg>
        <pc:spChg chg="mod">
          <ac:chgData name="Hank Bohanon" userId="186dc7a1-2bf7-40b6-9e7e-ff892a86f711" providerId="ADAL" clId="{9D1F315C-E064-42A5-99BC-5CBBAAADAC9F}" dt="2022-11-02T17:53:34.115" v="71"/>
          <ac:spMkLst>
            <pc:docMk/>
            <pc:sldMk cId="2742770387" sldId="397"/>
            <ac:spMk id="158723" creationId="{00000000-0000-0000-0000-000000000000}"/>
          </ac:spMkLst>
        </pc:spChg>
      </pc:sldChg>
      <pc:sldChg chg="modSp modNotes">
        <pc:chgData name="Hank Bohanon" userId="186dc7a1-2bf7-40b6-9e7e-ff892a86f711" providerId="ADAL" clId="{9D1F315C-E064-42A5-99BC-5CBBAAADAC9F}" dt="2022-11-02T17:53:34.115" v="71"/>
        <pc:sldMkLst>
          <pc:docMk/>
          <pc:sldMk cId="1414112" sldId="398"/>
        </pc:sldMkLst>
        <pc:spChg chg="mod">
          <ac:chgData name="Hank Bohanon" userId="186dc7a1-2bf7-40b6-9e7e-ff892a86f711" providerId="ADAL" clId="{9D1F315C-E064-42A5-99BC-5CBBAAADAC9F}" dt="2022-11-02T17:53:34.115" v="71"/>
          <ac:spMkLst>
            <pc:docMk/>
            <pc:sldMk cId="1414112" sldId="398"/>
            <ac:spMk id="41986" creationId="{00000000-0000-0000-0000-000000000000}"/>
          </ac:spMkLst>
        </pc:spChg>
        <pc:spChg chg="mod">
          <ac:chgData name="Hank Bohanon" userId="186dc7a1-2bf7-40b6-9e7e-ff892a86f711" providerId="ADAL" clId="{9D1F315C-E064-42A5-99BC-5CBBAAADAC9F}" dt="2022-11-02T17:53:34.115" v="71"/>
          <ac:spMkLst>
            <pc:docMk/>
            <pc:sldMk cId="1414112" sldId="398"/>
            <ac:spMk id="41987" creationId="{00000000-0000-0000-0000-000000000000}"/>
          </ac:spMkLst>
        </pc:spChg>
        <pc:spChg chg="mod">
          <ac:chgData name="Hank Bohanon" userId="186dc7a1-2bf7-40b6-9e7e-ff892a86f711" providerId="ADAL" clId="{9D1F315C-E064-42A5-99BC-5CBBAAADAC9F}" dt="2022-11-02T17:53:34.115" v="71"/>
          <ac:spMkLst>
            <pc:docMk/>
            <pc:sldMk cId="1414112" sldId="398"/>
            <ac:spMk id="41988" creationId="{00000000-0000-0000-0000-000000000000}"/>
          </ac:spMkLst>
        </pc:spChg>
      </pc:sldChg>
      <pc:sldChg chg="modSp modNotes">
        <pc:chgData name="Hank Bohanon" userId="186dc7a1-2bf7-40b6-9e7e-ff892a86f711" providerId="ADAL" clId="{9D1F315C-E064-42A5-99BC-5CBBAAADAC9F}" dt="2022-11-02T17:53:34.115" v="71"/>
        <pc:sldMkLst>
          <pc:docMk/>
          <pc:sldMk cId="2413216042" sldId="399"/>
        </pc:sldMkLst>
        <pc:spChg chg="mod">
          <ac:chgData name="Hank Bohanon" userId="186dc7a1-2bf7-40b6-9e7e-ff892a86f711" providerId="ADAL" clId="{9D1F315C-E064-42A5-99BC-5CBBAAADAC9F}" dt="2022-11-02T17:53:34.115" v="71"/>
          <ac:spMkLst>
            <pc:docMk/>
            <pc:sldMk cId="2413216042" sldId="399"/>
            <ac:spMk id="58372" creationId="{00000000-0000-0000-0000-000000000000}"/>
          </ac:spMkLst>
        </pc:spChg>
        <pc:picChg chg="mod">
          <ac:chgData name="Hank Bohanon" userId="186dc7a1-2bf7-40b6-9e7e-ff892a86f711" providerId="ADAL" clId="{9D1F315C-E064-42A5-99BC-5CBBAAADAC9F}" dt="2022-11-02T17:53:34.115" v="71"/>
          <ac:picMkLst>
            <pc:docMk/>
            <pc:sldMk cId="2413216042" sldId="399"/>
            <ac:picMk id="58370" creationId="{00000000-0000-0000-0000-000000000000}"/>
          </ac:picMkLst>
        </pc:picChg>
        <pc:picChg chg="mod">
          <ac:chgData name="Hank Bohanon" userId="186dc7a1-2bf7-40b6-9e7e-ff892a86f711" providerId="ADAL" clId="{9D1F315C-E064-42A5-99BC-5CBBAAADAC9F}" dt="2022-11-02T17:53:34.115" v="71"/>
          <ac:picMkLst>
            <pc:docMk/>
            <pc:sldMk cId="2413216042" sldId="399"/>
            <ac:picMk id="58371" creationId="{00000000-0000-0000-0000-000000000000}"/>
          </ac:picMkLst>
        </pc:picChg>
      </pc:sldChg>
      <pc:sldChg chg="modSp modNotes">
        <pc:chgData name="Hank Bohanon" userId="186dc7a1-2bf7-40b6-9e7e-ff892a86f711" providerId="ADAL" clId="{9D1F315C-E064-42A5-99BC-5CBBAAADAC9F}" dt="2022-11-02T17:53:34.115" v="71"/>
        <pc:sldMkLst>
          <pc:docMk/>
          <pc:sldMk cId="2536702666" sldId="400"/>
        </pc:sldMkLst>
        <pc:spChg chg="mod">
          <ac:chgData name="Hank Bohanon" userId="186dc7a1-2bf7-40b6-9e7e-ff892a86f711" providerId="ADAL" clId="{9D1F315C-E064-42A5-99BC-5CBBAAADAC9F}" dt="2022-11-02T17:53:34.115" v="71"/>
          <ac:spMkLst>
            <pc:docMk/>
            <pc:sldMk cId="2536702666" sldId="400"/>
            <ac:spMk id="59395" creationId="{00000000-0000-0000-0000-000000000000}"/>
          </ac:spMkLst>
        </pc:spChg>
        <pc:picChg chg="mod">
          <ac:chgData name="Hank Bohanon" userId="186dc7a1-2bf7-40b6-9e7e-ff892a86f711" providerId="ADAL" clId="{9D1F315C-E064-42A5-99BC-5CBBAAADAC9F}" dt="2022-11-02T17:53:34.115" v="71"/>
          <ac:picMkLst>
            <pc:docMk/>
            <pc:sldMk cId="2536702666" sldId="400"/>
            <ac:picMk id="59394" creationId="{00000000-0000-0000-0000-000000000000}"/>
          </ac:picMkLst>
        </pc:picChg>
      </pc:sldChg>
      <pc:sldChg chg="modSp modNotes">
        <pc:chgData name="Hank Bohanon" userId="186dc7a1-2bf7-40b6-9e7e-ff892a86f711" providerId="ADAL" clId="{9D1F315C-E064-42A5-99BC-5CBBAAADAC9F}" dt="2022-11-02T17:53:34.115" v="71"/>
        <pc:sldMkLst>
          <pc:docMk/>
          <pc:sldMk cId="3925244374" sldId="401"/>
        </pc:sldMkLst>
        <pc:spChg chg="mod">
          <ac:chgData name="Hank Bohanon" userId="186dc7a1-2bf7-40b6-9e7e-ff892a86f711" providerId="ADAL" clId="{9D1F315C-E064-42A5-99BC-5CBBAAADAC9F}" dt="2022-11-02T17:53:34.115" v="71"/>
          <ac:spMkLst>
            <pc:docMk/>
            <pc:sldMk cId="3925244374" sldId="401"/>
            <ac:spMk id="2" creationId="{00000000-0000-0000-0000-000000000000}"/>
          </ac:spMkLst>
        </pc:spChg>
        <pc:spChg chg="mod">
          <ac:chgData name="Hank Bohanon" userId="186dc7a1-2bf7-40b6-9e7e-ff892a86f711" providerId="ADAL" clId="{9D1F315C-E064-42A5-99BC-5CBBAAADAC9F}" dt="2022-11-02T17:53:34.115" v="71"/>
          <ac:spMkLst>
            <pc:docMk/>
            <pc:sldMk cId="3925244374" sldId="401"/>
            <ac:spMk id="3" creationId="{3DF54AAD-9262-9471-42EE-9DE30B971F43}"/>
          </ac:spMkLst>
        </pc:spChg>
        <pc:spChg chg="mod">
          <ac:chgData name="Hank Bohanon" userId="186dc7a1-2bf7-40b6-9e7e-ff892a86f711" providerId="ADAL" clId="{9D1F315C-E064-42A5-99BC-5CBBAAADAC9F}" dt="2022-11-02T17:53:34.115" v="71"/>
          <ac:spMkLst>
            <pc:docMk/>
            <pc:sldMk cId="3925244374" sldId="401"/>
            <ac:spMk id="4" creationId="{00000000-0000-0000-0000-000000000000}"/>
          </ac:spMkLst>
        </pc:spChg>
        <pc:graphicFrameChg chg="mod">
          <ac:chgData name="Hank Bohanon" userId="186dc7a1-2bf7-40b6-9e7e-ff892a86f711" providerId="ADAL" clId="{9D1F315C-E064-42A5-99BC-5CBBAAADAC9F}" dt="2022-11-02T17:53:34.115" v="71"/>
          <ac:graphicFrameMkLst>
            <pc:docMk/>
            <pc:sldMk cId="3925244374" sldId="401"/>
            <ac:graphicFrameMk id="6146" creationId="{00000000-0000-0000-0000-000000000000}"/>
          </ac:graphicFrameMkLst>
        </pc:graphicFrameChg>
      </pc:sldChg>
      <pc:sldChg chg="modSp modNotes">
        <pc:chgData name="Hank Bohanon" userId="186dc7a1-2bf7-40b6-9e7e-ff892a86f711" providerId="ADAL" clId="{9D1F315C-E064-42A5-99BC-5CBBAAADAC9F}" dt="2022-11-02T17:53:34.115" v="71"/>
        <pc:sldMkLst>
          <pc:docMk/>
          <pc:sldMk cId="1289034909" sldId="402"/>
        </pc:sldMkLst>
        <pc:spChg chg="mod">
          <ac:chgData name="Hank Bohanon" userId="186dc7a1-2bf7-40b6-9e7e-ff892a86f711" providerId="ADAL" clId="{9D1F315C-E064-42A5-99BC-5CBBAAADAC9F}" dt="2022-11-02T17:53:34.115" v="71"/>
          <ac:spMkLst>
            <pc:docMk/>
            <pc:sldMk cId="1289034909" sldId="402"/>
            <ac:spMk id="4" creationId="{A1D62A44-C85B-F8EF-C2EB-85F82BA003F5}"/>
          </ac:spMkLst>
        </pc:spChg>
        <pc:spChg chg="mod">
          <ac:chgData name="Hank Bohanon" userId="186dc7a1-2bf7-40b6-9e7e-ff892a86f711" providerId="ADAL" clId="{9D1F315C-E064-42A5-99BC-5CBBAAADAC9F}" dt="2022-11-02T17:53:34.115" v="71"/>
          <ac:spMkLst>
            <pc:docMk/>
            <pc:sldMk cId="1289034909" sldId="402"/>
            <ac:spMk id="34818" creationId="{00000000-0000-0000-0000-000000000000}"/>
          </ac:spMkLst>
        </pc:spChg>
        <pc:spChg chg="mod">
          <ac:chgData name="Hank Bohanon" userId="186dc7a1-2bf7-40b6-9e7e-ff892a86f711" providerId="ADAL" clId="{9D1F315C-E064-42A5-99BC-5CBBAAADAC9F}" dt="2022-11-02T17:53:34.115" v="71"/>
          <ac:spMkLst>
            <pc:docMk/>
            <pc:sldMk cId="1289034909" sldId="402"/>
            <ac:spMk id="34819" creationId="{00000000-0000-0000-0000-000000000000}"/>
          </ac:spMkLst>
        </pc:spChg>
        <pc:picChg chg="mod">
          <ac:chgData name="Hank Bohanon" userId="186dc7a1-2bf7-40b6-9e7e-ff892a86f711" providerId="ADAL" clId="{9D1F315C-E064-42A5-99BC-5CBBAAADAC9F}" dt="2022-11-02T17:53:34.115" v="71"/>
          <ac:picMkLst>
            <pc:docMk/>
            <pc:sldMk cId="1289034909" sldId="402"/>
            <ac:picMk id="3" creationId="{374149CB-A5AD-AD30-0089-66ED806C8A4B}"/>
          </ac:picMkLst>
        </pc:picChg>
      </pc:sldChg>
      <pc:sldChg chg="modSp modNotes">
        <pc:chgData name="Hank Bohanon" userId="186dc7a1-2bf7-40b6-9e7e-ff892a86f711" providerId="ADAL" clId="{9D1F315C-E064-42A5-99BC-5CBBAAADAC9F}" dt="2022-11-02T17:53:34.115" v="71"/>
        <pc:sldMkLst>
          <pc:docMk/>
          <pc:sldMk cId="3756371886" sldId="403"/>
        </pc:sldMkLst>
        <pc:spChg chg="mod">
          <ac:chgData name="Hank Bohanon" userId="186dc7a1-2bf7-40b6-9e7e-ff892a86f711" providerId="ADAL" clId="{9D1F315C-E064-42A5-99BC-5CBBAAADAC9F}" dt="2022-11-02T17:53:34.115" v="71"/>
          <ac:spMkLst>
            <pc:docMk/>
            <pc:sldMk cId="3756371886" sldId="403"/>
            <ac:spMk id="2" creationId="{00000000-0000-0000-0000-000000000000}"/>
          </ac:spMkLst>
        </pc:spChg>
        <pc:spChg chg="mod">
          <ac:chgData name="Hank Bohanon" userId="186dc7a1-2bf7-40b6-9e7e-ff892a86f711" providerId="ADAL" clId="{9D1F315C-E064-42A5-99BC-5CBBAAADAC9F}" dt="2022-11-02T17:53:34.115" v="71"/>
          <ac:spMkLst>
            <pc:docMk/>
            <pc:sldMk cId="3756371886" sldId="403"/>
            <ac:spMk id="5" creationId="{00000000-0000-0000-0000-000000000000}"/>
          </ac:spMkLst>
        </pc:spChg>
        <pc:picChg chg="mod">
          <ac:chgData name="Hank Bohanon" userId="186dc7a1-2bf7-40b6-9e7e-ff892a86f711" providerId="ADAL" clId="{9D1F315C-E064-42A5-99BC-5CBBAAADAC9F}" dt="2022-11-02T17:53:34.115" v="71"/>
          <ac:picMkLst>
            <pc:docMk/>
            <pc:sldMk cId="3756371886" sldId="403"/>
            <ac:picMk id="4" creationId="{00000000-0000-0000-0000-000000000000}"/>
          </ac:picMkLst>
        </pc:picChg>
      </pc:sldChg>
      <pc:sldChg chg="modSp">
        <pc:chgData name="Hank Bohanon" userId="186dc7a1-2bf7-40b6-9e7e-ff892a86f711" providerId="ADAL" clId="{9D1F315C-E064-42A5-99BC-5CBBAAADAC9F}" dt="2022-11-02T17:53:34.115" v="71"/>
        <pc:sldMkLst>
          <pc:docMk/>
          <pc:sldMk cId="3949980244" sldId="404"/>
        </pc:sldMkLst>
        <pc:spChg chg="mod">
          <ac:chgData name="Hank Bohanon" userId="186dc7a1-2bf7-40b6-9e7e-ff892a86f711" providerId="ADAL" clId="{9D1F315C-E064-42A5-99BC-5CBBAAADAC9F}" dt="2022-11-02T17:53:34.115" v="71"/>
          <ac:spMkLst>
            <pc:docMk/>
            <pc:sldMk cId="3949980244" sldId="404"/>
            <ac:spMk id="2" creationId="{00000000-0000-0000-0000-000000000000}"/>
          </ac:spMkLst>
        </pc:spChg>
        <pc:spChg chg="mod">
          <ac:chgData name="Hank Bohanon" userId="186dc7a1-2bf7-40b6-9e7e-ff892a86f711" providerId="ADAL" clId="{9D1F315C-E064-42A5-99BC-5CBBAAADAC9F}" dt="2022-11-02T17:53:34.115" v="71"/>
          <ac:spMkLst>
            <pc:docMk/>
            <pc:sldMk cId="3949980244" sldId="404"/>
            <ac:spMk id="3" creationId="{00000000-0000-0000-0000-000000000000}"/>
          </ac:spMkLst>
        </pc:spChg>
      </pc:sldChg>
      <pc:sldChg chg="modSp mod">
        <pc:chgData name="Hank Bohanon" userId="186dc7a1-2bf7-40b6-9e7e-ff892a86f711" providerId="ADAL" clId="{9D1F315C-E064-42A5-99BC-5CBBAAADAC9F}" dt="2022-11-04T16:39:04.306" v="942" actId="20577"/>
        <pc:sldMkLst>
          <pc:docMk/>
          <pc:sldMk cId="3667894721" sldId="414"/>
        </pc:sldMkLst>
        <pc:spChg chg="mod">
          <ac:chgData name="Hank Bohanon" userId="186dc7a1-2bf7-40b6-9e7e-ff892a86f711" providerId="ADAL" clId="{9D1F315C-E064-42A5-99BC-5CBBAAADAC9F}" dt="2022-11-02T17:53:34.115" v="71"/>
          <ac:spMkLst>
            <pc:docMk/>
            <pc:sldMk cId="3667894721" sldId="414"/>
            <ac:spMk id="2" creationId="{00000000-0000-0000-0000-000000000000}"/>
          </ac:spMkLst>
        </pc:spChg>
        <pc:spChg chg="mod">
          <ac:chgData name="Hank Bohanon" userId="186dc7a1-2bf7-40b6-9e7e-ff892a86f711" providerId="ADAL" clId="{9D1F315C-E064-42A5-99BC-5CBBAAADAC9F}" dt="2022-11-04T16:39:04.306" v="942" actId="20577"/>
          <ac:spMkLst>
            <pc:docMk/>
            <pc:sldMk cId="3667894721" sldId="414"/>
            <ac:spMk id="3" creationId="{00000000-0000-0000-0000-000000000000}"/>
          </ac:spMkLst>
        </pc:spChg>
      </pc:sldChg>
      <pc:sldChg chg="modSp">
        <pc:chgData name="Hank Bohanon" userId="186dc7a1-2bf7-40b6-9e7e-ff892a86f711" providerId="ADAL" clId="{9D1F315C-E064-42A5-99BC-5CBBAAADAC9F}" dt="2022-11-02T17:53:34.115" v="71"/>
        <pc:sldMkLst>
          <pc:docMk/>
          <pc:sldMk cId="305516952" sldId="424"/>
        </pc:sldMkLst>
        <pc:spChg chg="mod">
          <ac:chgData name="Hank Bohanon" userId="186dc7a1-2bf7-40b6-9e7e-ff892a86f711" providerId="ADAL" clId="{9D1F315C-E064-42A5-99BC-5CBBAAADAC9F}" dt="2022-11-02T17:53:34.115" v="71"/>
          <ac:spMkLst>
            <pc:docMk/>
            <pc:sldMk cId="305516952" sldId="424"/>
            <ac:spMk id="87042" creationId="{00000000-0000-0000-0000-000000000000}"/>
          </ac:spMkLst>
        </pc:spChg>
        <pc:spChg chg="mod">
          <ac:chgData name="Hank Bohanon" userId="186dc7a1-2bf7-40b6-9e7e-ff892a86f711" providerId="ADAL" clId="{9D1F315C-E064-42A5-99BC-5CBBAAADAC9F}" dt="2022-11-02T17:53:34.115" v="71"/>
          <ac:spMkLst>
            <pc:docMk/>
            <pc:sldMk cId="305516952" sldId="424"/>
            <ac:spMk id="87044" creationId="{00000000-0000-0000-0000-000000000000}"/>
          </ac:spMkLst>
        </pc:spChg>
        <pc:picChg chg="mod">
          <ac:chgData name="Hank Bohanon" userId="186dc7a1-2bf7-40b6-9e7e-ff892a86f711" providerId="ADAL" clId="{9D1F315C-E064-42A5-99BC-5CBBAAADAC9F}" dt="2022-11-02T17:53:34.115" v="71"/>
          <ac:picMkLst>
            <pc:docMk/>
            <pc:sldMk cId="305516952" sldId="424"/>
            <ac:picMk id="87043" creationId="{00000000-0000-0000-0000-000000000000}"/>
          </ac:picMkLst>
        </pc:picChg>
      </pc:sldChg>
      <pc:sldChg chg="modSp modNotes modNotesTx">
        <pc:chgData name="Hank Bohanon" userId="186dc7a1-2bf7-40b6-9e7e-ff892a86f711" providerId="ADAL" clId="{9D1F315C-E064-42A5-99BC-5CBBAAADAC9F}" dt="2022-11-02T17:53:34.115" v="71"/>
        <pc:sldMkLst>
          <pc:docMk/>
          <pc:sldMk cId="1892436790" sldId="426"/>
        </pc:sldMkLst>
        <pc:spChg chg="mod">
          <ac:chgData name="Hank Bohanon" userId="186dc7a1-2bf7-40b6-9e7e-ff892a86f711" providerId="ADAL" clId="{9D1F315C-E064-42A5-99BC-5CBBAAADAC9F}" dt="2022-11-02T17:53:34.115" v="71"/>
          <ac:spMkLst>
            <pc:docMk/>
            <pc:sldMk cId="1892436790" sldId="426"/>
            <ac:spMk id="5" creationId="{00000000-0000-0000-0000-000000000000}"/>
          </ac:spMkLst>
        </pc:spChg>
        <pc:spChg chg="mod">
          <ac:chgData name="Hank Bohanon" userId="186dc7a1-2bf7-40b6-9e7e-ff892a86f711" providerId="ADAL" clId="{9D1F315C-E064-42A5-99BC-5CBBAAADAC9F}" dt="2022-11-02T17:53:34.115" v="71"/>
          <ac:spMkLst>
            <pc:docMk/>
            <pc:sldMk cId="1892436790" sldId="426"/>
            <ac:spMk id="6" creationId="{00000000-0000-0000-0000-000000000000}"/>
          </ac:spMkLst>
        </pc:spChg>
        <pc:spChg chg="mod">
          <ac:chgData name="Hank Bohanon" userId="186dc7a1-2bf7-40b6-9e7e-ff892a86f711" providerId="ADAL" clId="{9D1F315C-E064-42A5-99BC-5CBBAAADAC9F}" dt="2022-11-02T17:53:34.115" v="71"/>
          <ac:spMkLst>
            <pc:docMk/>
            <pc:sldMk cId="1892436790" sldId="426"/>
            <ac:spMk id="9" creationId="{00000000-0000-0000-0000-000000000000}"/>
          </ac:spMkLst>
        </pc:spChg>
        <pc:picChg chg="mod">
          <ac:chgData name="Hank Bohanon" userId="186dc7a1-2bf7-40b6-9e7e-ff892a86f711" providerId="ADAL" clId="{9D1F315C-E064-42A5-99BC-5CBBAAADAC9F}" dt="2022-11-02T17:53:34.115" v="71"/>
          <ac:picMkLst>
            <pc:docMk/>
            <pc:sldMk cId="1892436790" sldId="426"/>
            <ac:picMk id="63490" creationId="{00000000-0000-0000-0000-000000000000}"/>
          </ac:picMkLst>
        </pc:picChg>
        <pc:picChg chg="mod">
          <ac:chgData name="Hank Bohanon" userId="186dc7a1-2bf7-40b6-9e7e-ff892a86f711" providerId="ADAL" clId="{9D1F315C-E064-42A5-99BC-5CBBAAADAC9F}" dt="2022-11-02T17:53:34.115" v="71"/>
          <ac:picMkLst>
            <pc:docMk/>
            <pc:sldMk cId="1892436790" sldId="426"/>
            <ac:picMk id="63493" creationId="{00000000-0000-0000-0000-000000000000}"/>
          </ac:picMkLst>
        </pc:picChg>
      </pc:sldChg>
      <pc:sldChg chg="modSp">
        <pc:chgData name="Hank Bohanon" userId="186dc7a1-2bf7-40b6-9e7e-ff892a86f711" providerId="ADAL" clId="{9D1F315C-E064-42A5-99BC-5CBBAAADAC9F}" dt="2022-11-02T17:53:34.115" v="71"/>
        <pc:sldMkLst>
          <pc:docMk/>
          <pc:sldMk cId="1112505434" sldId="427"/>
        </pc:sldMkLst>
        <pc:spChg chg="mod">
          <ac:chgData name="Hank Bohanon" userId="186dc7a1-2bf7-40b6-9e7e-ff892a86f711" providerId="ADAL" clId="{9D1F315C-E064-42A5-99BC-5CBBAAADAC9F}" dt="2022-11-02T17:53:34.115" v="71"/>
          <ac:spMkLst>
            <pc:docMk/>
            <pc:sldMk cId="1112505434" sldId="427"/>
            <ac:spMk id="2" creationId="{00000000-0000-0000-0000-000000000000}"/>
          </ac:spMkLst>
        </pc:spChg>
        <pc:spChg chg="mod">
          <ac:chgData name="Hank Bohanon" userId="186dc7a1-2bf7-40b6-9e7e-ff892a86f711" providerId="ADAL" clId="{9D1F315C-E064-42A5-99BC-5CBBAAADAC9F}" dt="2022-11-02T17:53:34.115" v="71"/>
          <ac:spMkLst>
            <pc:docMk/>
            <pc:sldMk cId="1112505434" sldId="427"/>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2113115495" sldId="428"/>
        </pc:sldMkLst>
        <pc:spChg chg="mod">
          <ac:chgData name="Hank Bohanon" userId="186dc7a1-2bf7-40b6-9e7e-ff892a86f711" providerId="ADAL" clId="{9D1F315C-E064-42A5-99BC-5CBBAAADAC9F}" dt="2022-11-02T17:53:34.115" v="71"/>
          <ac:spMkLst>
            <pc:docMk/>
            <pc:sldMk cId="2113115495" sldId="428"/>
            <ac:spMk id="2" creationId="{00000000-0000-0000-0000-000000000000}"/>
          </ac:spMkLst>
        </pc:spChg>
        <pc:spChg chg="mod">
          <ac:chgData name="Hank Bohanon" userId="186dc7a1-2bf7-40b6-9e7e-ff892a86f711" providerId="ADAL" clId="{9D1F315C-E064-42A5-99BC-5CBBAAADAC9F}" dt="2022-11-02T17:53:34.115" v="71"/>
          <ac:spMkLst>
            <pc:docMk/>
            <pc:sldMk cId="2113115495" sldId="428"/>
            <ac:spMk id="7" creationId="{00000000-0000-0000-0000-000000000000}"/>
          </ac:spMkLst>
        </pc:spChg>
      </pc:sldChg>
      <pc:sldChg chg="modSp modNotes">
        <pc:chgData name="Hank Bohanon" userId="186dc7a1-2bf7-40b6-9e7e-ff892a86f711" providerId="ADAL" clId="{9D1F315C-E064-42A5-99BC-5CBBAAADAC9F}" dt="2022-11-02T17:53:34.115" v="71"/>
        <pc:sldMkLst>
          <pc:docMk/>
          <pc:sldMk cId="3768665441" sldId="444"/>
        </pc:sldMkLst>
        <pc:spChg chg="mod">
          <ac:chgData name="Hank Bohanon" userId="186dc7a1-2bf7-40b6-9e7e-ff892a86f711" providerId="ADAL" clId="{9D1F315C-E064-42A5-99BC-5CBBAAADAC9F}" dt="2022-11-02T17:53:34.115" v="71"/>
          <ac:spMkLst>
            <pc:docMk/>
            <pc:sldMk cId="3768665441" sldId="444"/>
            <ac:spMk id="2" creationId="{F6259DE3-03E7-4DCF-BA96-ABC640A94D54}"/>
          </ac:spMkLst>
        </pc:spChg>
        <pc:spChg chg="mod">
          <ac:chgData name="Hank Bohanon" userId="186dc7a1-2bf7-40b6-9e7e-ff892a86f711" providerId="ADAL" clId="{9D1F315C-E064-42A5-99BC-5CBBAAADAC9F}" dt="2022-11-02T17:53:34.115" v="71"/>
          <ac:spMkLst>
            <pc:docMk/>
            <pc:sldMk cId="3768665441" sldId="444"/>
            <ac:spMk id="3" creationId="{DB07C009-AB75-40F3-AE4A-67380E8D8B2E}"/>
          </ac:spMkLst>
        </pc:spChg>
        <pc:spChg chg="mod">
          <ac:chgData name="Hank Bohanon" userId="186dc7a1-2bf7-40b6-9e7e-ff892a86f711" providerId="ADAL" clId="{9D1F315C-E064-42A5-99BC-5CBBAAADAC9F}" dt="2022-11-02T17:53:34.115" v="71"/>
          <ac:spMkLst>
            <pc:docMk/>
            <pc:sldMk cId="3768665441" sldId="444"/>
            <ac:spMk id="4" creationId="{6C6AFC83-9636-46F2-86EB-808804BD636F}"/>
          </ac:spMkLst>
        </pc:spChg>
        <pc:spChg chg="mod">
          <ac:chgData name="Hank Bohanon" userId="186dc7a1-2bf7-40b6-9e7e-ff892a86f711" providerId="ADAL" clId="{9D1F315C-E064-42A5-99BC-5CBBAAADAC9F}" dt="2022-11-02T17:53:34.115" v="71"/>
          <ac:spMkLst>
            <pc:docMk/>
            <pc:sldMk cId="3768665441" sldId="444"/>
            <ac:spMk id="5" creationId="{A362BD1D-2E28-492D-BAFA-EB59EB60AECA}"/>
          </ac:spMkLst>
        </pc:spChg>
        <pc:spChg chg="mod">
          <ac:chgData name="Hank Bohanon" userId="186dc7a1-2bf7-40b6-9e7e-ff892a86f711" providerId="ADAL" clId="{9D1F315C-E064-42A5-99BC-5CBBAAADAC9F}" dt="2022-11-02T17:53:34.115" v="71"/>
          <ac:spMkLst>
            <pc:docMk/>
            <pc:sldMk cId="3768665441" sldId="444"/>
            <ac:spMk id="6" creationId="{A6DA5AE0-F56A-4E88-9AA0-F2FDCC58B56D}"/>
          </ac:spMkLst>
        </pc:spChg>
        <pc:spChg chg="mod">
          <ac:chgData name="Hank Bohanon" userId="186dc7a1-2bf7-40b6-9e7e-ff892a86f711" providerId="ADAL" clId="{9D1F315C-E064-42A5-99BC-5CBBAAADAC9F}" dt="2022-11-02T17:53:34.115" v="71"/>
          <ac:spMkLst>
            <pc:docMk/>
            <pc:sldMk cId="3768665441" sldId="444"/>
            <ac:spMk id="9" creationId="{30B10006-E537-4634-A152-2AEE96E85E9F}"/>
          </ac:spMkLst>
        </pc:spChg>
        <pc:picChg chg="mod">
          <ac:chgData name="Hank Bohanon" userId="186dc7a1-2bf7-40b6-9e7e-ff892a86f711" providerId="ADAL" clId="{9D1F315C-E064-42A5-99BC-5CBBAAADAC9F}" dt="2022-11-02T17:53:34.115" v="71"/>
          <ac:picMkLst>
            <pc:docMk/>
            <pc:sldMk cId="3768665441" sldId="444"/>
            <ac:picMk id="8" creationId="{ED6205B4-4277-4188-9F64-DFD37D4E1BC8}"/>
          </ac:picMkLst>
        </pc:picChg>
      </pc:sldChg>
      <pc:sldChg chg="modSp modNotes">
        <pc:chgData name="Hank Bohanon" userId="186dc7a1-2bf7-40b6-9e7e-ff892a86f711" providerId="ADAL" clId="{9D1F315C-E064-42A5-99BC-5CBBAAADAC9F}" dt="2022-11-02T17:53:34.115" v="71"/>
        <pc:sldMkLst>
          <pc:docMk/>
          <pc:sldMk cId="1127776068" sldId="445"/>
        </pc:sldMkLst>
        <pc:spChg chg="mod">
          <ac:chgData name="Hank Bohanon" userId="186dc7a1-2bf7-40b6-9e7e-ff892a86f711" providerId="ADAL" clId="{9D1F315C-E064-42A5-99BC-5CBBAAADAC9F}" dt="2022-11-02T17:53:34.115" v="71"/>
          <ac:spMkLst>
            <pc:docMk/>
            <pc:sldMk cId="1127776068" sldId="445"/>
            <ac:spMk id="3" creationId="{00000000-0000-0000-0000-000000000000}"/>
          </ac:spMkLst>
        </pc:spChg>
        <pc:spChg chg="mod">
          <ac:chgData name="Hank Bohanon" userId="186dc7a1-2bf7-40b6-9e7e-ff892a86f711" providerId="ADAL" clId="{9D1F315C-E064-42A5-99BC-5CBBAAADAC9F}" dt="2022-11-02T17:53:34.115" v="71"/>
          <ac:spMkLst>
            <pc:docMk/>
            <pc:sldMk cId="1127776068" sldId="445"/>
            <ac:spMk id="5" creationId="{00000000-0000-0000-0000-000000000000}"/>
          </ac:spMkLst>
        </pc:spChg>
        <pc:spChg chg="mod">
          <ac:chgData name="Hank Bohanon" userId="186dc7a1-2bf7-40b6-9e7e-ff892a86f711" providerId="ADAL" clId="{9D1F315C-E064-42A5-99BC-5CBBAAADAC9F}" dt="2022-11-02T17:53:34.115" v="71"/>
          <ac:spMkLst>
            <pc:docMk/>
            <pc:sldMk cId="1127776068" sldId="445"/>
            <ac:spMk id="6" creationId="{00000000-0000-0000-0000-000000000000}"/>
          </ac:spMkLst>
        </pc:spChg>
        <pc:spChg chg="mod">
          <ac:chgData name="Hank Bohanon" userId="186dc7a1-2bf7-40b6-9e7e-ff892a86f711" providerId="ADAL" clId="{9D1F315C-E064-42A5-99BC-5CBBAAADAC9F}" dt="2022-11-02T17:53:34.115" v="71"/>
          <ac:spMkLst>
            <pc:docMk/>
            <pc:sldMk cId="1127776068" sldId="445"/>
            <ac:spMk id="52226" creationId="{00000000-0000-0000-0000-000000000000}"/>
          </ac:spMkLst>
        </pc:spChg>
        <pc:picChg chg="mod">
          <ac:chgData name="Hank Bohanon" userId="186dc7a1-2bf7-40b6-9e7e-ff892a86f711" providerId="ADAL" clId="{9D1F315C-E064-42A5-99BC-5CBBAAADAC9F}" dt="2022-11-02T17:53:34.115" v="71"/>
          <ac:picMkLst>
            <pc:docMk/>
            <pc:sldMk cId="1127776068" sldId="445"/>
            <ac:picMk id="2" creationId="{00000000-0000-0000-0000-000000000000}"/>
          </ac:picMkLst>
        </pc:picChg>
        <pc:picChg chg="mod">
          <ac:chgData name="Hank Bohanon" userId="186dc7a1-2bf7-40b6-9e7e-ff892a86f711" providerId="ADAL" clId="{9D1F315C-E064-42A5-99BC-5CBBAAADAC9F}" dt="2022-11-02T17:53:34.115" v="71"/>
          <ac:picMkLst>
            <pc:docMk/>
            <pc:sldMk cId="1127776068" sldId="445"/>
            <ac:picMk id="4" creationId="{00000000-0000-0000-0000-000000000000}"/>
          </ac:picMkLst>
        </pc:picChg>
      </pc:sldChg>
      <pc:sldChg chg="modSp mod">
        <pc:chgData name="Hank Bohanon" userId="186dc7a1-2bf7-40b6-9e7e-ff892a86f711" providerId="ADAL" clId="{9D1F315C-E064-42A5-99BC-5CBBAAADAC9F}" dt="2022-11-04T16:40:15.174" v="952" actId="20577"/>
        <pc:sldMkLst>
          <pc:docMk/>
          <pc:sldMk cId="4001160331" sldId="446"/>
        </pc:sldMkLst>
        <pc:spChg chg="mod">
          <ac:chgData name="Hank Bohanon" userId="186dc7a1-2bf7-40b6-9e7e-ff892a86f711" providerId="ADAL" clId="{9D1F315C-E064-42A5-99BC-5CBBAAADAC9F}" dt="2022-11-02T17:53:34.115" v="71"/>
          <ac:spMkLst>
            <pc:docMk/>
            <pc:sldMk cId="4001160331" sldId="446"/>
            <ac:spMk id="2" creationId="{00000000-0000-0000-0000-000000000000}"/>
          </ac:spMkLst>
        </pc:spChg>
        <pc:spChg chg="mod">
          <ac:chgData name="Hank Bohanon" userId="186dc7a1-2bf7-40b6-9e7e-ff892a86f711" providerId="ADAL" clId="{9D1F315C-E064-42A5-99BC-5CBBAAADAC9F}" dt="2022-11-04T16:40:15.174" v="952" actId="20577"/>
          <ac:spMkLst>
            <pc:docMk/>
            <pc:sldMk cId="4001160331" sldId="446"/>
            <ac:spMk id="3" creationId="{00000000-0000-0000-0000-000000000000}"/>
          </ac:spMkLst>
        </pc:spChg>
        <pc:picChg chg="mod">
          <ac:chgData name="Hank Bohanon" userId="186dc7a1-2bf7-40b6-9e7e-ff892a86f711" providerId="ADAL" clId="{9D1F315C-E064-42A5-99BC-5CBBAAADAC9F}" dt="2022-11-02T17:53:34.115" v="71"/>
          <ac:picMkLst>
            <pc:docMk/>
            <pc:sldMk cId="4001160331" sldId="446"/>
            <ac:picMk id="5" creationId="{A67C365B-7DBE-8AD5-F280-34CDB27D19A4}"/>
          </ac:picMkLst>
        </pc:picChg>
      </pc:sldChg>
      <pc:sldChg chg="modSp mod modNotes">
        <pc:chgData name="Hank Bohanon" userId="186dc7a1-2bf7-40b6-9e7e-ff892a86f711" providerId="ADAL" clId="{9D1F315C-E064-42A5-99BC-5CBBAAADAC9F}" dt="2022-11-10T16:16:02.366" v="1069" actId="20577"/>
        <pc:sldMkLst>
          <pc:docMk/>
          <pc:sldMk cId="0" sldId="447"/>
        </pc:sldMkLst>
        <pc:spChg chg="mod">
          <ac:chgData name="Hank Bohanon" userId="186dc7a1-2bf7-40b6-9e7e-ff892a86f711" providerId="ADAL" clId="{9D1F315C-E064-42A5-99BC-5CBBAAADAC9F}" dt="2022-11-10T16:16:02.366" v="1069" actId="20577"/>
          <ac:spMkLst>
            <pc:docMk/>
            <pc:sldMk cId="0" sldId="447"/>
            <ac:spMk id="90114" creationId="{23038A02-5EA6-0F8D-A465-7E57A1AF015F}"/>
          </ac:spMkLst>
        </pc:spChg>
        <pc:spChg chg="mod">
          <ac:chgData name="Hank Bohanon" userId="186dc7a1-2bf7-40b6-9e7e-ff892a86f711" providerId="ADAL" clId="{9D1F315C-E064-42A5-99BC-5CBBAAADAC9F}" dt="2022-11-02T17:53:34.115" v="71"/>
          <ac:spMkLst>
            <pc:docMk/>
            <pc:sldMk cId="0" sldId="447"/>
            <ac:spMk id="90115" creationId="{62A10BC0-E656-37B0-4364-343C062E5E1B}"/>
          </ac:spMkLst>
        </pc:spChg>
        <pc:picChg chg="mod">
          <ac:chgData name="Hank Bohanon" userId="186dc7a1-2bf7-40b6-9e7e-ff892a86f711" providerId="ADAL" clId="{9D1F315C-E064-42A5-99BC-5CBBAAADAC9F}" dt="2022-11-02T17:53:34.115" v="71"/>
          <ac:picMkLst>
            <pc:docMk/>
            <pc:sldMk cId="0" sldId="447"/>
            <ac:picMk id="5" creationId="{B7461918-15C8-104F-961A-1FAA67D3A5D3}"/>
          </ac:picMkLst>
        </pc:picChg>
      </pc:sldChg>
      <pc:sldChg chg="modSp">
        <pc:chgData name="Hank Bohanon" userId="186dc7a1-2bf7-40b6-9e7e-ff892a86f711" providerId="ADAL" clId="{9D1F315C-E064-42A5-99BC-5CBBAAADAC9F}" dt="2022-11-02T17:53:34.115" v="71"/>
        <pc:sldMkLst>
          <pc:docMk/>
          <pc:sldMk cId="0" sldId="448"/>
        </pc:sldMkLst>
        <pc:spChg chg="mod">
          <ac:chgData name="Hank Bohanon" userId="186dc7a1-2bf7-40b6-9e7e-ff892a86f711" providerId="ADAL" clId="{9D1F315C-E064-42A5-99BC-5CBBAAADAC9F}" dt="2022-11-02T17:53:34.115" v="71"/>
          <ac:spMkLst>
            <pc:docMk/>
            <pc:sldMk cId="0" sldId="448"/>
            <ac:spMk id="92161" creationId="{D4C8D9CA-E24A-9745-9280-4EF7979BF71D}"/>
          </ac:spMkLst>
        </pc:spChg>
        <pc:spChg chg="mod">
          <ac:chgData name="Hank Bohanon" userId="186dc7a1-2bf7-40b6-9e7e-ff892a86f711" providerId="ADAL" clId="{9D1F315C-E064-42A5-99BC-5CBBAAADAC9F}" dt="2022-11-02T17:53:34.115" v="71"/>
          <ac:spMkLst>
            <pc:docMk/>
            <pc:sldMk cId="0" sldId="448"/>
            <ac:spMk id="92165" creationId="{B402A409-AFE8-5666-290F-191BF3B91E10}"/>
          </ac:spMkLst>
        </pc:spChg>
        <pc:spChg chg="mod">
          <ac:chgData name="Hank Bohanon" userId="186dc7a1-2bf7-40b6-9e7e-ff892a86f711" providerId="ADAL" clId="{9D1F315C-E064-42A5-99BC-5CBBAAADAC9F}" dt="2022-11-02T17:53:34.115" v="71"/>
          <ac:spMkLst>
            <pc:docMk/>
            <pc:sldMk cId="0" sldId="448"/>
            <ac:spMk id="92166" creationId="{886251E4-EB12-827C-4E27-B09DA70F5ED4}"/>
          </ac:spMkLst>
        </pc:spChg>
        <pc:spChg chg="mod">
          <ac:chgData name="Hank Bohanon" userId="186dc7a1-2bf7-40b6-9e7e-ff892a86f711" providerId="ADAL" clId="{9D1F315C-E064-42A5-99BC-5CBBAAADAC9F}" dt="2022-11-02T17:53:34.115" v="71"/>
          <ac:spMkLst>
            <pc:docMk/>
            <pc:sldMk cId="0" sldId="448"/>
            <ac:spMk id="92168" creationId="{9E7687CB-59D7-DB21-57A5-6F854ADD3976}"/>
          </ac:spMkLst>
        </pc:spChg>
        <pc:spChg chg="mod">
          <ac:chgData name="Hank Bohanon" userId="186dc7a1-2bf7-40b6-9e7e-ff892a86f711" providerId="ADAL" clId="{9D1F315C-E064-42A5-99BC-5CBBAAADAC9F}" dt="2022-11-02T17:53:34.115" v="71"/>
          <ac:spMkLst>
            <pc:docMk/>
            <pc:sldMk cId="0" sldId="448"/>
            <ac:spMk id="92169" creationId="{C4207715-57D6-4A0B-3B63-ECF956841395}"/>
          </ac:spMkLst>
        </pc:spChg>
        <pc:grpChg chg="mod">
          <ac:chgData name="Hank Bohanon" userId="186dc7a1-2bf7-40b6-9e7e-ff892a86f711" providerId="ADAL" clId="{9D1F315C-E064-42A5-99BC-5CBBAAADAC9F}" dt="2022-11-02T17:53:34.115" v="71"/>
          <ac:grpSpMkLst>
            <pc:docMk/>
            <pc:sldMk cId="0" sldId="448"/>
            <ac:grpSpMk id="92162" creationId="{CA2EAEEF-0A3A-7FE9-B599-54AE63F0829F}"/>
          </ac:grpSpMkLst>
        </pc:grpChg>
        <pc:grpChg chg="mod">
          <ac:chgData name="Hank Bohanon" userId="186dc7a1-2bf7-40b6-9e7e-ff892a86f711" providerId="ADAL" clId="{9D1F315C-E064-42A5-99BC-5CBBAAADAC9F}" dt="2022-11-02T17:53:34.115" v="71"/>
          <ac:grpSpMkLst>
            <pc:docMk/>
            <pc:sldMk cId="0" sldId="448"/>
            <ac:grpSpMk id="92163" creationId="{14BBA09B-52B3-972B-E5E8-1EF4FDC2FF5E}"/>
          </ac:grpSpMkLst>
        </pc:grpChg>
        <pc:picChg chg="mod">
          <ac:chgData name="Hank Bohanon" userId="186dc7a1-2bf7-40b6-9e7e-ff892a86f711" providerId="ADAL" clId="{9D1F315C-E064-42A5-99BC-5CBBAAADAC9F}" dt="2022-11-02T17:53:34.115" v="71"/>
          <ac:picMkLst>
            <pc:docMk/>
            <pc:sldMk cId="0" sldId="448"/>
            <ac:picMk id="92164" creationId="{9A4836A3-2B28-9FFC-CDE4-3284C12EB810}"/>
          </ac:picMkLst>
        </pc:picChg>
        <pc:picChg chg="mod">
          <ac:chgData name="Hank Bohanon" userId="186dc7a1-2bf7-40b6-9e7e-ff892a86f711" providerId="ADAL" clId="{9D1F315C-E064-42A5-99BC-5CBBAAADAC9F}" dt="2022-11-02T17:53:34.115" v="71"/>
          <ac:picMkLst>
            <pc:docMk/>
            <pc:sldMk cId="0" sldId="448"/>
            <ac:picMk id="92167" creationId="{0F692B1C-3EF7-0102-60F2-4FD5C4EF9B98}"/>
          </ac:picMkLst>
        </pc:picChg>
      </pc:sldChg>
      <pc:sldChg chg="modSp">
        <pc:chgData name="Hank Bohanon" userId="186dc7a1-2bf7-40b6-9e7e-ff892a86f711" providerId="ADAL" clId="{9D1F315C-E064-42A5-99BC-5CBBAAADAC9F}" dt="2022-11-02T17:53:34.115" v="71"/>
        <pc:sldMkLst>
          <pc:docMk/>
          <pc:sldMk cId="2676654137" sldId="449"/>
        </pc:sldMkLst>
        <pc:spChg chg="mod">
          <ac:chgData name="Hank Bohanon" userId="186dc7a1-2bf7-40b6-9e7e-ff892a86f711" providerId="ADAL" clId="{9D1F315C-E064-42A5-99BC-5CBBAAADAC9F}" dt="2022-11-02T17:53:34.115" v="71"/>
          <ac:spMkLst>
            <pc:docMk/>
            <pc:sldMk cId="2676654137" sldId="449"/>
            <ac:spMk id="55298" creationId="{00000000-0000-0000-0000-000000000000}"/>
          </ac:spMkLst>
        </pc:spChg>
        <pc:spChg chg="mod">
          <ac:chgData name="Hank Bohanon" userId="186dc7a1-2bf7-40b6-9e7e-ff892a86f711" providerId="ADAL" clId="{9D1F315C-E064-42A5-99BC-5CBBAAADAC9F}" dt="2022-11-02T17:53:34.115" v="71"/>
          <ac:spMkLst>
            <pc:docMk/>
            <pc:sldMk cId="2676654137" sldId="449"/>
            <ac:spMk id="55301" creationId="{00000000-0000-0000-0000-000000000000}"/>
          </ac:spMkLst>
        </pc:spChg>
        <pc:spChg chg="mod">
          <ac:chgData name="Hank Bohanon" userId="186dc7a1-2bf7-40b6-9e7e-ff892a86f711" providerId="ADAL" clId="{9D1F315C-E064-42A5-99BC-5CBBAAADAC9F}" dt="2022-11-02T17:53:34.115" v="71"/>
          <ac:spMkLst>
            <pc:docMk/>
            <pc:sldMk cId="2676654137" sldId="449"/>
            <ac:spMk id="55302" creationId="{00000000-0000-0000-0000-000000000000}"/>
          </ac:spMkLst>
        </pc:spChg>
        <pc:spChg chg="mod">
          <ac:chgData name="Hank Bohanon" userId="186dc7a1-2bf7-40b6-9e7e-ff892a86f711" providerId="ADAL" clId="{9D1F315C-E064-42A5-99BC-5CBBAAADAC9F}" dt="2022-11-02T17:53:34.115" v="71"/>
          <ac:spMkLst>
            <pc:docMk/>
            <pc:sldMk cId="2676654137" sldId="449"/>
            <ac:spMk id="55303" creationId="{00000000-0000-0000-0000-000000000000}"/>
          </ac:spMkLst>
        </pc:spChg>
        <pc:picChg chg="mod">
          <ac:chgData name="Hank Bohanon" userId="186dc7a1-2bf7-40b6-9e7e-ff892a86f711" providerId="ADAL" clId="{9D1F315C-E064-42A5-99BC-5CBBAAADAC9F}" dt="2022-11-02T17:53:34.115" v="71"/>
          <ac:picMkLst>
            <pc:docMk/>
            <pc:sldMk cId="2676654137" sldId="449"/>
            <ac:picMk id="55299" creationId="{00000000-0000-0000-0000-000000000000}"/>
          </ac:picMkLst>
        </pc:picChg>
        <pc:picChg chg="mod">
          <ac:chgData name="Hank Bohanon" userId="186dc7a1-2bf7-40b6-9e7e-ff892a86f711" providerId="ADAL" clId="{9D1F315C-E064-42A5-99BC-5CBBAAADAC9F}" dt="2022-11-02T17:53:34.115" v="71"/>
          <ac:picMkLst>
            <pc:docMk/>
            <pc:sldMk cId="2676654137" sldId="449"/>
            <ac:picMk id="55300" creationId="{00000000-0000-0000-0000-000000000000}"/>
          </ac:picMkLst>
        </pc:picChg>
      </pc:sldChg>
      <pc:sldChg chg="modSp">
        <pc:chgData name="Hank Bohanon" userId="186dc7a1-2bf7-40b6-9e7e-ff892a86f711" providerId="ADAL" clId="{9D1F315C-E064-42A5-99BC-5CBBAAADAC9F}" dt="2022-11-02T17:53:34.115" v="71"/>
        <pc:sldMkLst>
          <pc:docMk/>
          <pc:sldMk cId="0" sldId="450"/>
        </pc:sldMkLst>
        <pc:spChg chg="mod">
          <ac:chgData name="Hank Bohanon" userId="186dc7a1-2bf7-40b6-9e7e-ff892a86f711" providerId="ADAL" clId="{9D1F315C-E064-42A5-99BC-5CBBAAADAC9F}" dt="2022-11-02T17:53:34.115" v="71"/>
          <ac:spMkLst>
            <pc:docMk/>
            <pc:sldMk cId="0" sldId="450"/>
            <ac:spMk id="97281" creationId="{EC4F416C-3895-1B11-742B-3D0C897478D4}"/>
          </ac:spMkLst>
        </pc:spChg>
        <pc:picChg chg="mod">
          <ac:chgData name="Hank Bohanon" userId="186dc7a1-2bf7-40b6-9e7e-ff892a86f711" providerId="ADAL" clId="{9D1F315C-E064-42A5-99BC-5CBBAAADAC9F}" dt="2022-11-02T17:53:34.115" v="71"/>
          <ac:picMkLst>
            <pc:docMk/>
            <pc:sldMk cId="0" sldId="450"/>
            <ac:picMk id="97282" creationId="{8050DB74-7F5B-976C-618E-AE221087B2E0}"/>
          </ac:picMkLst>
        </pc:picChg>
        <pc:picChg chg="mod">
          <ac:chgData name="Hank Bohanon" userId="186dc7a1-2bf7-40b6-9e7e-ff892a86f711" providerId="ADAL" clId="{9D1F315C-E064-42A5-99BC-5CBBAAADAC9F}" dt="2022-11-02T17:53:34.115" v="71"/>
          <ac:picMkLst>
            <pc:docMk/>
            <pc:sldMk cId="0" sldId="450"/>
            <ac:picMk id="97283" creationId="{5FAE0D7D-BFD0-67A1-0DEE-B707A94959EE}"/>
          </ac:picMkLst>
        </pc:picChg>
        <pc:picChg chg="mod">
          <ac:chgData name="Hank Bohanon" userId="186dc7a1-2bf7-40b6-9e7e-ff892a86f711" providerId="ADAL" clId="{9D1F315C-E064-42A5-99BC-5CBBAAADAC9F}" dt="2022-11-02T17:53:34.115" v="71"/>
          <ac:picMkLst>
            <pc:docMk/>
            <pc:sldMk cId="0" sldId="450"/>
            <ac:picMk id="97284" creationId="{CFEA4F23-770E-5412-B3D0-B3EBCF61BA02}"/>
          </ac:picMkLst>
        </pc:picChg>
        <pc:picChg chg="mod">
          <ac:chgData name="Hank Bohanon" userId="186dc7a1-2bf7-40b6-9e7e-ff892a86f711" providerId="ADAL" clId="{9D1F315C-E064-42A5-99BC-5CBBAAADAC9F}" dt="2022-11-02T17:53:34.115" v="71"/>
          <ac:picMkLst>
            <pc:docMk/>
            <pc:sldMk cId="0" sldId="450"/>
            <ac:picMk id="97285" creationId="{A1A8A225-6AFB-4281-6776-1DB4FB421B59}"/>
          </ac:picMkLst>
        </pc:picChg>
      </pc:sldChg>
      <pc:sldChg chg="modSp modNotes">
        <pc:chgData name="Hank Bohanon" userId="186dc7a1-2bf7-40b6-9e7e-ff892a86f711" providerId="ADAL" clId="{9D1F315C-E064-42A5-99BC-5CBBAAADAC9F}" dt="2022-11-02T17:53:34.115" v="71"/>
        <pc:sldMkLst>
          <pc:docMk/>
          <pc:sldMk cId="0" sldId="454"/>
        </pc:sldMkLst>
        <pc:spChg chg="mod">
          <ac:chgData name="Hank Bohanon" userId="186dc7a1-2bf7-40b6-9e7e-ff892a86f711" providerId="ADAL" clId="{9D1F315C-E064-42A5-99BC-5CBBAAADAC9F}" dt="2022-11-02T17:53:34.115" v="71"/>
          <ac:spMkLst>
            <pc:docMk/>
            <pc:sldMk cId="0" sldId="454"/>
            <ac:spMk id="93185" creationId="{1932306E-DF7A-3B6B-8FBC-BDF1D2CA0FEA}"/>
          </ac:spMkLst>
        </pc:spChg>
        <pc:spChg chg="mod">
          <ac:chgData name="Hank Bohanon" userId="186dc7a1-2bf7-40b6-9e7e-ff892a86f711" providerId="ADAL" clId="{9D1F315C-E064-42A5-99BC-5CBBAAADAC9F}" dt="2022-11-02T17:53:34.115" v="71"/>
          <ac:spMkLst>
            <pc:docMk/>
            <pc:sldMk cId="0" sldId="454"/>
            <ac:spMk id="93187" creationId="{5DD0E221-8312-E2ED-1852-00399D065E68}"/>
          </ac:spMkLst>
        </pc:spChg>
        <pc:picChg chg="mod">
          <ac:chgData name="Hank Bohanon" userId="186dc7a1-2bf7-40b6-9e7e-ff892a86f711" providerId="ADAL" clId="{9D1F315C-E064-42A5-99BC-5CBBAAADAC9F}" dt="2022-11-02T17:53:34.115" v="71"/>
          <ac:picMkLst>
            <pc:docMk/>
            <pc:sldMk cId="0" sldId="454"/>
            <ac:picMk id="93186" creationId="{FAA0EAD0-65DF-59D6-D1A6-82C6E1665CA4}"/>
          </ac:picMkLst>
        </pc:picChg>
      </pc:sldChg>
      <pc:sldChg chg="modSp">
        <pc:chgData name="Hank Bohanon" userId="186dc7a1-2bf7-40b6-9e7e-ff892a86f711" providerId="ADAL" clId="{9D1F315C-E064-42A5-99BC-5CBBAAADAC9F}" dt="2022-11-02T17:53:34.115" v="71"/>
        <pc:sldMkLst>
          <pc:docMk/>
          <pc:sldMk cId="0" sldId="455"/>
        </pc:sldMkLst>
        <pc:spChg chg="mod">
          <ac:chgData name="Hank Bohanon" userId="186dc7a1-2bf7-40b6-9e7e-ff892a86f711" providerId="ADAL" clId="{9D1F315C-E064-42A5-99BC-5CBBAAADAC9F}" dt="2022-11-02T17:53:34.115" v="71"/>
          <ac:spMkLst>
            <pc:docMk/>
            <pc:sldMk cId="0" sldId="455"/>
            <ac:spMk id="95233" creationId="{8DAF8A42-C41A-331D-28DA-F553916B582F}"/>
          </ac:spMkLst>
        </pc:spChg>
        <pc:spChg chg="mod">
          <ac:chgData name="Hank Bohanon" userId="186dc7a1-2bf7-40b6-9e7e-ff892a86f711" providerId="ADAL" clId="{9D1F315C-E064-42A5-99BC-5CBBAAADAC9F}" dt="2022-11-02T17:53:34.115" v="71"/>
          <ac:spMkLst>
            <pc:docMk/>
            <pc:sldMk cId="0" sldId="455"/>
            <ac:spMk id="95235" creationId="{8156D607-C86D-CDE8-92E5-A20F2A7ECCB0}"/>
          </ac:spMkLst>
        </pc:spChg>
        <pc:picChg chg="mod">
          <ac:chgData name="Hank Bohanon" userId="186dc7a1-2bf7-40b6-9e7e-ff892a86f711" providerId="ADAL" clId="{9D1F315C-E064-42A5-99BC-5CBBAAADAC9F}" dt="2022-11-02T17:53:34.115" v="71"/>
          <ac:picMkLst>
            <pc:docMk/>
            <pc:sldMk cId="0" sldId="455"/>
            <ac:picMk id="95234" creationId="{E248D68F-56F4-F949-939D-D3959E12C9E6}"/>
          </ac:picMkLst>
        </pc:picChg>
      </pc:sldChg>
      <pc:sldChg chg="modSp">
        <pc:chgData name="Hank Bohanon" userId="186dc7a1-2bf7-40b6-9e7e-ff892a86f711" providerId="ADAL" clId="{9D1F315C-E064-42A5-99BC-5CBBAAADAC9F}" dt="2022-11-02T17:53:34.115" v="71"/>
        <pc:sldMkLst>
          <pc:docMk/>
          <pc:sldMk cId="1327161455" sldId="456"/>
        </pc:sldMkLst>
        <pc:spChg chg="mod">
          <ac:chgData name="Hank Bohanon" userId="186dc7a1-2bf7-40b6-9e7e-ff892a86f711" providerId="ADAL" clId="{9D1F315C-E064-42A5-99BC-5CBBAAADAC9F}" dt="2022-11-02T17:53:34.115" v="71"/>
          <ac:spMkLst>
            <pc:docMk/>
            <pc:sldMk cId="1327161455" sldId="456"/>
            <ac:spMk id="2" creationId="{00000000-0000-0000-0000-000000000000}"/>
          </ac:spMkLst>
        </pc:spChg>
        <pc:spChg chg="mod">
          <ac:chgData name="Hank Bohanon" userId="186dc7a1-2bf7-40b6-9e7e-ff892a86f711" providerId="ADAL" clId="{9D1F315C-E064-42A5-99BC-5CBBAAADAC9F}" dt="2022-11-02T17:53:34.115" v="71"/>
          <ac:spMkLst>
            <pc:docMk/>
            <pc:sldMk cId="1327161455" sldId="456"/>
            <ac:spMk id="3" creationId="{00000000-0000-0000-0000-000000000000}"/>
          </ac:spMkLst>
        </pc:spChg>
        <pc:picChg chg="mod">
          <ac:chgData name="Hank Bohanon" userId="186dc7a1-2bf7-40b6-9e7e-ff892a86f711" providerId="ADAL" clId="{9D1F315C-E064-42A5-99BC-5CBBAAADAC9F}" dt="2022-11-02T17:53:34.115" v="71"/>
          <ac:picMkLst>
            <pc:docMk/>
            <pc:sldMk cId="1327161455" sldId="456"/>
            <ac:picMk id="5" creationId="{525F49C8-54FF-C444-C19A-76544B15D09C}"/>
          </ac:picMkLst>
        </pc:picChg>
      </pc:sldChg>
      <pc:sldChg chg="modSp add mod">
        <pc:chgData name="Hank Bohanon" userId="186dc7a1-2bf7-40b6-9e7e-ff892a86f711" providerId="ADAL" clId="{9D1F315C-E064-42A5-99BC-5CBBAAADAC9F}" dt="2022-11-04T16:31:00.603" v="875" actId="20577"/>
        <pc:sldMkLst>
          <pc:docMk/>
          <pc:sldMk cId="2647186229" sldId="507"/>
        </pc:sldMkLst>
        <pc:spChg chg="mod">
          <ac:chgData name="Hank Bohanon" userId="186dc7a1-2bf7-40b6-9e7e-ff892a86f711" providerId="ADAL" clId="{9D1F315C-E064-42A5-99BC-5CBBAAADAC9F}" dt="2022-11-04T16:30:53.925" v="868" actId="20577"/>
          <ac:spMkLst>
            <pc:docMk/>
            <pc:sldMk cId="2647186229" sldId="507"/>
            <ac:spMk id="2" creationId="{3221FE22-DE2A-3946-B3F6-0FBC8D8E20BB}"/>
          </ac:spMkLst>
        </pc:spChg>
        <pc:spChg chg="mod">
          <ac:chgData name="Hank Bohanon" userId="186dc7a1-2bf7-40b6-9e7e-ff892a86f711" providerId="ADAL" clId="{9D1F315C-E064-42A5-99BC-5CBBAAADAC9F}" dt="2022-11-04T16:31:00.603" v="875" actId="20577"/>
          <ac:spMkLst>
            <pc:docMk/>
            <pc:sldMk cId="2647186229" sldId="507"/>
            <ac:spMk id="3" creationId="{5C7B176F-F165-E54A-A3FA-DB55C412C4B6}"/>
          </ac:spMkLst>
        </pc:spChg>
      </pc:sldChg>
      <pc:sldChg chg="modSp mod modNotes">
        <pc:chgData name="Hank Bohanon" userId="186dc7a1-2bf7-40b6-9e7e-ff892a86f711" providerId="ADAL" clId="{9D1F315C-E064-42A5-99BC-5CBBAAADAC9F}" dt="2022-11-04T16:11:01.813" v="854" actId="20577"/>
        <pc:sldMkLst>
          <pc:docMk/>
          <pc:sldMk cId="711152338" sldId="514"/>
        </pc:sldMkLst>
        <pc:spChg chg="mod">
          <ac:chgData name="Hank Bohanon" userId="186dc7a1-2bf7-40b6-9e7e-ff892a86f711" providerId="ADAL" clId="{9D1F315C-E064-42A5-99BC-5CBBAAADAC9F}" dt="2022-11-04T16:11:01.813" v="854" actId="20577"/>
          <ac:spMkLst>
            <pc:docMk/>
            <pc:sldMk cId="711152338" sldId="514"/>
            <ac:spMk id="2" creationId="{C4E89045-EACB-4F92-8BDD-869A4C336A91}"/>
          </ac:spMkLst>
        </pc:spChg>
        <pc:spChg chg="mod">
          <ac:chgData name="Hank Bohanon" userId="186dc7a1-2bf7-40b6-9e7e-ff892a86f711" providerId="ADAL" clId="{9D1F315C-E064-42A5-99BC-5CBBAAADAC9F}" dt="2022-11-02T17:53:34.115" v="71"/>
          <ac:spMkLst>
            <pc:docMk/>
            <pc:sldMk cId="711152338" sldId="514"/>
            <ac:spMk id="3" creationId="{D3264D52-AE26-4D74-9A5F-CCA7E6CD8664}"/>
          </ac:spMkLst>
        </pc:spChg>
        <pc:spChg chg="mod">
          <ac:chgData name="Hank Bohanon" userId="186dc7a1-2bf7-40b6-9e7e-ff892a86f711" providerId="ADAL" clId="{9D1F315C-E064-42A5-99BC-5CBBAAADAC9F}" dt="2022-11-04T16:05:46.840" v="839" actId="20577"/>
          <ac:spMkLst>
            <pc:docMk/>
            <pc:sldMk cId="711152338" sldId="514"/>
            <ac:spMk id="4" creationId="{6F7BF9B4-82DB-4A50-B0F6-0FB8D527A03B}"/>
          </ac:spMkLst>
        </pc:spChg>
        <pc:spChg chg="mod">
          <ac:chgData name="Hank Bohanon" userId="186dc7a1-2bf7-40b6-9e7e-ff892a86f711" providerId="ADAL" clId="{9D1F315C-E064-42A5-99BC-5CBBAAADAC9F}" dt="2022-11-04T16:07:24.270" v="845" actId="20577"/>
          <ac:spMkLst>
            <pc:docMk/>
            <pc:sldMk cId="711152338" sldId="514"/>
            <ac:spMk id="5" creationId="{8DA8B04D-DA13-4026-B5F4-2943163AAA78}"/>
          </ac:spMkLst>
        </pc:spChg>
        <pc:spChg chg="mod">
          <ac:chgData name="Hank Bohanon" userId="186dc7a1-2bf7-40b6-9e7e-ff892a86f711" providerId="ADAL" clId="{9D1F315C-E064-42A5-99BC-5CBBAAADAC9F}" dt="2022-11-04T16:05:09.462" v="786" actId="20577"/>
          <ac:spMkLst>
            <pc:docMk/>
            <pc:sldMk cId="711152338" sldId="514"/>
            <ac:spMk id="6" creationId="{370C8031-9E89-4EC1-B758-1688A66F5CB0}"/>
          </ac:spMkLst>
        </pc:spChg>
        <pc:spChg chg="mod">
          <ac:chgData name="Hank Bohanon" userId="186dc7a1-2bf7-40b6-9e7e-ff892a86f711" providerId="ADAL" clId="{9D1F315C-E064-42A5-99BC-5CBBAAADAC9F}" dt="2022-11-02T17:53:34.115" v="71"/>
          <ac:spMkLst>
            <pc:docMk/>
            <pc:sldMk cId="711152338" sldId="514"/>
            <ac:spMk id="7" creationId="{8D2003D5-145D-4E24-80C8-DD4F6A079A2B}"/>
          </ac:spMkLst>
        </pc:spChg>
        <pc:picChg chg="mod">
          <ac:chgData name="Hank Bohanon" userId="186dc7a1-2bf7-40b6-9e7e-ff892a86f711" providerId="ADAL" clId="{9D1F315C-E064-42A5-99BC-5CBBAAADAC9F}" dt="2022-11-02T17:53:34.115" v="71"/>
          <ac:picMkLst>
            <pc:docMk/>
            <pc:sldMk cId="711152338" sldId="514"/>
            <ac:picMk id="8" creationId="{BB3B93C1-FC2C-43E0-8050-23C22DB4833D}"/>
          </ac:picMkLst>
        </pc:picChg>
      </pc:sldChg>
      <pc:sldChg chg="modSp">
        <pc:chgData name="Hank Bohanon" userId="186dc7a1-2bf7-40b6-9e7e-ff892a86f711" providerId="ADAL" clId="{9D1F315C-E064-42A5-99BC-5CBBAAADAC9F}" dt="2022-11-02T17:53:34.115" v="71"/>
        <pc:sldMkLst>
          <pc:docMk/>
          <pc:sldMk cId="1077101132" sldId="515"/>
        </pc:sldMkLst>
        <pc:spChg chg="mod">
          <ac:chgData name="Hank Bohanon" userId="186dc7a1-2bf7-40b6-9e7e-ff892a86f711" providerId="ADAL" clId="{9D1F315C-E064-42A5-99BC-5CBBAAADAC9F}" dt="2022-11-02T17:53:34.115" v="71"/>
          <ac:spMkLst>
            <pc:docMk/>
            <pc:sldMk cId="1077101132" sldId="515"/>
            <ac:spMk id="2" creationId="{F216F8B0-062A-46D1-AFD6-21546BDE15E6}"/>
          </ac:spMkLst>
        </pc:spChg>
        <pc:spChg chg="mod">
          <ac:chgData name="Hank Bohanon" userId="186dc7a1-2bf7-40b6-9e7e-ff892a86f711" providerId="ADAL" clId="{9D1F315C-E064-42A5-99BC-5CBBAAADAC9F}" dt="2022-11-02T17:53:34.115" v="71"/>
          <ac:spMkLst>
            <pc:docMk/>
            <pc:sldMk cId="1077101132" sldId="515"/>
            <ac:spMk id="4" creationId="{D0202D1E-19CF-4BDD-A6B9-9C66E3AC4BD8}"/>
          </ac:spMkLst>
        </pc:spChg>
        <pc:spChg chg="mod">
          <ac:chgData name="Hank Bohanon" userId="186dc7a1-2bf7-40b6-9e7e-ff892a86f711" providerId="ADAL" clId="{9D1F315C-E064-42A5-99BC-5CBBAAADAC9F}" dt="2022-11-02T17:53:34.115" v="71"/>
          <ac:spMkLst>
            <pc:docMk/>
            <pc:sldMk cId="1077101132" sldId="515"/>
            <ac:spMk id="5" creationId="{47B4F21A-ADF7-406D-B116-A349AD936790}"/>
          </ac:spMkLst>
        </pc:spChg>
        <pc:spChg chg="mod">
          <ac:chgData name="Hank Bohanon" userId="186dc7a1-2bf7-40b6-9e7e-ff892a86f711" providerId="ADAL" clId="{9D1F315C-E064-42A5-99BC-5CBBAAADAC9F}" dt="2022-11-02T17:53:34.115" v="71"/>
          <ac:spMkLst>
            <pc:docMk/>
            <pc:sldMk cId="1077101132" sldId="515"/>
            <ac:spMk id="6" creationId="{E8B449F9-AE7E-4F15-8B4D-1E8C2DE04745}"/>
          </ac:spMkLst>
        </pc:spChg>
        <pc:graphicFrameChg chg="mod">
          <ac:chgData name="Hank Bohanon" userId="186dc7a1-2bf7-40b6-9e7e-ff892a86f711" providerId="ADAL" clId="{9D1F315C-E064-42A5-99BC-5CBBAAADAC9F}" dt="2022-11-02T17:53:34.115" v="71"/>
          <ac:graphicFrameMkLst>
            <pc:docMk/>
            <pc:sldMk cId="1077101132" sldId="515"/>
            <ac:graphicFrameMk id="7" creationId="{41D3EF83-5976-4DCC-95F8-116DB4574990}"/>
          </ac:graphicFrameMkLst>
        </pc:graphicFrameChg>
      </pc:sldChg>
      <pc:sldChg chg="modSp">
        <pc:chgData name="Hank Bohanon" userId="186dc7a1-2bf7-40b6-9e7e-ff892a86f711" providerId="ADAL" clId="{9D1F315C-E064-42A5-99BC-5CBBAAADAC9F}" dt="2022-11-02T17:53:34.115" v="71"/>
        <pc:sldMkLst>
          <pc:docMk/>
          <pc:sldMk cId="3548752350" sldId="516"/>
        </pc:sldMkLst>
        <pc:spChg chg="mod">
          <ac:chgData name="Hank Bohanon" userId="186dc7a1-2bf7-40b6-9e7e-ff892a86f711" providerId="ADAL" clId="{9D1F315C-E064-42A5-99BC-5CBBAAADAC9F}" dt="2022-11-02T17:53:34.115" v="71"/>
          <ac:spMkLst>
            <pc:docMk/>
            <pc:sldMk cId="3548752350" sldId="516"/>
            <ac:spMk id="4" creationId="{0597A080-68FE-4DC1-93ED-0B3B138725A1}"/>
          </ac:spMkLst>
        </pc:spChg>
        <pc:spChg chg="mod">
          <ac:chgData name="Hank Bohanon" userId="186dc7a1-2bf7-40b6-9e7e-ff892a86f711" providerId="ADAL" clId="{9D1F315C-E064-42A5-99BC-5CBBAAADAC9F}" dt="2022-11-02T17:53:34.115" v="71"/>
          <ac:spMkLst>
            <pc:docMk/>
            <pc:sldMk cId="3548752350" sldId="516"/>
            <ac:spMk id="6" creationId="{582B5FAB-06CB-41B2-BC09-D0A6CC06E824}"/>
          </ac:spMkLst>
        </pc:spChg>
        <pc:spChg chg="mod">
          <ac:chgData name="Hank Bohanon" userId="186dc7a1-2bf7-40b6-9e7e-ff892a86f711" providerId="ADAL" clId="{9D1F315C-E064-42A5-99BC-5CBBAAADAC9F}" dt="2022-11-02T17:53:34.115" v="71"/>
          <ac:spMkLst>
            <pc:docMk/>
            <pc:sldMk cId="3548752350" sldId="516"/>
            <ac:spMk id="9" creationId="{4E8ECAEC-6BC9-4F2D-A1F2-391C1E370766}"/>
          </ac:spMkLst>
        </pc:spChg>
        <pc:picChg chg="mod">
          <ac:chgData name="Hank Bohanon" userId="186dc7a1-2bf7-40b6-9e7e-ff892a86f711" providerId="ADAL" clId="{9D1F315C-E064-42A5-99BC-5CBBAAADAC9F}" dt="2022-11-02T17:53:34.115" v="71"/>
          <ac:picMkLst>
            <pc:docMk/>
            <pc:sldMk cId="3548752350" sldId="516"/>
            <ac:picMk id="17" creationId="{5200AA57-6615-4A1E-9361-C514858EFFB8}"/>
          </ac:picMkLst>
        </pc:picChg>
      </pc:sldChg>
      <pc:sldChg chg="addSp delSp modSp mod">
        <pc:chgData name="Hank Bohanon" userId="186dc7a1-2bf7-40b6-9e7e-ff892a86f711" providerId="ADAL" clId="{9D1F315C-E064-42A5-99BC-5CBBAAADAC9F}" dt="2022-11-10T16:08:57.626" v="1050" actId="1076"/>
        <pc:sldMkLst>
          <pc:docMk/>
          <pc:sldMk cId="689975178" sldId="517"/>
        </pc:sldMkLst>
        <pc:spChg chg="mod">
          <ac:chgData name="Hank Bohanon" userId="186dc7a1-2bf7-40b6-9e7e-ff892a86f711" providerId="ADAL" clId="{9D1F315C-E064-42A5-99BC-5CBBAAADAC9F}" dt="2022-11-02T17:53:34.115" v="71"/>
          <ac:spMkLst>
            <pc:docMk/>
            <pc:sldMk cId="689975178" sldId="517"/>
            <ac:spMk id="2" creationId="{BC10B050-6A1B-43A7-A5F8-5F2381395D98}"/>
          </ac:spMkLst>
        </pc:spChg>
        <pc:spChg chg="mod">
          <ac:chgData name="Hank Bohanon" userId="186dc7a1-2bf7-40b6-9e7e-ff892a86f711" providerId="ADAL" clId="{9D1F315C-E064-42A5-99BC-5CBBAAADAC9F}" dt="2022-11-04T16:33:47.700" v="917" actId="20577"/>
          <ac:spMkLst>
            <pc:docMk/>
            <pc:sldMk cId="689975178" sldId="517"/>
            <ac:spMk id="3" creationId="{0672E338-5DA5-429B-A0E7-9A98FCCC510D}"/>
          </ac:spMkLst>
        </pc:spChg>
        <pc:picChg chg="del mod">
          <ac:chgData name="Hank Bohanon" userId="186dc7a1-2bf7-40b6-9e7e-ff892a86f711" providerId="ADAL" clId="{9D1F315C-E064-42A5-99BC-5CBBAAADAC9F}" dt="2022-11-04T16:33:29.305" v="910" actId="478"/>
          <ac:picMkLst>
            <pc:docMk/>
            <pc:sldMk cId="689975178" sldId="517"/>
            <ac:picMk id="5" creationId="{AEB85292-5E09-A85B-4400-6CAF631EF0A1}"/>
          </ac:picMkLst>
        </pc:picChg>
        <pc:picChg chg="add mod">
          <ac:chgData name="Hank Bohanon" userId="186dc7a1-2bf7-40b6-9e7e-ff892a86f711" providerId="ADAL" clId="{9D1F315C-E064-42A5-99BC-5CBBAAADAC9F}" dt="2022-11-10T16:08:57.626" v="1050" actId="1076"/>
          <ac:picMkLst>
            <pc:docMk/>
            <pc:sldMk cId="689975178" sldId="517"/>
            <ac:picMk id="6" creationId="{FE5531DC-D915-5251-34DA-33A1AF988A3E}"/>
          </ac:picMkLst>
        </pc:picChg>
      </pc:sldChg>
      <pc:sldChg chg="modSp mod">
        <pc:chgData name="Hank Bohanon" userId="186dc7a1-2bf7-40b6-9e7e-ff892a86f711" providerId="ADAL" clId="{9D1F315C-E064-42A5-99BC-5CBBAAADAC9F}" dt="2022-11-02T17:53:34.115" v="71"/>
        <pc:sldMkLst>
          <pc:docMk/>
          <pc:sldMk cId="453912353" sldId="518"/>
        </pc:sldMkLst>
        <pc:spChg chg="mod">
          <ac:chgData name="Hank Bohanon" userId="186dc7a1-2bf7-40b6-9e7e-ff892a86f711" providerId="ADAL" clId="{9D1F315C-E064-42A5-99BC-5CBBAAADAC9F}" dt="2022-11-02T17:53:34.115" v="71"/>
          <ac:spMkLst>
            <pc:docMk/>
            <pc:sldMk cId="453912353" sldId="518"/>
            <ac:spMk id="2" creationId="{EABA608A-031D-4E08-BC82-6AF3E8F5AE64}"/>
          </ac:spMkLst>
        </pc:spChg>
        <pc:spChg chg="mod">
          <ac:chgData name="Hank Bohanon" userId="186dc7a1-2bf7-40b6-9e7e-ff892a86f711" providerId="ADAL" clId="{9D1F315C-E064-42A5-99BC-5CBBAAADAC9F}" dt="2022-11-02T17:53:34.115" v="71"/>
          <ac:spMkLst>
            <pc:docMk/>
            <pc:sldMk cId="453912353" sldId="518"/>
            <ac:spMk id="3" creationId="{64B43F33-AF3E-448D-BEBA-900BBF975D9D}"/>
          </ac:spMkLst>
        </pc:spChg>
      </pc:sldChg>
      <pc:sldChg chg="modSp">
        <pc:chgData name="Hank Bohanon" userId="186dc7a1-2bf7-40b6-9e7e-ff892a86f711" providerId="ADAL" clId="{9D1F315C-E064-42A5-99BC-5CBBAAADAC9F}" dt="2022-11-02T17:53:34.115" v="71"/>
        <pc:sldMkLst>
          <pc:docMk/>
          <pc:sldMk cId="2706533055" sldId="520"/>
        </pc:sldMkLst>
        <pc:spChg chg="mod">
          <ac:chgData name="Hank Bohanon" userId="186dc7a1-2bf7-40b6-9e7e-ff892a86f711" providerId="ADAL" clId="{9D1F315C-E064-42A5-99BC-5CBBAAADAC9F}" dt="2022-11-02T17:53:34.115" v="71"/>
          <ac:spMkLst>
            <pc:docMk/>
            <pc:sldMk cId="2706533055" sldId="520"/>
            <ac:spMk id="2" creationId="{86BF3B8B-9DAA-41DD-80E3-51E50A1C4712}"/>
          </ac:spMkLst>
        </pc:spChg>
        <pc:spChg chg="mod">
          <ac:chgData name="Hank Bohanon" userId="186dc7a1-2bf7-40b6-9e7e-ff892a86f711" providerId="ADAL" clId="{9D1F315C-E064-42A5-99BC-5CBBAAADAC9F}" dt="2022-11-02T17:53:34.115" v="71"/>
          <ac:spMkLst>
            <pc:docMk/>
            <pc:sldMk cId="2706533055" sldId="520"/>
            <ac:spMk id="4" creationId="{763986BA-7118-4F5B-951B-A19A4B5EFA52}"/>
          </ac:spMkLst>
        </pc:spChg>
        <pc:spChg chg="mod">
          <ac:chgData name="Hank Bohanon" userId="186dc7a1-2bf7-40b6-9e7e-ff892a86f711" providerId="ADAL" clId="{9D1F315C-E064-42A5-99BC-5CBBAAADAC9F}" dt="2022-11-02T17:53:34.115" v="71"/>
          <ac:spMkLst>
            <pc:docMk/>
            <pc:sldMk cId="2706533055" sldId="520"/>
            <ac:spMk id="5" creationId="{3A59EA8F-E298-4BA0-870E-03BC5E2A6B05}"/>
          </ac:spMkLst>
        </pc:spChg>
        <pc:spChg chg="mod">
          <ac:chgData name="Hank Bohanon" userId="186dc7a1-2bf7-40b6-9e7e-ff892a86f711" providerId="ADAL" clId="{9D1F315C-E064-42A5-99BC-5CBBAAADAC9F}" dt="2022-11-02T17:53:34.115" v="71"/>
          <ac:spMkLst>
            <pc:docMk/>
            <pc:sldMk cId="2706533055" sldId="520"/>
            <ac:spMk id="7" creationId="{DCAFE9FE-6F0F-42CA-9D15-A6DD5F962BB1}"/>
          </ac:spMkLst>
        </pc:spChg>
        <pc:graphicFrameChg chg="mod">
          <ac:chgData name="Hank Bohanon" userId="186dc7a1-2bf7-40b6-9e7e-ff892a86f711" providerId="ADAL" clId="{9D1F315C-E064-42A5-99BC-5CBBAAADAC9F}" dt="2022-11-02T17:53:34.115" v="71"/>
          <ac:graphicFrameMkLst>
            <pc:docMk/>
            <pc:sldMk cId="2706533055" sldId="520"/>
            <ac:graphicFrameMk id="6" creationId="{62AC2BC0-371A-43DA-9D7C-9CAD0ECA82F7}"/>
          </ac:graphicFrameMkLst>
        </pc:graphicFrameChg>
      </pc:sldChg>
      <pc:sldChg chg="modSp mod">
        <pc:chgData name="Hank Bohanon" userId="186dc7a1-2bf7-40b6-9e7e-ff892a86f711" providerId="ADAL" clId="{9D1F315C-E064-42A5-99BC-5CBBAAADAC9F}" dt="2022-11-10T16:13:07.805" v="1062" actId="20577"/>
        <pc:sldMkLst>
          <pc:docMk/>
          <pc:sldMk cId="2438363135" sldId="521"/>
        </pc:sldMkLst>
        <pc:spChg chg="mod">
          <ac:chgData name="Hank Bohanon" userId="186dc7a1-2bf7-40b6-9e7e-ff892a86f711" providerId="ADAL" clId="{9D1F315C-E064-42A5-99BC-5CBBAAADAC9F}" dt="2022-11-10T16:13:07.805" v="1062" actId="20577"/>
          <ac:spMkLst>
            <pc:docMk/>
            <pc:sldMk cId="2438363135" sldId="521"/>
            <ac:spMk id="2" creationId="{28EBA312-1EE2-4F68-A045-4E829C50B4F6}"/>
          </ac:spMkLst>
        </pc:spChg>
        <pc:spChg chg="mod">
          <ac:chgData name="Hank Bohanon" userId="186dc7a1-2bf7-40b6-9e7e-ff892a86f711" providerId="ADAL" clId="{9D1F315C-E064-42A5-99BC-5CBBAAADAC9F}" dt="2022-11-02T17:53:34.115" v="71"/>
          <ac:spMkLst>
            <pc:docMk/>
            <pc:sldMk cId="2438363135" sldId="521"/>
            <ac:spMk id="3" creationId="{B193048A-5294-4D82-B914-7EA3E24BDD92}"/>
          </ac:spMkLst>
        </pc:spChg>
        <pc:spChg chg="mod">
          <ac:chgData name="Hank Bohanon" userId="186dc7a1-2bf7-40b6-9e7e-ff892a86f711" providerId="ADAL" clId="{9D1F315C-E064-42A5-99BC-5CBBAAADAC9F}" dt="2022-11-02T17:53:34.115" v="71"/>
          <ac:spMkLst>
            <pc:docMk/>
            <pc:sldMk cId="2438363135" sldId="521"/>
            <ac:spMk id="4" creationId="{C26C0E1F-A101-4544-8B41-A2FEC685C5FF}"/>
          </ac:spMkLst>
        </pc:spChg>
        <pc:spChg chg="mod">
          <ac:chgData name="Hank Bohanon" userId="186dc7a1-2bf7-40b6-9e7e-ff892a86f711" providerId="ADAL" clId="{9D1F315C-E064-42A5-99BC-5CBBAAADAC9F}" dt="2022-11-02T17:53:34.115" v="71"/>
          <ac:spMkLst>
            <pc:docMk/>
            <pc:sldMk cId="2438363135" sldId="521"/>
            <ac:spMk id="6" creationId="{9EA83385-235D-12B1-4FE6-3BB0A887F3E8}"/>
          </ac:spMkLst>
        </pc:spChg>
        <pc:graphicFrameChg chg="mod">
          <ac:chgData name="Hank Bohanon" userId="186dc7a1-2bf7-40b6-9e7e-ff892a86f711" providerId="ADAL" clId="{9D1F315C-E064-42A5-99BC-5CBBAAADAC9F}" dt="2022-11-02T17:53:34.115" v="71"/>
          <ac:graphicFrameMkLst>
            <pc:docMk/>
            <pc:sldMk cId="2438363135" sldId="521"/>
            <ac:graphicFrameMk id="5" creationId="{C89F4ADC-DC3A-89BD-EABD-D79374F3C45C}"/>
          </ac:graphicFrameMkLst>
        </pc:graphicFrameChg>
      </pc:sldChg>
      <pc:sldChg chg="modSp">
        <pc:chgData name="Hank Bohanon" userId="186dc7a1-2bf7-40b6-9e7e-ff892a86f711" providerId="ADAL" clId="{9D1F315C-E064-42A5-99BC-5CBBAAADAC9F}" dt="2022-11-02T17:53:34.115" v="71"/>
        <pc:sldMkLst>
          <pc:docMk/>
          <pc:sldMk cId="2506552795" sldId="522"/>
        </pc:sldMkLst>
        <pc:spChg chg="mod">
          <ac:chgData name="Hank Bohanon" userId="186dc7a1-2bf7-40b6-9e7e-ff892a86f711" providerId="ADAL" clId="{9D1F315C-E064-42A5-99BC-5CBBAAADAC9F}" dt="2022-11-02T17:53:34.115" v="71"/>
          <ac:spMkLst>
            <pc:docMk/>
            <pc:sldMk cId="2506552795" sldId="522"/>
            <ac:spMk id="2" creationId="{2972A1B6-0CD1-4FBE-B3CC-B74B30FEEDFE}"/>
          </ac:spMkLst>
        </pc:spChg>
        <pc:spChg chg="mod">
          <ac:chgData name="Hank Bohanon" userId="186dc7a1-2bf7-40b6-9e7e-ff892a86f711" providerId="ADAL" clId="{9D1F315C-E064-42A5-99BC-5CBBAAADAC9F}" dt="2022-11-02T17:53:34.115" v="71"/>
          <ac:spMkLst>
            <pc:docMk/>
            <pc:sldMk cId="2506552795" sldId="522"/>
            <ac:spMk id="3" creationId="{27E1B778-B3DE-4F86-B088-C25B43C04839}"/>
          </ac:spMkLst>
        </pc:spChg>
        <pc:spChg chg="mod">
          <ac:chgData name="Hank Bohanon" userId="186dc7a1-2bf7-40b6-9e7e-ff892a86f711" providerId="ADAL" clId="{9D1F315C-E064-42A5-99BC-5CBBAAADAC9F}" dt="2022-11-02T17:53:34.115" v="71"/>
          <ac:spMkLst>
            <pc:docMk/>
            <pc:sldMk cId="2506552795" sldId="522"/>
            <ac:spMk id="4" creationId="{BD798E98-A301-41FF-BE12-0B28E5738EF9}"/>
          </ac:spMkLst>
        </pc:spChg>
        <pc:graphicFrameChg chg="mod">
          <ac:chgData name="Hank Bohanon" userId="186dc7a1-2bf7-40b6-9e7e-ff892a86f711" providerId="ADAL" clId="{9D1F315C-E064-42A5-99BC-5CBBAAADAC9F}" dt="2022-11-02T17:53:34.115" v="71"/>
          <ac:graphicFrameMkLst>
            <pc:docMk/>
            <pc:sldMk cId="2506552795" sldId="522"/>
            <ac:graphicFrameMk id="5" creationId="{D841D84E-82A8-4B52-9E42-F1D5B8D7360F}"/>
          </ac:graphicFrameMkLst>
        </pc:graphicFrameChg>
      </pc:sldChg>
      <pc:sldChg chg="modSp mod modAnim modNotes">
        <pc:chgData name="Hank Bohanon" userId="186dc7a1-2bf7-40b6-9e7e-ff892a86f711" providerId="ADAL" clId="{9D1F315C-E064-42A5-99BC-5CBBAAADAC9F}" dt="2022-11-04T16:35:24.151" v="920" actId="20577"/>
        <pc:sldMkLst>
          <pc:docMk/>
          <pc:sldMk cId="4237821388" sldId="535"/>
        </pc:sldMkLst>
        <pc:spChg chg="mod">
          <ac:chgData name="Hank Bohanon" userId="186dc7a1-2bf7-40b6-9e7e-ff892a86f711" providerId="ADAL" clId="{9D1F315C-E064-42A5-99BC-5CBBAAADAC9F}" dt="2022-11-04T16:35:24.151" v="920" actId="20577"/>
          <ac:spMkLst>
            <pc:docMk/>
            <pc:sldMk cId="4237821388" sldId="535"/>
            <ac:spMk id="4" creationId="{1DFFD2E2-23AA-204E-ABEA-7C0B11732E17}"/>
          </ac:spMkLst>
        </pc:spChg>
        <pc:spChg chg="mod">
          <ac:chgData name="Hank Bohanon" userId="186dc7a1-2bf7-40b6-9e7e-ff892a86f711" providerId="ADAL" clId="{9D1F315C-E064-42A5-99BC-5CBBAAADAC9F}" dt="2022-11-02T17:53:34.115" v="71"/>
          <ac:spMkLst>
            <pc:docMk/>
            <pc:sldMk cId="4237821388" sldId="535"/>
            <ac:spMk id="6" creationId="{43F61560-2006-DA48-BAA7-C3F6E9DD7178}"/>
          </ac:spMkLst>
        </pc:spChg>
        <pc:spChg chg="mod">
          <ac:chgData name="Hank Bohanon" userId="186dc7a1-2bf7-40b6-9e7e-ff892a86f711" providerId="ADAL" clId="{9D1F315C-E064-42A5-99BC-5CBBAAADAC9F}" dt="2022-11-02T17:53:34.115" v="71"/>
          <ac:spMkLst>
            <pc:docMk/>
            <pc:sldMk cId="4237821388" sldId="535"/>
            <ac:spMk id="11" creationId="{BE1BB049-EC1D-4140-887C-851B33FC071D}"/>
          </ac:spMkLst>
        </pc:spChg>
        <pc:picChg chg="mod">
          <ac:chgData name="Hank Bohanon" userId="186dc7a1-2bf7-40b6-9e7e-ff892a86f711" providerId="ADAL" clId="{9D1F315C-E064-42A5-99BC-5CBBAAADAC9F}" dt="2022-11-02T17:53:34.115" v="71"/>
          <ac:picMkLst>
            <pc:docMk/>
            <pc:sldMk cId="4237821388" sldId="535"/>
            <ac:picMk id="10" creationId="{7C0DA781-B1BC-8646-8A53-3EA9A0743686}"/>
          </ac:picMkLst>
        </pc:picChg>
      </pc:sldChg>
      <pc:sldChg chg="modSp">
        <pc:chgData name="Hank Bohanon" userId="186dc7a1-2bf7-40b6-9e7e-ff892a86f711" providerId="ADAL" clId="{9D1F315C-E064-42A5-99BC-5CBBAAADAC9F}" dt="2022-11-02T17:53:34.115" v="71"/>
        <pc:sldMkLst>
          <pc:docMk/>
          <pc:sldMk cId="930128599" sldId="537"/>
        </pc:sldMkLst>
        <pc:spChg chg="mod">
          <ac:chgData name="Hank Bohanon" userId="186dc7a1-2bf7-40b6-9e7e-ff892a86f711" providerId="ADAL" clId="{9D1F315C-E064-42A5-99BC-5CBBAAADAC9F}" dt="2022-11-02T17:53:34.115" v="71"/>
          <ac:spMkLst>
            <pc:docMk/>
            <pc:sldMk cId="930128599" sldId="537"/>
            <ac:spMk id="2" creationId="{AE2409D2-38EF-EE42-8431-CBAC849DF917}"/>
          </ac:spMkLst>
        </pc:spChg>
        <pc:spChg chg="mod">
          <ac:chgData name="Hank Bohanon" userId="186dc7a1-2bf7-40b6-9e7e-ff892a86f711" providerId="ADAL" clId="{9D1F315C-E064-42A5-99BC-5CBBAAADAC9F}" dt="2022-11-02T17:53:34.115" v="71"/>
          <ac:spMkLst>
            <pc:docMk/>
            <pc:sldMk cId="930128599" sldId="537"/>
            <ac:spMk id="3" creationId="{C6BB5BE1-665E-E545-A45A-46C6DDC06B98}"/>
          </ac:spMkLst>
        </pc:spChg>
      </pc:sldChg>
      <pc:sldChg chg="modSp">
        <pc:chgData name="Hank Bohanon" userId="186dc7a1-2bf7-40b6-9e7e-ff892a86f711" providerId="ADAL" clId="{9D1F315C-E064-42A5-99BC-5CBBAAADAC9F}" dt="2022-11-02T17:53:34.115" v="71"/>
        <pc:sldMkLst>
          <pc:docMk/>
          <pc:sldMk cId="2320065502" sldId="540"/>
        </pc:sldMkLst>
        <pc:spChg chg="mod">
          <ac:chgData name="Hank Bohanon" userId="186dc7a1-2bf7-40b6-9e7e-ff892a86f711" providerId="ADAL" clId="{9D1F315C-E064-42A5-99BC-5CBBAAADAC9F}" dt="2022-11-02T17:53:34.115" v="71"/>
          <ac:spMkLst>
            <pc:docMk/>
            <pc:sldMk cId="2320065502" sldId="540"/>
            <ac:spMk id="29697" creationId="{6B7DBD17-7E75-E940-BC4B-981A94CBFAA7}"/>
          </ac:spMkLst>
        </pc:spChg>
        <pc:picChg chg="mod">
          <ac:chgData name="Hank Bohanon" userId="186dc7a1-2bf7-40b6-9e7e-ff892a86f711" providerId="ADAL" clId="{9D1F315C-E064-42A5-99BC-5CBBAAADAC9F}" dt="2022-11-02T17:53:34.115" v="71"/>
          <ac:picMkLst>
            <pc:docMk/>
            <pc:sldMk cId="2320065502" sldId="540"/>
            <ac:picMk id="29698" creationId="{1211ED35-73FC-F842-9742-AA86CCD874E5}"/>
          </ac:picMkLst>
        </pc:picChg>
      </pc:sldChg>
      <pc:sldChg chg="modSp">
        <pc:chgData name="Hank Bohanon" userId="186dc7a1-2bf7-40b6-9e7e-ff892a86f711" providerId="ADAL" clId="{9D1F315C-E064-42A5-99BC-5CBBAAADAC9F}" dt="2022-11-02T17:53:34.115" v="71"/>
        <pc:sldMkLst>
          <pc:docMk/>
          <pc:sldMk cId="459683874" sldId="577"/>
        </pc:sldMkLst>
        <pc:spChg chg="mod">
          <ac:chgData name="Hank Bohanon" userId="186dc7a1-2bf7-40b6-9e7e-ff892a86f711" providerId="ADAL" clId="{9D1F315C-E064-42A5-99BC-5CBBAAADAC9F}" dt="2022-11-02T17:53:34.115" v="71"/>
          <ac:spMkLst>
            <pc:docMk/>
            <pc:sldMk cId="459683874" sldId="577"/>
            <ac:spMk id="2" creationId="{2F69E706-3926-457A-B106-5EE3630A6B90}"/>
          </ac:spMkLst>
        </pc:spChg>
        <pc:spChg chg="mod">
          <ac:chgData name="Hank Bohanon" userId="186dc7a1-2bf7-40b6-9e7e-ff892a86f711" providerId="ADAL" clId="{9D1F315C-E064-42A5-99BC-5CBBAAADAC9F}" dt="2022-11-02T17:53:34.115" v="71"/>
          <ac:spMkLst>
            <pc:docMk/>
            <pc:sldMk cId="459683874" sldId="577"/>
            <ac:spMk id="3" creationId="{266E4BE0-EAD2-483A-9E7E-8716CAA66FDC}"/>
          </ac:spMkLst>
        </pc:spChg>
        <pc:picChg chg="mod">
          <ac:chgData name="Hank Bohanon" userId="186dc7a1-2bf7-40b6-9e7e-ff892a86f711" providerId="ADAL" clId="{9D1F315C-E064-42A5-99BC-5CBBAAADAC9F}" dt="2022-11-02T17:53:34.115" v="71"/>
          <ac:picMkLst>
            <pc:docMk/>
            <pc:sldMk cId="459683874" sldId="577"/>
            <ac:picMk id="5" creationId="{672BC573-7F71-4E75-A279-600780D3F2EC}"/>
          </ac:picMkLst>
        </pc:picChg>
      </pc:sldChg>
      <pc:sldChg chg="add del">
        <pc:chgData name="Hank Bohanon" userId="186dc7a1-2bf7-40b6-9e7e-ff892a86f711" providerId="ADAL" clId="{9D1F315C-E064-42A5-99BC-5CBBAAADAC9F}" dt="2022-11-03T16:22:59.286" v="253" actId="47"/>
        <pc:sldMkLst>
          <pc:docMk/>
          <pc:sldMk cId="2921300645" sldId="578"/>
        </pc:sldMkLst>
      </pc:sldChg>
      <pc:sldChg chg="modSp mod ord">
        <pc:chgData name="Hank Bohanon" userId="186dc7a1-2bf7-40b6-9e7e-ff892a86f711" providerId="ADAL" clId="{9D1F315C-E064-42A5-99BC-5CBBAAADAC9F}" dt="2022-11-03T16:52:45.035" v="526"/>
        <pc:sldMkLst>
          <pc:docMk/>
          <pc:sldMk cId="2167946766" sldId="582"/>
        </pc:sldMkLst>
        <pc:spChg chg="mod">
          <ac:chgData name="Hank Bohanon" userId="186dc7a1-2bf7-40b6-9e7e-ff892a86f711" providerId="ADAL" clId="{9D1F315C-E064-42A5-99BC-5CBBAAADAC9F}" dt="2022-11-02T17:53:34.115" v="71"/>
          <ac:spMkLst>
            <pc:docMk/>
            <pc:sldMk cId="2167946766" sldId="582"/>
            <ac:spMk id="3" creationId="{E833EC6E-4AF9-4EE9-BF25-16827AE47D3C}"/>
          </ac:spMkLst>
        </pc:spChg>
        <pc:spChg chg="mod">
          <ac:chgData name="Hank Bohanon" userId="186dc7a1-2bf7-40b6-9e7e-ff892a86f711" providerId="ADAL" clId="{9D1F315C-E064-42A5-99BC-5CBBAAADAC9F}" dt="2022-11-02T17:53:34.115" v="71"/>
          <ac:spMkLst>
            <pc:docMk/>
            <pc:sldMk cId="2167946766" sldId="582"/>
            <ac:spMk id="41985" creationId="{7EBDC423-C8DA-CD40-91E7-7714ED310D17}"/>
          </ac:spMkLst>
        </pc:spChg>
        <pc:spChg chg="mod">
          <ac:chgData name="Hank Bohanon" userId="186dc7a1-2bf7-40b6-9e7e-ff892a86f711" providerId="ADAL" clId="{9D1F315C-E064-42A5-99BC-5CBBAAADAC9F}" dt="2022-11-02T17:53:34.115" v="71"/>
          <ac:spMkLst>
            <pc:docMk/>
            <pc:sldMk cId="2167946766" sldId="582"/>
            <ac:spMk id="41987" creationId="{769FC9EA-8129-0943-805E-192B6A92F604}"/>
          </ac:spMkLst>
        </pc:spChg>
        <pc:graphicFrameChg chg="mod">
          <ac:chgData name="Hank Bohanon" userId="186dc7a1-2bf7-40b6-9e7e-ff892a86f711" providerId="ADAL" clId="{9D1F315C-E064-42A5-99BC-5CBBAAADAC9F}" dt="2022-11-02T17:53:34.115" v="71"/>
          <ac:graphicFrameMkLst>
            <pc:docMk/>
            <pc:sldMk cId="2167946766" sldId="582"/>
            <ac:graphicFrameMk id="4" creationId="{3CCD4C4F-EF3D-4149-8932-E358077A4A59}"/>
          </ac:graphicFrameMkLst>
        </pc:graphicFrameChg>
      </pc:sldChg>
      <pc:sldChg chg="modSp mod">
        <pc:chgData name="Hank Bohanon" userId="186dc7a1-2bf7-40b6-9e7e-ff892a86f711" providerId="ADAL" clId="{9D1F315C-E064-42A5-99BC-5CBBAAADAC9F}" dt="2022-11-03T16:16:08.577" v="247" actId="20577"/>
        <pc:sldMkLst>
          <pc:docMk/>
          <pc:sldMk cId="55224822" sldId="3581"/>
        </pc:sldMkLst>
        <pc:spChg chg="mod">
          <ac:chgData name="Hank Bohanon" userId="186dc7a1-2bf7-40b6-9e7e-ff892a86f711" providerId="ADAL" clId="{9D1F315C-E064-42A5-99BC-5CBBAAADAC9F}" dt="2022-11-02T17:53:34.115" v="71"/>
          <ac:spMkLst>
            <pc:docMk/>
            <pc:sldMk cId="55224822" sldId="3581"/>
            <ac:spMk id="2" creationId="{579CCF90-4648-C246-B2DE-B8B3F6B2C21A}"/>
          </ac:spMkLst>
        </pc:spChg>
        <pc:spChg chg="mod">
          <ac:chgData name="Hank Bohanon" userId="186dc7a1-2bf7-40b6-9e7e-ff892a86f711" providerId="ADAL" clId="{9D1F315C-E064-42A5-99BC-5CBBAAADAC9F}" dt="2022-11-03T16:16:08.577" v="247" actId="20577"/>
          <ac:spMkLst>
            <pc:docMk/>
            <pc:sldMk cId="55224822" sldId="3581"/>
            <ac:spMk id="3" creationId="{47B872FF-43BF-7749-AF73-91894E0620CE}"/>
          </ac:spMkLst>
        </pc:spChg>
        <pc:picChg chg="mod">
          <ac:chgData name="Hank Bohanon" userId="186dc7a1-2bf7-40b6-9e7e-ff892a86f711" providerId="ADAL" clId="{9D1F315C-E064-42A5-99BC-5CBBAAADAC9F}" dt="2022-11-02T17:53:34.115" v="71"/>
          <ac:picMkLst>
            <pc:docMk/>
            <pc:sldMk cId="55224822" sldId="3581"/>
            <ac:picMk id="5" creationId="{65DE17E7-B90B-A825-C5D1-782D95A7AC62}"/>
          </ac:picMkLst>
        </pc:picChg>
      </pc:sldChg>
      <pc:sldChg chg="modSp mod">
        <pc:chgData name="Hank Bohanon" userId="186dc7a1-2bf7-40b6-9e7e-ff892a86f711" providerId="ADAL" clId="{9D1F315C-E064-42A5-99BC-5CBBAAADAC9F}" dt="2022-11-02T17:53:34.115" v="71"/>
        <pc:sldMkLst>
          <pc:docMk/>
          <pc:sldMk cId="2761107402" sldId="3582"/>
        </pc:sldMkLst>
        <pc:spChg chg="mod">
          <ac:chgData name="Hank Bohanon" userId="186dc7a1-2bf7-40b6-9e7e-ff892a86f711" providerId="ADAL" clId="{9D1F315C-E064-42A5-99BC-5CBBAAADAC9F}" dt="2022-11-02T17:53:34.115" v="71"/>
          <ac:spMkLst>
            <pc:docMk/>
            <pc:sldMk cId="2761107402" sldId="3582"/>
            <ac:spMk id="2" creationId="{5A6B71CD-077B-B9B1-5C7C-990B97149952}"/>
          </ac:spMkLst>
        </pc:spChg>
        <pc:spChg chg="mod">
          <ac:chgData name="Hank Bohanon" userId="186dc7a1-2bf7-40b6-9e7e-ff892a86f711" providerId="ADAL" clId="{9D1F315C-E064-42A5-99BC-5CBBAAADAC9F}" dt="2022-11-02T17:53:34.115" v="71"/>
          <ac:spMkLst>
            <pc:docMk/>
            <pc:sldMk cId="2761107402" sldId="3582"/>
            <ac:spMk id="3" creationId="{77A6029B-1E9A-09C3-EF11-5A516429A1B6}"/>
          </ac:spMkLst>
        </pc:spChg>
        <pc:spChg chg="mod">
          <ac:chgData name="Hank Bohanon" userId="186dc7a1-2bf7-40b6-9e7e-ff892a86f711" providerId="ADAL" clId="{9D1F315C-E064-42A5-99BC-5CBBAAADAC9F}" dt="2022-11-02T17:53:34.115" v="71"/>
          <ac:spMkLst>
            <pc:docMk/>
            <pc:sldMk cId="2761107402" sldId="3582"/>
            <ac:spMk id="4" creationId="{ACBAC1B0-5783-E37A-2014-D905DE463DDF}"/>
          </ac:spMkLst>
        </pc:spChg>
        <pc:picChg chg="mod">
          <ac:chgData name="Hank Bohanon" userId="186dc7a1-2bf7-40b6-9e7e-ff892a86f711" providerId="ADAL" clId="{9D1F315C-E064-42A5-99BC-5CBBAAADAC9F}" dt="2022-11-02T17:53:34.115" v="71"/>
          <ac:picMkLst>
            <pc:docMk/>
            <pc:sldMk cId="2761107402" sldId="3582"/>
            <ac:picMk id="8" creationId="{3FFCD30E-7C16-8E24-FBB0-1EEFF88C40F6}"/>
          </ac:picMkLst>
        </pc:picChg>
      </pc:sldChg>
      <pc:sldChg chg="modSp mod modShow modNotes">
        <pc:chgData name="Hank Bohanon" userId="186dc7a1-2bf7-40b6-9e7e-ff892a86f711" providerId="ADAL" clId="{9D1F315C-E064-42A5-99BC-5CBBAAADAC9F}" dt="2022-11-03T16:18:39.034" v="251" actId="729"/>
        <pc:sldMkLst>
          <pc:docMk/>
          <pc:sldMk cId="3554987837" sldId="3583"/>
        </pc:sldMkLst>
        <pc:spChg chg="mod">
          <ac:chgData name="Hank Bohanon" userId="186dc7a1-2bf7-40b6-9e7e-ff892a86f711" providerId="ADAL" clId="{9D1F315C-E064-42A5-99BC-5CBBAAADAC9F}" dt="2022-11-02T17:53:34.115" v="71"/>
          <ac:spMkLst>
            <pc:docMk/>
            <pc:sldMk cId="3554987837" sldId="3583"/>
            <ac:spMk id="2" creationId="{EB94FC00-D6C4-8201-3118-25DFF3156AAB}"/>
          </ac:spMkLst>
        </pc:spChg>
        <pc:spChg chg="mod">
          <ac:chgData name="Hank Bohanon" userId="186dc7a1-2bf7-40b6-9e7e-ff892a86f711" providerId="ADAL" clId="{9D1F315C-E064-42A5-99BC-5CBBAAADAC9F}" dt="2022-11-02T17:53:34.115" v="71"/>
          <ac:spMkLst>
            <pc:docMk/>
            <pc:sldMk cId="3554987837" sldId="3583"/>
            <ac:spMk id="4" creationId="{08CD544B-3E1C-CE62-646E-BFCB1A1F2942}"/>
          </ac:spMkLst>
        </pc:spChg>
        <pc:picChg chg="mod">
          <ac:chgData name="Hank Bohanon" userId="186dc7a1-2bf7-40b6-9e7e-ff892a86f711" providerId="ADAL" clId="{9D1F315C-E064-42A5-99BC-5CBBAAADAC9F}" dt="2022-11-02T17:53:34.115" v="71"/>
          <ac:picMkLst>
            <pc:docMk/>
            <pc:sldMk cId="3554987837" sldId="3583"/>
            <ac:picMk id="5" creationId="{25AA2869-663E-8BC1-2798-73E2DB54FE56}"/>
          </ac:picMkLst>
        </pc:picChg>
      </pc:sldChg>
      <pc:sldChg chg="modSp mod modShow">
        <pc:chgData name="Hank Bohanon" userId="186dc7a1-2bf7-40b6-9e7e-ff892a86f711" providerId="ADAL" clId="{9D1F315C-E064-42A5-99BC-5CBBAAADAC9F}" dt="2022-11-03T16:18:42.841" v="252" actId="729"/>
        <pc:sldMkLst>
          <pc:docMk/>
          <pc:sldMk cId="2782599329" sldId="3584"/>
        </pc:sldMkLst>
        <pc:spChg chg="mod">
          <ac:chgData name="Hank Bohanon" userId="186dc7a1-2bf7-40b6-9e7e-ff892a86f711" providerId="ADAL" clId="{9D1F315C-E064-42A5-99BC-5CBBAAADAC9F}" dt="2022-11-02T17:53:34.115" v="71"/>
          <ac:spMkLst>
            <pc:docMk/>
            <pc:sldMk cId="2782599329" sldId="3584"/>
            <ac:spMk id="2" creationId="{BD172B1E-3818-55A0-40CC-8780A875C855}"/>
          </ac:spMkLst>
        </pc:spChg>
        <pc:spChg chg="mod">
          <ac:chgData name="Hank Bohanon" userId="186dc7a1-2bf7-40b6-9e7e-ff892a86f711" providerId="ADAL" clId="{9D1F315C-E064-42A5-99BC-5CBBAAADAC9F}" dt="2022-11-02T17:53:34.115" v="71"/>
          <ac:spMkLst>
            <pc:docMk/>
            <pc:sldMk cId="2782599329" sldId="3584"/>
            <ac:spMk id="3" creationId="{77454305-245C-3411-2991-A2471CC81921}"/>
          </ac:spMkLst>
        </pc:spChg>
        <pc:picChg chg="mod">
          <ac:chgData name="Hank Bohanon" userId="186dc7a1-2bf7-40b6-9e7e-ff892a86f711" providerId="ADAL" clId="{9D1F315C-E064-42A5-99BC-5CBBAAADAC9F}" dt="2022-11-02T17:53:34.115" v="71"/>
          <ac:picMkLst>
            <pc:docMk/>
            <pc:sldMk cId="2782599329" sldId="3584"/>
            <ac:picMk id="5" creationId="{B0983932-DFE0-7626-2691-24CB3CF55229}"/>
          </ac:picMkLst>
        </pc:picChg>
      </pc:sldChg>
      <pc:sldChg chg="modSp mod">
        <pc:chgData name="Hank Bohanon" userId="186dc7a1-2bf7-40b6-9e7e-ff892a86f711" providerId="ADAL" clId="{9D1F315C-E064-42A5-99BC-5CBBAAADAC9F}" dt="2022-11-02T17:53:34.115" v="71"/>
        <pc:sldMkLst>
          <pc:docMk/>
          <pc:sldMk cId="4027198805" sldId="3585"/>
        </pc:sldMkLst>
        <pc:spChg chg="mod">
          <ac:chgData name="Hank Bohanon" userId="186dc7a1-2bf7-40b6-9e7e-ff892a86f711" providerId="ADAL" clId="{9D1F315C-E064-42A5-99BC-5CBBAAADAC9F}" dt="2022-11-02T17:53:34.115" v="71"/>
          <ac:spMkLst>
            <pc:docMk/>
            <pc:sldMk cId="4027198805" sldId="3585"/>
            <ac:spMk id="6" creationId="{60ED0F6B-A96A-F042-78F7-AEF7FB1DB9EC}"/>
          </ac:spMkLst>
        </pc:spChg>
        <pc:spChg chg="mod">
          <ac:chgData name="Hank Bohanon" userId="186dc7a1-2bf7-40b6-9e7e-ff892a86f711" providerId="ADAL" clId="{9D1F315C-E064-42A5-99BC-5CBBAAADAC9F}" dt="2022-11-02T17:53:34.115" v="71"/>
          <ac:spMkLst>
            <pc:docMk/>
            <pc:sldMk cId="4027198805" sldId="3585"/>
            <ac:spMk id="7" creationId="{E5B052E5-37DD-8B68-DB35-DE8D4475899F}"/>
          </ac:spMkLst>
        </pc:spChg>
        <pc:spChg chg="mod">
          <ac:chgData name="Hank Bohanon" userId="186dc7a1-2bf7-40b6-9e7e-ff892a86f711" providerId="ADAL" clId="{9D1F315C-E064-42A5-99BC-5CBBAAADAC9F}" dt="2022-11-02T17:53:34.115" v="71"/>
          <ac:spMkLst>
            <pc:docMk/>
            <pc:sldMk cId="4027198805" sldId="3585"/>
            <ac:spMk id="8" creationId="{B7D5326E-CCC9-43D9-B01A-9B3E18082EEC}"/>
          </ac:spMkLst>
        </pc:spChg>
        <pc:picChg chg="mod">
          <ac:chgData name="Hank Bohanon" userId="186dc7a1-2bf7-40b6-9e7e-ff892a86f711" providerId="ADAL" clId="{9D1F315C-E064-42A5-99BC-5CBBAAADAC9F}" dt="2022-11-02T17:53:34.115" v="71"/>
          <ac:picMkLst>
            <pc:docMk/>
            <pc:sldMk cId="4027198805" sldId="3585"/>
            <ac:picMk id="5" creationId="{5F923580-2E34-2E31-45B9-24F7CAC03A63}"/>
          </ac:picMkLst>
        </pc:picChg>
      </pc:sldChg>
      <pc:sldChg chg="modSp modNotes">
        <pc:chgData name="Hank Bohanon" userId="186dc7a1-2bf7-40b6-9e7e-ff892a86f711" providerId="ADAL" clId="{9D1F315C-E064-42A5-99BC-5CBBAAADAC9F}" dt="2022-11-02T17:53:34.115" v="71"/>
        <pc:sldMkLst>
          <pc:docMk/>
          <pc:sldMk cId="2684812666" sldId="3586"/>
        </pc:sldMkLst>
        <pc:spChg chg="mod">
          <ac:chgData name="Hank Bohanon" userId="186dc7a1-2bf7-40b6-9e7e-ff892a86f711" providerId="ADAL" clId="{9D1F315C-E064-42A5-99BC-5CBBAAADAC9F}" dt="2022-11-02T17:53:20.102" v="58"/>
          <ac:spMkLst>
            <pc:docMk/>
            <pc:sldMk cId="2684812666" sldId="3586"/>
            <ac:spMk id="66561" creationId="{00000000-0000-0000-0000-000000000000}"/>
          </ac:spMkLst>
        </pc:spChg>
        <pc:spChg chg="mod">
          <ac:chgData name="Hank Bohanon" userId="186dc7a1-2bf7-40b6-9e7e-ff892a86f711" providerId="ADAL" clId="{9D1F315C-E064-42A5-99BC-5CBBAAADAC9F}" dt="2022-11-02T17:53:34.115" v="71"/>
          <ac:spMkLst>
            <pc:docMk/>
            <pc:sldMk cId="2684812666" sldId="3586"/>
            <ac:spMk id="66562" creationId="{00000000-0000-0000-0000-000000000000}"/>
          </ac:spMkLst>
        </pc:spChg>
        <pc:spChg chg="mod">
          <ac:chgData name="Hank Bohanon" userId="186dc7a1-2bf7-40b6-9e7e-ff892a86f711" providerId="ADAL" clId="{9D1F315C-E064-42A5-99BC-5CBBAAADAC9F}" dt="2022-11-02T17:53:34.115" v="71"/>
          <ac:spMkLst>
            <pc:docMk/>
            <pc:sldMk cId="2684812666" sldId="3586"/>
            <ac:spMk id="66564" creationId="{00000000-0000-0000-0000-000000000000}"/>
          </ac:spMkLst>
        </pc:spChg>
        <pc:picChg chg="mod">
          <ac:chgData name="Hank Bohanon" userId="186dc7a1-2bf7-40b6-9e7e-ff892a86f711" providerId="ADAL" clId="{9D1F315C-E064-42A5-99BC-5CBBAAADAC9F}" dt="2022-11-02T17:53:34.115" v="71"/>
          <ac:picMkLst>
            <pc:docMk/>
            <pc:sldMk cId="2684812666" sldId="3586"/>
            <ac:picMk id="66563" creationId="{00000000-0000-0000-0000-000000000000}"/>
          </ac:picMkLst>
        </pc:picChg>
        <pc:picChg chg="mod">
          <ac:chgData name="Hank Bohanon" userId="186dc7a1-2bf7-40b6-9e7e-ff892a86f711" providerId="ADAL" clId="{9D1F315C-E064-42A5-99BC-5CBBAAADAC9F}" dt="2022-11-02T17:53:34.115" v="71"/>
          <ac:picMkLst>
            <pc:docMk/>
            <pc:sldMk cId="2684812666" sldId="3586"/>
            <ac:picMk id="66565" creationId="{00000000-0000-0000-0000-000000000000}"/>
          </ac:picMkLst>
        </pc:picChg>
        <pc:picChg chg="mod">
          <ac:chgData name="Hank Bohanon" userId="186dc7a1-2bf7-40b6-9e7e-ff892a86f711" providerId="ADAL" clId="{9D1F315C-E064-42A5-99BC-5CBBAAADAC9F}" dt="2022-11-02T17:53:34.115" v="71"/>
          <ac:picMkLst>
            <pc:docMk/>
            <pc:sldMk cId="2684812666" sldId="3586"/>
            <ac:picMk id="66566" creationId="{00000000-0000-0000-0000-000000000000}"/>
          </ac:picMkLst>
        </pc:picChg>
      </pc:sldChg>
      <pc:sldChg chg="modSp modNotes">
        <pc:chgData name="Hank Bohanon" userId="186dc7a1-2bf7-40b6-9e7e-ff892a86f711" providerId="ADAL" clId="{9D1F315C-E064-42A5-99BC-5CBBAAADAC9F}" dt="2022-11-02T17:53:34.115" v="71"/>
        <pc:sldMkLst>
          <pc:docMk/>
          <pc:sldMk cId="1953577825" sldId="3587"/>
        </pc:sldMkLst>
        <pc:spChg chg="mod">
          <ac:chgData name="Hank Bohanon" userId="186dc7a1-2bf7-40b6-9e7e-ff892a86f711" providerId="ADAL" clId="{9D1F315C-E064-42A5-99BC-5CBBAAADAC9F}" dt="2022-11-02T17:53:34.115" v="71"/>
          <ac:spMkLst>
            <pc:docMk/>
            <pc:sldMk cId="1953577825" sldId="3587"/>
            <ac:spMk id="2" creationId="{E8CDA3D7-6882-374D-B1B6-BD3E84843FF7}"/>
          </ac:spMkLst>
        </pc:spChg>
        <pc:spChg chg="mod">
          <ac:chgData name="Hank Bohanon" userId="186dc7a1-2bf7-40b6-9e7e-ff892a86f711" providerId="ADAL" clId="{9D1F315C-E064-42A5-99BC-5CBBAAADAC9F}" dt="2022-11-02T17:53:34.115" v="71"/>
          <ac:spMkLst>
            <pc:docMk/>
            <pc:sldMk cId="1953577825" sldId="3587"/>
            <ac:spMk id="6" creationId="{1103EA1D-A7F0-8749-A198-B1A3FD7AC1F5}"/>
          </ac:spMkLst>
        </pc:spChg>
        <pc:spChg chg="mod">
          <ac:chgData name="Hank Bohanon" userId="186dc7a1-2bf7-40b6-9e7e-ff892a86f711" providerId="ADAL" clId="{9D1F315C-E064-42A5-99BC-5CBBAAADAC9F}" dt="2022-11-02T17:53:34.115" v="71"/>
          <ac:spMkLst>
            <pc:docMk/>
            <pc:sldMk cId="1953577825" sldId="3587"/>
            <ac:spMk id="8" creationId="{6916A97E-BE19-2848-BB96-54B0003EEDD7}"/>
          </ac:spMkLst>
        </pc:spChg>
        <pc:spChg chg="mod">
          <ac:chgData name="Hank Bohanon" userId="186dc7a1-2bf7-40b6-9e7e-ff892a86f711" providerId="ADAL" clId="{9D1F315C-E064-42A5-99BC-5CBBAAADAC9F}" dt="2022-11-02T17:53:34.115" v="71"/>
          <ac:spMkLst>
            <pc:docMk/>
            <pc:sldMk cId="1953577825" sldId="3587"/>
            <ac:spMk id="10" creationId="{19788578-1B79-AC4B-AF60-6C7B68AA78E1}"/>
          </ac:spMkLst>
        </pc:spChg>
        <pc:spChg chg="mod">
          <ac:chgData name="Hank Bohanon" userId="186dc7a1-2bf7-40b6-9e7e-ff892a86f711" providerId="ADAL" clId="{9D1F315C-E064-42A5-99BC-5CBBAAADAC9F}" dt="2022-11-02T17:53:34.115" v="71"/>
          <ac:spMkLst>
            <pc:docMk/>
            <pc:sldMk cId="1953577825" sldId="3587"/>
            <ac:spMk id="13" creationId="{DD46DC35-BE04-3744-81AC-7CB8DF89B506}"/>
          </ac:spMkLst>
        </pc:spChg>
        <pc:spChg chg="mod">
          <ac:chgData name="Hank Bohanon" userId="186dc7a1-2bf7-40b6-9e7e-ff892a86f711" providerId="ADAL" clId="{9D1F315C-E064-42A5-99BC-5CBBAAADAC9F}" dt="2022-11-02T17:53:34.115" v="71"/>
          <ac:spMkLst>
            <pc:docMk/>
            <pc:sldMk cId="1953577825" sldId="3587"/>
            <ac:spMk id="14" creationId="{76FA32E6-A1D2-4342-A6D1-A3915EB32468}"/>
          </ac:spMkLst>
        </pc:spChg>
        <pc:spChg chg="mod">
          <ac:chgData name="Hank Bohanon" userId="186dc7a1-2bf7-40b6-9e7e-ff892a86f711" providerId="ADAL" clId="{9D1F315C-E064-42A5-99BC-5CBBAAADAC9F}" dt="2022-11-02T17:53:34.115" v="71"/>
          <ac:spMkLst>
            <pc:docMk/>
            <pc:sldMk cId="1953577825" sldId="3587"/>
            <ac:spMk id="16" creationId="{58330DFA-D80D-B144-BC40-7F347A09781C}"/>
          </ac:spMkLst>
        </pc:spChg>
        <pc:spChg chg="mod">
          <ac:chgData name="Hank Bohanon" userId="186dc7a1-2bf7-40b6-9e7e-ff892a86f711" providerId="ADAL" clId="{9D1F315C-E064-42A5-99BC-5CBBAAADAC9F}" dt="2022-11-02T17:53:34.115" v="71"/>
          <ac:spMkLst>
            <pc:docMk/>
            <pc:sldMk cId="1953577825" sldId="3587"/>
            <ac:spMk id="17" creationId="{BB8326B0-142C-1C4E-B858-206EA316888C}"/>
          </ac:spMkLst>
        </pc:spChg>
        <pc:spChg chg="mod">
          <ac:chgData name="Hank Bohanon" userId="186dc7a1-2bf7-40b6-9e7e-ff892a86f711" providerId="ADAL" clId="{9D1F315C-E064-42A5-99BC-5CBBAAADAC9F}" dt="2022-11-02T17:53:34.115" v="71"/>
          <ac:spMkLst>
            <pc:docMk/>
            <pc:sldMk cId="1953577825" sldId="3587"/>
            <ac:spMk id="20" creationId="{C50A6B29-EEA2-7D45-97E0-B106F056C644}"/>
          </ac:spMkLst>
        </pc:spChg>
        <pc:spChg chg="mod">
          <ac:chgData name="Hank Bohanon" userId="186dc7a1-2bf7-40b6-9e7e-ff892a86f711" providerId="ADAL" clId="{9D1F315C-E064-42A5-99BC-5CBBAAADAC9F}" dt="2022-11-02T17:53:34.115" v="71"/>
          <ac:spMkLst>
            <pc:docMk/>
            <pc:sldMk cId="1953577825" sldId="3587"/>
            <ac:spMk id="21" creationId="{E9F066A5-06BC-BB46-8F59-1BC302FC303E}"/>
          </ac:spMkLst>
        </pc:spChg>
        <pc:spChg chg="mod">
          <ac:chgData name="Hank Bohanon" userId="186dc7a1-2bf7-40b6-9e7e-ff892a86f711" providerId="ADAL" clId="{9D1F315C-E064-42A5-99BC-5CBBAAADAC9F}" dt="2022-11-02T17:53:34.115" v="71"/>
          <ac:spMkLst>
            <pc:docMk/>
            <pc:sldMk cId="1953577825" sldId="3587"/>
            <ac:spMk id="22" creationId="{F0B8F4BA-009D-5440-92BF-979EC1527E47}"/>
          </ac:spMkLst>
        </pc:spChg>
        <pc:grpChg chg="mod">
          <ac:chgData name="Hank Bohanon" userId="186dc7a1-2bf7-40b6-9e7e-ff892a86f711" providerId="ADAL" clId="{9D1F315C-E064-42A5-99BC-5CBBAAADAC9F}" dt="2022-11-02T17:53:34.115" v="71"/>
          <ac:grpSpMkLst>
            <pc:docMk/>
            <pc:sldMk cId="1953577825" sldId="3587"/>
            <ac:grpSpMk id="11" creationId="{5832F23E-FF6E-A24A-A732-08A86D9AE8E5}"/>
          </ac:grpSpMkLst>
        </pc:grpChg>
        <pc:grpChg chg="mod">
          <ac:chgData name="Hank Bohanon" userId="186dc7a1-2bf7-40b6-9e7e-ff892a86f711" providerId="ADAL" clId="{9D1F315C-E064-42A5-99BC-5CBBAAADAC9F}" dt="2022-11-02T17:53:34.115" v="71"/>
          <ac:grpSpMkLst>
            <pc:docMk/>
            <pc:sldMk cId="1953577825" sldId="3587"/>
            <ac:grpSpMk id="12" creationId="{69D5D606-E219-5141-A9EA-C688B75931ED}"/>
          </ac:grpSpMkLst>
        </pc:grpChg>
        <pc:grpChg chg="mod">
          <ac:chgData name="Hank Bohanon" userId="186dc7a1-2bf7-40b6-9e7e-ff892a86f711" providerId="ADAL" clId="{9D1F315C-E064-42A5-99BC-5CBBAAADAC9F}" dt="2022-11-02T17:53:34.115" v="71"/>
          <ac:grpSpMkLst>
            <pc:docMk/>
            <pc:sldMk cId="1953577825" sldId="3587"/>
            <ac:grpSpMk id="15" creationId="{BB509FE2-4DA8-0947-8758-8457F6BDEBDF}"/>
          </ac:grpSpMkLst>
        </pc:grpChg>
        <pc:grpChg chg="mod">
          <ac:chgData name="Hank Bohanon" userId="186dc7a1-2bf7-40b6-9e7e-ff892a86f711" providerId="ADAL" clId="{9D1F315C-E064-42A5-99BC-5CBBAAADAC9F}" dt="2022-11-02T17:53:34.115" v="71"/>
          <ac:grpSpMkLst>
            <pc:docMk/>
            <pc:sldMk cId="1953577825" sldId="3587"/>
            <ac:grpSpMk id="19" creationId="{C1D46A22-07A1-124D-8F0E-0D803BA03827}"/>
          </ac:grpSpMkLst>
        </pc:grpChg>
        <pc:picChg chg="mod">
          <ac:chgData name="Hank Bohanon" userId="186dc7a1-2bf7-40b6-9e7e-ff892a86f711" providerId="ADAL" clId="{9D1F315C-E064-42A5-99BC-5CBBAAADAC9F}" dt="2022-11-02T17:53:34.115" v="71"/>
          <ac:picMkLst>
            <pc:docMk/>
            <pc:sldMk cId="1953577825" sldId="3587"/>
            <ac:picMk id="5" creationId="{7CB4999F-12E1-2C41-B9A4-A6673AEE21A6}"/>
          </ac:picMkLst>
        </pc:picChg>
      </pc:sldChg>
      <pc:sldChg chg="modSp mod">
        <pc:chgData name="Hank Bohanon" userId="186dc7a1-2bf7-40b6-9e7e-ff892a86f711" providerId="ADAL" clId="{9D1F315C-E064-42A5-99BC-5CBBAAADAC9F}" dt="2022-11-04T16:31:59.322" v="903" actId="20577"/>
        <pc:sldMkLst>
          <pc:docMk/>
          <pc:sldMk cId="3085578518" sldId="3588"/>
        </pc:sldMkLst>
        <pc:spChg chg="mod">
          <ac:chgData name="Hank Bohanon" userId="186dc7a1-2bf7-40b6-9e7e-ff892a86f711" providerId="ADAL" clId="{9D1F315C-E064-42A5-99BC-5CBBAAADAC9F}" dt="2022-11-02T17:53:34.115" v="71"/>
          <ac:spMkLst>
            <pc:docMk/>
            <pc:sldMk cId="3085578518" sldId="3588"/>
            <ac:spMk id="2" creationId="{717C7E88-E8AB-637D-A26A-FBF5908BDA0A}"/>
          </ac:spMkLst>
        </pc:spChg>
        <pc:spChg chg="mod">
          <ac:chgData name="Hank Bohanon" userId="186dc7a1-2bf7-40b6-9e7e-ff892a86f711" providerId="ADAL" clId="{9D1F315C-E064-42A5-99BC-5CBBAAADAC9F}" dt="2022-11-04T16:31:59.322" v="903" actId="20577"/>
          <ac:spMkLst>
            <pc:docMk/>
            <pc:sldMk cId="3085578518" sldId="3588"/>
            <ac:spMk id="3" creationId="{40547E27-CB7B-2406-DE00-EE74B29153EB}"/>
          </ac:spMkLst>
        </pc:spChg>
        <pc:spChg chg="mod">
          <ac:chgData name="Hank Bohanon" userId="186dc7a1-2bf7-40b6-9e7e-ff892a86f711" providerId="ADAL" clId="{9D1F315C-E064-42A5-99BC-5CBBAAADAC9F}" dt="2022-11-02T17:53:34.115" v="71"/>
          <ac:spMkLst>
            <pc:docMk/>
            <pc:sldMk cId="3085578518" sldId="3588"/>
            <ac:spMk id="6" creationId="{73C56755-D55F-4209-FFFF-AD6A7C7383B3}"/>
          </ac:spMkLst>
        </pc:spChg>
        <pc:picChg chg="mod">
          <ac:chgData name="Hank Bohanon" userId="186dc7a1-2bf7-40b6-9e7e-ff892a86f711" providerId="ADAL" clId="{9D1F315C-E064-42A5-99BC-5CBBAAADAC9F}" dt="2022-11-02T17:53:34.115" v="71"/>
          <ac:picMkLst>
            <pc:docMk/>
            <pc:sldMk cId="3085578518" sldId="3588"/>
            <ac:picMk id="5" creationId="{4339D997-30B4-F48D-D6FD-70887E629AE6}"/>
          </ac:picMkLst>
        </pc:picChg>
      </pc:sldChg>
      <pc:sldChg chg="modSp modNotes">
        <pc:chgData name="Hank Bohanon" userId="186dc7a1-2bf7-40b6-9e7e-ff892a86f711" providerId="ADAL" clId="{9D1F315C-E064-42A5-99BC-5CBBAAADAC9F}" dt="2022-11-02T17:53:34.115" v="71"/>
        <pc:sldMkLst>
          <pc:docMk/>
          <pc:sldMk cId="3936429474" sldId="3589"/>
        </pc:sldMkLst>
        <pc:spChg chg="mod">
          <ac:chgData name="Hank Bohanon" userId="186dc7a1-2bf7-40b6-9e7e-ff892a86f711" providerId="ADAL" clId="{9D1F315C-E064-42A5-99BC-5CBBAAADAC9F}" dt="2022-11-02T17:53:34.115" v="71"/>
          <ac:spMkLst>
            <pc:docMk/>
            <pc:sldMk cId="3936429474" sldId="3589"/>
            <ac:spMk id="1028"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29"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0"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1"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2"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3"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1"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2"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3"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4"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5"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6"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7"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8"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9"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0"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1"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2"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3"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4"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5" creationId="{00000000-0000-0000-0000-000000000000}"/>
          </ac:spMkLst>
        </pc:spChg>
        <pc:spChg chg="mod">
          <ac:chgData name="Hank Bohanon" userId="186dc7a1-2bf7-40b6-9e7e-ff892a86f711" providerId="ADAL" clId="{9D1F315C-E064-42A5-99BC-5CBBAAADAC9F}" dt="2022-11-02T17:53:34.115" v="71"/>
          <ac:spMkLst>
            <pc:docMk/>
            <pc:sldMk cId="3936429474" sldId="3589"/>
            <ac:spMk id="2064" creationId="{00000000-0000-0000-0000-000000000000}"/>
          </ac:spMkLst>
        </pc:spChg>
        <pc:grpChg chg="mod">
          <ac:chgData name="Hank Bohanon" userId="186dc7a1-2bf7-40b6-9e7e-ff892a86f711" providerId="ADAL" clId="{9D1F315C-E064-42A5-99BC-5CBBAAADAC9F}" dt="2022-11-02T17:53:34.115" v="71"/>
          <ac:grpSpMkLst>
            <pc:docMk/>
            <pc:sldMk cId="3936429474" sldId="3589"/>
            <ac:grpSpMk id="2"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3"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4"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5"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6"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7" creationId="{00000000-0000-0000-0000-000000000000}"/>
          </ac:grpSpMkLst>
        </pc:grpChg>
        <pc:graphicFrameChg chg="mod">
          <ac:chgData name="Hank Bohanon" userId="186dc7a1-2bf7-40b6-9e7e-ff892a86f711" providerId="ADAL" clId="{9D1F315C-E064-42A5-99BC-5CBBAAADAC9F}" dt="2022-11-02T17:53:34.115" v="71"/>
          <ac:graphicFrameMkLst>
            <pc:docMk/>
            <pc:sldMk cId="3936429474" sldId="3589"/>
            <ac:graphicFrameMk id="1026" creationId="{00000000-0000-0000-0000-000000000000}"/>
          </ac:graphicFrameMkLst>
        </pc:graphicFrameChg>
        <pc:graphicFrameChg chg="mod">
          <ac:chgData name="Hank Bohanon" userId="186dc7a1-2bf7-40b6-9e7e-ff892a86f711" providerId="ADAL" clId="{9D1F315C-E064-42A5-99BC-5CBBAAADAC9F}" dt="2022-11-02T17:53:34.115" v="71"/>
          <ac:graphicFrameMkLst>
            <pc:docMk/>
            <pc:sldMk cId="3936429474" sldId="3589"/>
            <ac:graphicFrameMk id="1027" creationId="{00000000-0000-0000-0000-000000000000}"/>
          </ac:graphicFrameMkLst>
        </pc:graphicFrameChg>
      </pc:sldChg>
      <pc:sldChg chg="addSp delSp modSp mod">
        <pc:chgData name="Hank Bohanon" userId="186dc7a1-2bf7-40b6-9e7e-ff892a86f711" providerId="ADAL" clId="{9D1F315C-E064-42A5-99BC-5CBBAAADAC9F}" dt="2022-11-10T16:08:27.242" v="1049" actId="20577"/>
        <pc:sldMkLst>
          <pc:docMk/>
          <pc:sldMk cId="1088047712" sldId="3590"/>
        </pc:sldMkLst>
        <pc:spChg chg="mod">
          <ac:chgData name="Hank Bohanon" userId="186dc7a1-2bf7-40b6-9e7e-ff892a86f711" providerId="ADAL" clId="{9D1F315C-E064-42A5-99BC-5CBBAAADAC9F}" dt="2022-11-02T17:53:34.115" v="71"/>
          <ac:spMkLst>
            <pc:docMk/>
            <pc:sldMk cId="1088047712" sldId="3590"/>
            <ac:spMk id="2" creationId="{F417058C-9C00-E3B2-4C2F-841FCEEE3064}"/>
          </ac:spMkLst>
        </pc:spChg>
        <pc:spChg chg="mod">
          <ac:chgData name="Hank Bohanon" userId="186dc7a1-2bf7-40b6-9e7e-ff892a86f711" providerId="ADAL" clId="{9D1F315C-E064-42A5-99BC-5CBBAAADAC9F}" dt="2022-11-10T16:08:27.242" v="1049" actId="20577"/>
          <ac:spMkLst>
            <pc:docMk/>
            <pc:sldMk cId="1088047712" sldId="3590"/>
            <ac:spMk id="3" creationId="{85C0300D-1696-A6B4-DEB1-E888D979DC5E}"/>
          </ac:spMkLst>
        </pc:spChg>
        <pc:spChg chg="del mod">
          <ac:chgData name="Hank Bohanon" userId="186dc7a1-2bf7-40b6-9e7e-ff892a86f711" providerId="ADAL" clId="{9D1F315C-E064-42A5-99BC-5CBBAAADAC9F}" dt="2022-11-04T15:32:59.870" v="527" actId="478"/>
          <ac:spMkLst>
            <pc:docMk/>
            <pc:sldMk cId="1088047712" sldId="3590"/>
            <ac:spMk id="9" creationId="{4322CAC4-138E-7C11-E43A-CD8534F7741A}"/>
          </ac:spMkLst>
        </pc:spChg>
        <pc:spChg chg="add mod">
          <ac:chgData name="Hank Bohanon" userId="186dc7a1-2bf7-40b6-9e7e-ff892a86f711" providerId="ADAL" clId="{9D1F315C-E064-42A5-99BC-5CBBAAADAC9F}" dt="2022-11-04T15:37:12.018" v="576" actId="1076"/>
          <ac:spMkLst>
            <pc:docMk/>
            <pc:sldMk cId="1088047712" sldId="3590"/>
            <ac:spMk id="10" creationId="{900EA087-995F-BFFD-1093-C9AD6116E045}"/>
          </ac:spMkLst>
        </pc:spChg>
        <pc:picChg chg="add mod">
          <ac:chgData name="Hank Bohanon" userId="186dc7a1-2bf7-40b6-9e7e-ff892a86f711" providerId="ADAL" clId="{9D1F315C-E064-42A5-99BC-5CBBAAADAC9F}" dt="2022-11-04T15:35:11.804" v="543" actId="1076"/>
          <ac:picMkLst>
            <pc:docMk/>
            <pc:sldMk cId="1088047712" sldId="3590"/>
            <ac:picMk id="5" creationId="{297B1DF9-4C79-9531-E19A-6975BF572C8F}"/>
          </ac:picMkLst>
        </pc:picChg>
        <pc:picChg chg="add mod">
          <ac:chgData name="Hank Bohanon" userId="186dc7a1-2bf7-40b6-9e7e-ff892a86f711" providerId="ADAL" clId="{9D1F315C-E064-42A5-99BC-5CBBAAADAC9F}" dt="2022-11-04T15:35:26.505" v="545" actId="14100"/>
          <ac:picMkLst>
            <pc:docMk/>
            <pc:sldMk cId="1088047712" sldId="3590"/>
            <ac:picMk id="7" creationId="{0A3688DD-830A-D6DD-49D0-37ADEC36C312}"/>
          </ac:picMkLst>
        </pc:picChg>
        <pc:picChg chg="del mod">
          <ac:chgData name="Hank Bohanon" userId="186dc7a1-2bf7-40b6-9e7e-ff892a86f711" providerId="ADAL" clId="{9D1F315C-E064-42A5-99BC-5CBBAAADAC9F}" dt="2022-11-04T15:32:59.870" v="527" actId="478"/>
          <ac:picMkLst>
            <pc:docMk/>
            <pc:sldMk cId="1088047712" sldId="3590"/>
            <ac:picMk id="8" creationId="{C0BB723A-B346-0F9E-A9D4-11EC86DE2FFC}"/>
          </ac:picMkLst>
        </pc:picChg>
      </pc:sldChg>
      <pc:sldChg chg="modSp mod">
        <pc:chgData name="Hank Bohanon" userId="186dc7a1-2bf7-40b6-9e7e-ff892a86f711" providerId="ADAL" clId="{9D1F315C-E064-42A5-99BC-5CBBAAADAC9F}" dt="2022-11-02T17:53:34.115" v="71"/>
        <pc:sldMkLst>
          <pc:docMk/>
          <pc:sldMk cId="1302011029" sldId="3591"/>
        </pc:sldMkLst>
        <pc:spChg chg="mod">
          <ac:chgData name="Hank Bohanon" userId="186dc7a1-2bf7-40b6-9e7e-ff892a86f711" providerId="ADAL" clId="{9D1F315C-E064-42A5-99BC-5CBBAAADAC9F}" dt="2022-11-02T17:53:34.115" v="71"/>
          <ac:spMkLst>
            <pc:docMk/>
            <pc:sldMk cId="1302011029" sldId="3591"/>
            <ac:spMk id="2" creationId="{A5F89A3E-D89E-1FBA-F54E-366F3CD10777}"/>
          </ac:spMkLst>
        </pc:spChg>
        <pc:spChg chg="mod">
          <ac:chgData name="Hank Bohanon" userId="186dc7a1-2bf7-40b6-9e7e-ff892a86f711" providerId="ADAL" clId="{9D1F315C-E064-42A5-99BC-5CBBAAADAC9F}" dt="2022-11-02T17:53:34.115" v="71"/>
          <ac:spMkLst>
            <pc:docMk/>
            <pc:sldMk cId="1302011029" sldId="3591"/>
            <ac:spMk id="3" creationId="{011A6734-B0A7-236D-5C56-01A33F668F6D}"/>
          </ac:spMkLst>
        </pc:spChg>
        <pc:picChg chg="mod">
          <ac:chgData name="Hank Bohanon" userId="186dc7a1-2bf7-40b6-9e7e-ff892a86f711" providerId="ADAL" clId="{9D1F315C-E064-42A5-99BC-5CBBAAADAC9F}" dt="2022-11-02T17:53:34.115" v="71"/>
          <ac:picMkLst>
            <pc:docMk/>
            <pc:sldMk cId="1302011029" sldId="3591"/>
            <ac:picMk id="7" creationId="{3CBACAF1-E340-8191-02D6-1CF793095470}"/>
          </ac:picMkLst>
        </pc:picChg>
      </pc:sldChg>
      <pc:sldChg chg="modSp">
        <pc:chgData name="Hank Bohanon" userId="186dc7a1-2bf7-40b6-9e7e-ff892a86f711" providerId="ADAL" clId="{9D1F315C-E064-42A5-99BC-5CBBAAADAC9F}" dt="2022-11-02T17:53:34.115" v="71"/>
        <pc:sldMkLst>
          <pc:docMk/>
          <pc:sldMk cId="3148966284" sldId="3592"/>
        </pc:sldMkLst>
        <pc:spChg chg="mod">
          <ac:chgData name="Hank Bohanon" userId="186dc7a1-2bf7-40b6-9e7e-ff892a86f711" providerId="ADAL" clId="{9D1F315C-E064-42A5-99BC-5CBBAAADAC9F}" dt="2022-11-02T17:53:34.115" v="71"/>
          <ac:spMkLst>
            <pc:docMk/>
            <pc:sldMk cId="3148966284" sldId="3592"/>
            <ac:spMk id="2" creationId="{E2DB1AEE-6320-374C-87A9-05A7E8785A21}"/>
          </ac:spMkLst>
        </pc:spChg>
        <pc:picChg chg="mod">
          <ac:chgData name="Hank Bohanon" userId="186dc7a1-2bf7-40b6-9e7e-ff892a86f711" providerId="ADAL" clId="{9D1F315C-E064-42A5-99BC-5CBBAAADAC9F}" dt="2022-11-02T17:53:34.115" v="71"/>
          <ac:picMkLst>
            <pc:docMk/>
            <pc:sldMk cId="3148966284" sldId="3592"/>
            <ac:picMk id="5" creationId="{290D4BFB-A5A7-AC4D-9199-A6D1AFFE8240}"/>
          </ac:picMkLst>
        </pc:picChg>
      </pc:sldChg>
      <pc:sldChg chg="modSp">
        <pc:chgData name="Hank Bohanon" userId="186dc7a1-2bf7-40b6-9e7e-ff892a86f711" providerId="ADAL" clId="{9D1F315C-E064-42A5-99BC-5CBBAAADAC9F}" dt="2022-11-02T17:53:34.115" v="71"/>
        <pc:sldMkLst>
          <pc:docMk/>
          <pc:sldMk cId="3100058530" sldId="3593"/>
        </pc:sldMkLst>
        <pc:spChg chg="mod">
          <ac:chgData name="Hank Bohanon" userId="186dc7a1-2bf7-40b6-9e7e-ff892a86f711" providerId="ADAL" clId="{9D1F315C-E064-42A5-99BC-5CBBAAADAC9F}" dt="2022-11-02T17:53:34.115" v="71"/>
          <ac:spMkLst>
            <pc:docMk/>
            <pc:sldMk cId="3100058530" sldId="3593"/>
            <ac:spMk id="2" creationId="{AE2409D2-38EF-EE42-8431-CBAC849DF917}"/>
          </ac:spMkLst>
        </pc:spChg>
        <pc:spChg chg="mod">
          <ac:chgData name="Hank Bohanon" userId="186dc7a1-2bf7-40b6-9e7e-ff892a86f711" providerId="ADAL" clId="{9D1F315C-E064-42A5-99BC-5CBBAAADAC9F}" dt="2022-11-02T17:53:34.115" v="71"/>
          <ac:spMkLst>
            <pc:docMk/>
            <pc:sldMk cId="3100058530" sldId="3593"/>
            <ac:spMk id="3" creationId="{F5BE7894-C9FF-19F2-B5FA-12CF4674FA94}"/>
          </ac:spMkLst>
        </pc:spChg>
      </pc:sldChg>
      <pc:sldChg chg="modSp modNotes">
        <pc:chgData name="Hank Bohanon" userId="186dc7a1-2bf7-40b6-9e7e-ff892a86f711" providerId="ADAL" clId="{9D1F315C-E064-42A5-99BC-5CBBAAADAC9F}" dt="2022-11-02T17:53:34.115" v="71"/>
        <pc:sldMkLst>
          <pc:docMk/>
          <pc:sldMk cId="2325102955" sldId="3594"/>
        </pc:sldMkLst>
        <pc:spChg chg="mod">
          <ac:chgData name="Hank Bohanon" userId="186dc7a1-2bf7-40b6-9e7e-ff892a86f711" providerId="ADAL" clId="{9D1F315C-E064-42A5-99BC-5CBBAAADAC9F}" dt="2022-11-02T17:53:34.115" v="71"/>
          <ac:spMkLst>
            <pc:docMk/>
            <pc:sldMk cId="2325102955" sldId="3594"/>
            <ac:spMk id="2" creationId="{8656FDC6-2BEE-6AEA-44F6-6DCA4D0D5B98}"/>
          </ac:spMkLst>
        </pc:spChg>
        <pc:picChg chg="mod">
          <ac:chgData name="Hank Bohanon" userId="186dc7a1-2bf7-40b6-9e7e-ff892a86f711" providerId="ADAL" clId="{9D1F315C-E064-42A5-99BC-5CBBAAADAC9F}" dt="2022-11-02T17:53:34.115" v="71"/>
          <ac:picMkLst>
            <pc:docMk/>
            <pc:sldMk cId="2325102955" sldId="3594"/>
            <ac:picMk id="5" creationId="{7308DD47-C690-3A49-BC89-68A4108656E6}"/>
          </ac:picMkLst>
        </pc:picChg>
      </pc:sldChg>
      <pc:sldChg chg="modSp modNotes">
        <pc:chgData name="Hank Bohanon" userId="186dc7a1-2bf7-40b6-9e7e-ff892a86f711" providerId="ADAL" clId="{9D1F315C-E064-42A5-99BC-5CBBAAADAC9F}" dt="2022-11-02T17:53:34.115" v="71"/>
        <pc:sldMkLst>
          <pc:docMk/>
          <pc:sldMk cId="1365880133" sldId="3595"/>
        </pc:sldMkLst>
        <pc:spChg chg="mod">
          <ac:chgData name="Hank Bohanon" userId="186dc7a1-2bf7-40b6-9e7e-ff892a86f711" providerId="ADAL" clId="{9D1F315C-E064-42A5-99BC-5CBBAAADAC9F}" dt="2022-11-02T17:53:34.115" v="71"/>
          <ac:spMkLst>
            <pc:docMk/>
            <pc:sldMk cId="1365880133" sldId="3595"/>
            <ac:spMk id="2" creationId="{4CF30455-F979-6863-88A6-0ED527735CBC}"/>
          </ac:spMkLst>
        </pc:spChg>
        <pc:spChg chg="mod">
          <ac:chgData name="Hank Bohanon" userId="186dc7a1-2bf7-40b6-9e7e-ff892a86f711" providerId="ADAL" clId="{9D1F315C-E064-42A5-99BC-5CBBAAADAC9F}" dt="2022-11-02T17:53:34.115" v="71"/>
          <ac:spMkLst>
            <pc:docMk/>
            <pc:sldMk cId="1365880133" sldId="3595"/>
            <ac:spMk id="3" creationId="{19E8C2C2-6927-DC12-1366-B7E8E0672A77}"/>
          </ac:spMkLst>
        </pc:spChg>
        <pc:spChg chg="mod">
          <ac:chgData name="Hank Bohanon" userId="186dc7a1-2bf7-40b6-9e7e-ff892a86f711" providerId="ADAL" clId="{9D1F315C-E064-42A5-99BC-5CBBAAADAC9F}" dt="2022-11-02T17:53:34.115" v="71"/>
          <ac:spMkLst>
            <pc:docMk/>
            <pc:sldMk cId="1365880133" sldId="3595"/>
            <ac:spMk id="6" creationId="{8F7FC7A2-5C8D-8B7E-4459-37D296637BC7}"/>
          </ac:spMkLst>
        </pc:spChg>
        <pc:picChg chg="mod">
          <ac:chgData name="Hank Bohanon" userId="186dc7a1-2bf7-40b6-9e7e-ff892a86f711" providerId="ADAL" clId="{9D1F315C-E064-42A5-99BC-5CBBAAADAC9F}" dt="2022-11-02T17:53:34.115" v="71"/>
          <ac:picMkLst>
            <pc:docMk/>
            <pc:sldMk cId="1365880133" sldId="3595"/>
            <ac:picMk id="5" creationId="{9908C281-6069-4589-616D-18D591C37587}"/>
          </ac:picMkLst>
        </pc:picChg>
      </pc:sldChg>
      <pc:sldChg chg="modSp">
        <pc:chgData name="Hank Bohanon" userId="186dc7a1-2bf7-40b6-9e7e-ff892a86f711" providerId="ADAL" clId="{9D1F315C-E064-42A5-99BC-5CBBAAADAC9F}" dt="2022-11-02T17:53:34.115" v="71"/>
        <pc:sldMkLst>
          <pc:docMk/>
          <pc:sldMk cId="0" sldId="3596"/>
        </pc:sldMkLst>
        <pc:spChg chg="mod">
          <ac:chgData name="Hank Bohanon" userId="186dc7a1-2bf7-40b6-9e7e-ff892a86f711" providerId="ADAL" clId="{9D1F315C-E064-42A5-99BC-5CBBAAADAC9F}" dt="2022-11-02T17:51:03.608" v="33"/>
          <ac:spMkLst>
            <pc:docMk/>
            <pc:sldMk cId="0" sldId="3596"/>
            <ac:spMk id="98305" creationId="{A060328A-E9DB-3E88-E578-E1FA859F4826}"/>
          </ac:spMkLst>
        </pc:spChg>
        <pc:spChg chg="mod">
          <ac:chgData name="Hank Bohanon" userId="186dc7a1-2bf7-40b6-9e7e-ff892a86f711" providerId="ADAL" clId="{9D1F315C-E064-42A5-99BC-5CBBAAADAC9F}" dt="2022-11-02T17:53:34.115" v="71"/>
          <ac:spMkLst>
            <pc:docMk/>
            <pc:sldMk cId="0" sldId="3596"/>
            <ac:spMk id="98307" creationId="{90822711-82F3-D5C9-A5A9-AF69C19E303C}"/>
          </ac:spMkLst>
        </pc:spChg>
        <pc:picChg chg="mod">
          <ac:chgData name="Hank Bohanon" userId="186dc7a1-2bf7-40b6-9e7e-ff892a86f711" providerId="ADAL" clId="{9D1F315C-E064-42A5-99BC-5CBBAAADAC9F}" dt="2022-11-02T17:53:34.115" v="71"/>
          <ac:picMkLst>
            <pc:docMk/>
            <pc:sldMk cId="0" sldId="3596"/>
            <ac:picMk id="98306" creationId="{03E62677-94F0-DC7D-91E5-8AA17BCB4486}"/>
          </ac:picMkLst>
        </pc:picChg>
      </pc:sldChg>
      <pc:sldChg chg="modSp">
        <pc:chgData name="Hank Bohanon" userId="186dc7a1-2bf7-40b6-9e7e-ff892a86f711" providerId="ADAL" clId="{9D1F315C-E064-42A5-99BC-5CBBAAADAC9F}" dt="2022-11-02T17:53:34.115" v="71"/>
        <pc:sldMkLst>
          <pc:docMk/>
          <pc:sldMk cId="0" sldId="3597"/>
        </pc:sldMkLst>
        <pc:spChg chg="mod">
          <ac:chgData name="Hank Bohanon" userId="186dc7a1-2bf7-40b6-9e7e-ff892a86f711" providerId="ADAL" clId="{9D1F315C-E064-42A5-99BC-5CBBAAADAC9F}" dt="2022-11-02T17:53:34.115" v="71"/>
          <ac:spMkLst>
            <pc:docMk/>
            <pc:sldMk cId="0" sldId="3597"/>
            <ac:spMk id="99329" creationId="{41DFA48F-3EDC-F3AB-45A6-FAC3EE95CA2A}"/>
          </ac:spMkLst>
        </pc:spChg>
        <pc:spChg chg="mod">
          <ac:chgData name="Hank Bohanon" userId="186dc7a1-2bf7-40b6-9e7e-ff892a86f711" providerId="ADAL" clId="{9D1F315C-E064-42A5-99BC-5CBBAAADAC9F}" dt="2022-11-02T17:53:34.115" v="71"/>
          <ac:spMkLst>
            <pc:docMk/>
            <pc:sldMk cId="0" sldId="3597"/>
            <ac:spMk id="99331" creationId="{7DECB415-1C87-C8DD-D7C6-236FC0BDBCFA}"/>
          </ac:spMkLst>
        </pc:spChg>
        <pc:picChg chg="mod">
          <ac:chgData name="Hank Bohanon" userId="186dc7a1-2bf7-40b6-9e7e-ff892a86f711" providerId="ADAL" clId="{9D1F315C-E064-42A5-99BC-5CBBAAADAC9F}" dt="2022-11-02T17:53:34.115" v="71"/>
          <ac:picMkLst>
            <pc:docMk/>
            <pc:sldMk cId="0" sldId="3597"/>
            <ac:picMk id="99330" creationId="{D2FED160-8F61-F594-D31D-607EB662BA89}"/>
          </ac:picMkLst>
        </pc:picChg>
      </pc:sldChg>
      <pc:sldChg chg="modSp mod modNotes">
        <pc:chgData name="Hank Bohanon" userId="186dc7a1-2bf7-40b6-9e7e-ff892a86f711" providerId="ADAL" clId="{9D1F315C-E064-42A5-99BC-5CBBAAADAC9F}" dt="2022-11-03T16:37:33.453" v="308" actId="20577"/>
        <pc:sldMkLst>
          <pc:docMk/>
          <pc:sldMk cId="349028884" sldId="3598"/>
        </pc:sldMkLst>
        <pc:spChg chg="mod">
          <ac:chgData name="Hank Bohanon" userId="186dc7a1-2bf7-40b6-9e7e-ff892a86f711" providerId="ADAL" clId="{9D1F315C-E064-42A5-99BC-5CBBAAADAC9F}" dt="2022-11-03T16:37:33.453" v="308" actId="20577"/>
          <ac:spMkLst>
            <pc:docMk/>
            <pc:sldMk cId="349028884" sldId="3598"/>
            <ac:spMk id="90114" creationId="{23038A02-5EA6-0F8D-A465-7E57A1AF015F}"/>
          </ac:spMkLst>
        </pc:spChg>
        <pc:picChg chg="mod">
          <ac:chgData name="Hank Bohanon" userId="186dc7a1-2bf7-40b6-9e7e-ff892a86f711" providerId="ADAL" clId="{9D1F315C-E064-42A5-99BC-5CBBAAADAC9F}" dt="2022-11-02T17:53:34.115" v="71"/>
          <ac:picMkLst>
            <pc:docMk/>
            <pc:sldMk cId="349028884" sldId="3598"/>
            <ac:picMk id="5" creationId="{B7461918-15C8-104F-961A-1FAA67D3A5D3}"/>
          </ac:picMkLst>
        </pc:picChg>
      </pc:sldChg>
      <pc:sldChg chg="modSp mod">
        <pc:chgData name="Hank Bohanon" userId="186dc7a1-2bf7-40b6-9e7e-ff892a86f711" providerId="ADAL" clId="{9D1F315C-E064-42A5-99BC-5CBBAAADAC9F}" dt="2022-11-04T16:36:07.226" v="924" actId="20577"/>
        <pc:sldMkLst>
          <pc:docMk/>
          <pc:sldMk cId="2519011738" sldId="3599"/>
        </pc:sldMkLst>
        <pc:spChg chg="mod">
          <ac:chgData name="Hank Bohanon" userId="186dc7a1-2bf7-40b6-9e7e-ff892a86f711" providerId="ADAL" clId="{9D1F315C-E064-42A5-99BC-5CBBAAADAC9F}" dt="2022-11-02T17:53:34.115" v="71"/>
          <ac:spMkLst>
            <pc:docMk/>
            <pc:sldMk cId="2519011738" sldId="3599"/>
            <ac:spMk id="2" creationId="{8B45FDD2-F774-07F2-AC2C-D2291E3F6441}"/>
          </ac:spMkLst>
        </pc:spChg>
        <pc:spChg chg="mod">
          <ac:chgData name="Hank Bohanon" userId="186dc7a1-2bf7-40b6-9e7e-ff892a86f711" providerId="ADAL" clId="{9D1F315C-E064-42A5-99BC-5CBBAAADAC9F}" dt="2022-11-04T16:36:07.226" v="924" actId="20577"/>
          <ac:spMkLst>
            <pc:docMk/>
            <pc:sldMk cId="2519011738" sldId="3599"/>
            <ac:spMk id="3" creationId="{F31708A2-CD3C-48A1-3B58-9A35DDCF411C}"/>
          </ac:spMkLst>
        </pc:spChg>
        <pc:picChg chg="mod">
          <ac:chgData name="Hank Bohanon" userId="186dc7a1-2bf7-40b6-9e7e-ff892a86f711" providerId="ADAL" clId="{9D1F315C-E064-42A5-99BC-5CBBAAADAC9F}" dt="2022-11-02T17:53:34.115" v="71"/>
          <ac:picMkLst>
            <pc:docMk/>
            <pc:sldMk cId="2519011738" sldId="3599"/>
            <ac:picMk id="5" creationId="{0FB9F038-8167-A17A-ADC7-796314AE8A86}"/>
          </ac:picMkLst>
        </pc:picChg>
      </pc:sldChg>
      <pc:sldChg chg="modSp">
        <pc:chgData name="Hank Bohanon" userId="186dc7a1-2bf7-40b6-9e7e-ff892a86f711" providerId="ADAL" clId="{9D1F315C-E064-42A5-99BC-5CBBAAADAC9F}" dt="2022-11-02T17:53:34.115" v="71"/>
        <pc:sldMkLst>
          <pc:docMk/>
          <pc:sldMk cId="1403780511" sldId="3600"/>
        </pc:sldMkLst>
        <pc:spChg chg="mod">
          <ac:chgData name="Hank Bohanon" userId="186dc7a1-2bf7-40b6-9e7e-ff892a86f711" providerId="ADAL" clId="{9D1F315C-E064-42A5-99BC-5CBBAAADAC9F}" dt="2022-11-02T17:53:34.115" v="71"/>
          <ac:spMkLst>
            <pc:docMk/>
            <pc:sldMk cId="1403780511" sldId="3600"/>
            <ac:spMk id="2" creationId="{AE2409D2-38EF-EE42-8431-CBAC849DF917}"/>
          </ac:spMkLst>
        </pc:spChg>
      </pc:sldChg>
      <pc:sldChg chg="modSp">
        <pc:chgData name="Hank Bohanon" userId="186dc7a1-2bf7-40b6-9e7e-ff892a86f711" providerId="ADAL" clId="{9D1F315C-E064-42A5-99BC-5CBBAAADAC9F}" dt="2022-11-02T17:53:34.115" v="71"/>
        <pc:sldMkLst>
          <pc:docMk/>
          <pc:sldMk cId="1962483092" sldId="3601"/>
        </pc:sldMkLst>
        <pc:spChg chg="mod">
          <ac:chgData name="Hank Bohanon" userId="186dc7a1-2bf7-40b6-9e7e-ff892a86f711" providerId="ADAL" clId="{9D1F315C-E064-42A5-99BC-5CBBAAADAC9F}" dt="2022-11-02T17:53:34.115" v="71"/>
          <ac:spMkLst>
            <pc:docMk/>
            <pc:sldMk cId="1962483092" sldId="3601"/>
            <ac:spMk id="2" creationId="{3FBA8608-C192-7797-4F7D-488F156D18E4}"/>
          </ac:spMkLst>
        </pc:spChg>
        <pc:spChg chg="mod">
          <ac:chgData name="Hank Bohanon" userId="186dc7a1-2bf7-40b6-9e7e-ff892a86f711" providerId="ADAL" clId="{9D1F315C-E064-42A5-99BC-5CBBAAADAC9F}" dt="2022-11-02T17:53:34.115" v="71"/>
          <ac:spMkLst>
            <pc:docMk/>
            <pc:sldMk cId="1962483092" sldId="3601"/>
            <ac:spMk id="3" creationId="{6F709340-3443-5531-78F4-9673DF8FD96A}"/>
          </ac:spMkLst>
        </pc:spChg>
        <pc:picChg chg="mod">
          <ac:chgData name="Hank Bohanon" userId="186dc7a1-2bf7-40b6-9e7e-ff892a86f711" providerId="ADAL" clId="{9D1F315C-E064-42A5-99BC-5CBBAAADAC9F}" dt="2022-11-02T17:53:34.115" v="71"/>
          <ac:picMkLst>
            <pc:docMk/>
            <pc:sldMk cId="1962483092" sldId="3601"/>
            <ac:picMk id="5" creationId="{D9C35460-C9EF-4D67-FC50-32FC24A71084}"/>
          </ac:picMkLst>
        </pc:picChg>
      </pc:sldChg>
      <pc:sldChg chg="modSp">
        <pc:chgData name="Hank Bohanon" userId="186dc7a1-2bf7-40b6-9e7e-ff892a86f711" providerId="ADAL" clId="{9D1F315C-E064-42A5-99BC-5CBBAAADAC9F}" dt="2022-11-02T17:53:34.115" v="71"/>
        <pc:sldMkLst>
          <pc:docMk/>
          <pc:sldMk cId="1795416675" sldId="3602"/>
        </pc:sldMkLst>
        <pc:spChg chg="mod">
          <ac:chgData name="Hank Bohanon" userId="186dc7a1-2bf7-40b6-9e7e-ff892a86f711" providerId="ADAL" clId="{9D1F315C-E064-42A5-99BC-5CBBAAADAC9F}" dt="2022-11-02T17:53:34.115" v="71"/>
          <ac:spMkLst>
            <pc:docMk/>
            <pc:sldMk cId="1795416675" sldId="3602"/>
            <ac:spMk id="2" creationId="{E9613C29-038D-AF97-F238-F66592E0E2DD}"/>
          </ac:spMkLst>
        </pc:spChg>
        <pc:spChg chg="mod">
          <ac:chgData name="Hank Bohanon" userId="186dc7a1-2bf7-40b6-9e7e-ff892a86f711" providerId="ADAL" clId="{9D1F315C-E064-42A5-99BC-5CBBAAADAC9F}" dt="2022-11-02T17:53:34.115" v="71"/>
          <ac:spMkLst>
            <pc:docMk/>
            <pc:sldMk cId="1795416675" sldId="3602"/>
            <ac:spMk id="3" creationId="{057E46D4-AB91-6DFC-B51B-B26D73FED0BC}"/>
          </ac:spMkLst>
        </pc:spChg>
        <pc:spChg chg="mod">
          <ac:chgData name="Hank Bohanon" userId="186dc7a1-2bf7-40b6-9e7e-ff892a86f711" providerId="ADAL" clId="{9D1F315C-E064-42A5-99BC-5CBBAAADAC9F}" dt="2022-11-02T17:53:34.115" v="71"/>
          <ac:spMkLst>
            <pc:docMk/>
            <pc:sldMk cId="1795416675" sldId="3602"/>
            <ac:spMk id="4" creationId="{0E11F7D8-434C-D515-7C63-85CE68289CCD}"/>
          </ac:spMkLst>
        </pc:spChg>
        <pc:picChg chg="mod">
          <ac:chgData name="Hank Bohanon" userId="186dc7a1-2bf7-40b6-9e7e-ff892a86f711" providerId="ADAL" clId="{9D1F315C-E064-42A5-99BC-5CBBAAADAC9F}" dt="2022-11-02T17:53:34.115" v="71"/>
          <ac:picMkLst>
            <pc:docMk/>
            <pc:sldMk cId="1795416675" sldId="3602"/>
            <ac:picMk id="1026" creationId="{13B08C1C-E081-E322-9149-60A2EEC1FA77}"/>
          </ac:picMkLst>
        </pc:picChg>
      </pc:sldChg>
      <pc:sldChg chg="modSp mod">
        <pc:chgData name="Hank Bohanon" userId="186dc7a1-2bf7-40b6-9e7e-ff892a86f711" providerId="ADAL" clId="{9D1F315C-E064-42A5-99BC-5CBBAAADAC9F}" dt="2022-11-04T16:36:37.012" v="926" actId="20577"/>
        <pc:sldMkLst>
          <pc:docMk/>
          <pc:sldMk cId="3283467742" sldId="3603"/>
        </pc:sldMkLst>
        <pc:spChg chg="mod">
          <ac:chgData name="Hank Bohanon" userId="186dc7a1-2bf7-40b6-9e7e-ff892a86f711" providerId="ADAL" clId="{9D1F315C-E064-42A5-99BC-5CBBAAADAC9F}" dt="2022-11-02T17:53:34.115" v="71"/>
          <ac:spMkLst>
            <pc:docMk/>
            <pc:sldMk cId="3283467742" sldId="3603"/>
            <ac:spMk id="2" creationId="{7156C0D7-6E77-AC4F-B404-D0BEBA683F66}"/>
          </ac:spMkLst>
        </pc:spChg>
        <pc:spChg chg="mod">
          <ac:chgData name="Hank Bohanon" userId="186dc7a1-2bf7-40b6-9e7e-ff892a86f711" providerId="ADAL" clId="{9D1F315C-E064-42A5-99BC-5CBBAAADAC9F}" dt="2022-11-04T16:36:37.012" v="926" actId="20577"/>
          <ac:spMkLst>
            <pc:docMk/>
            <pc:sldMk cId="3283467742" sldId="3603"/>
            <ac:spMk id="3" creationId="{A35C45A4-6B2B-AE82-1723-2D45CC57FA4D}"/>
          </ac:spMkLst>
        </pc:spChg>
        <pc:picChg chg="mod">
          <ac:chgData name="Hank Bohanon" userId="186dc7a1-2bf7-40b6-9e7e-ff892a86f711" providerId="ADAL" clId="{9D1F315C-E064-42A5-99BC-5CBBAAADAC9F}" dt="2022-11-02T17:53:34.115" v="71"/>
          <ac:picMkLst>
            <pc:docMk/>
            <pc:sldMk cId="3283467742" sldId="3603"/>
            <ac:picMk id="4" creationId="{2D0FCB08-D3E4-847B-18EB-3D71FF62F594}"/>
          </ac:picMkLst>
        </pc:picChg>
      </pc:sldChg>
      <pc:sldChg chg="modSp">
        <pc:chgData name="Hank Bohanon" userId="186dc7a1-2bf7-40b6-9e7e-ff892a86f711" providerId="ADAL" clId="{9D1F315C-E064-42A5-99BC-5CBBAAADAC9F}" dt="2022-11-02T17:53:34.115" v="71"/>
        <pc:sldMkLst>
          <pc:docMk/>
          <pc:sldMk cId="963287486" sldId="3605"/>
        </pc:sldMkLst>
        <pc:spChg chg="mod">
          <ac:chgData name="Hank Bohanon" userId="186dc7a1-2bf7-40b6-9e7e-ff892a86f711" providerId="ADAL" clId="{9D1F315C-E064-42A5-99BC-5CBBAAADAC9F}" dt="2022-11-02T17:53:34.115" v="71"/>
          <ac:spMkLst>
            <pc:docMk/>
            <pc:sldMk cId="963287486" sldId="3605"/>
            <ac:spMk id="2" creationId="{2B8E4454-71DE-EA0A-5876-35DAFCE03BDB}"/>
          </ac:spMkLst>
        </pc:spChg>
        <pc:spChg chg="mod">
          <ac:chgData name="Hank Bohanon" userId="186dc7a1-2bf7-40b6-9e7e-ff892a86f711" providerId="ADAL" clId="{9D1F315C-E064-42A5-99BC-5CBBAAADAC9F}" dt="2022-11-02T17:53:34.115" v="71"/>
          <ac:spMkLst>
            <pc:docMk/>
            <pc:sldMk cId="963287486" sldId="3605"/>
            <ac:spMk id="3" creationId="{8ABFB178-233E-1473-3FEA-F2A3B1C1F1A7}"/>
          </ac:spMkLst>
        </pc:spChg>
        <pc:spChg chg="mod">
          <ac:chgData name="Hank Bohanon" userId="186dc7a1-2bf7-40b6-9e7e-ff892a86f711" providerId="ADAL" clId="{9D1F315C-E064-42A5-99BC-5CBBAAADAC9F}" dt="2022-11-02T17:53:34.115" v="71"/>
          <ac:spMkLst>
            <pc:docMk/>
            <pc:sldMk cId="963287486" sldId="3605"/>
            <ac:spMk id="6" creationId="{E3F55458-2CBC-7969-7B3C-EB058196C213}"/>
          </ac:spMkLst>
        </pc:spChg>
        <pc:picChg chg="mod">
          <ac:chgData name="Hank Bohanon" userId="186dc7a1-2bf7-40b6-9e7e-ff892a86f711" providerId="ADAL" clId="{9D1F315C-E064-42A5-99BC-5CBBAAADAC9F}" dt="2022-11-02T17:53:34.115" v="71"/>
          <ac:picMkLst>
            <pc:docMk/>
            <pc:sldMk cId="963287486" sldId="3605"/>
            <ac:picMk id="5" creationId="{F4ADB031-CBB1-27C3-0837-3EE540D65890}"/>
          </ac:picMkLst>
        </pc:picChg>
      </pc:sldChg>
      <pc:sldChg chg="modSp">
        <pc:chgData name="Hank Bohanon" userId="186dc7a1-2bf7-40b6-9e7e-ff892a86f711" providerId="ADAL" clId="{9D1F315C-E064-42A5-99BC-5CBBAAADAC9F}" dt="2022-11-02T17:53:34.115" v="71"/>
        <pc:sldMkLst>
          <pc:docMk/>
          <pc:sldMk cId="287054649" sldId="3606"/>
        </pc:sldMkLst>
        <pc:spChg chg="mod">
          <ac:chgData name="Hank Bohanon" userId="186dc7a1-2bf7-40b6-9e7e-ff892a86f711" providerId="ADAL" clId="{9D1F315C-E064-42A5-99BC-5CBBAAADAC9F}" dt="2022-11-02T17:53:34.115" v="71"/>
          <ac:spMkLst>
            <pc:docMk/>
            <pc:sldMk cId="287054649" sldId="3606"/>
            <ac:spMk id="2" creationId="{95FE9DCE-A7D2-B2F0-60A0-201B77C0C9C4}"/>
          </ac:spMkLst>
        </pc:spChg>
        <pc:spChg chg="mod">
          <ac:chgData name="Hank Bohanon" userId="186dc7a1-2bf7-40b6-9e7e-ff892a86f711" providerId="ADAL" clId="{9D1F315C-E064-42A5-99BC-5CBBAAADAC9F}" dt="2022-11-02T17:53:34.115" v="71"/>
          <ac:spMkLst>
            <pc:docMk/>
            <pc:sldMk cId="287054649" sldId="3606"/>
            <ac:spMk id="3" creationId="{DEF71CE0-80DF-63E4-65E1-631551822A6B}"/>
          </ac:spMkLst>
        </pc:spChg>
        <pc:graphicFrameChg chg="mod">
          <ac:chgData name="Hank Bohanon" userId="186dc7a1-2bf7-40b6-9e7e-ff892a86f711" providerId="ADAL" clId="{9D1F315C-E064-42A5-99BC-5CBBAAADAC9F}" dt="2022-11-02T17:53:34.115" v="71"/>
          <ac:graphicFrameMkLst>
            <pc:docMk/>
            <pc:sldMk cId="287054649" sldId="3606"/>
            <ac:graphicFrameMk id="4" creationId="{7BEFDE4C-5F7C-A9C5-5A1C-82576FDDE85C}"/>
          </ac:graphicFrameMkLst>
        </pc:graphicFrameChg>
      </pc:sldChg>
      <pc:sldChg chg="modSp">
        <pc:chgData name="Hank Bohanon" userId="186dc7a1-2bf7-40b6-9e7e-ff892a86f711" providerId="ADAL" clId="{9D1F315C-E064-42A5-99BC-5CBBAAADAC9F}" dt="2022-11-02T17:53:34.115" v="71"/>
        <pc:sldMkLst>
          <pc:docMk/>
          <pc:sldMk cId="3751210254" sldId="3607"/>
        </pc:sldMkLst>
        <pc:spChg chg="mod">
          <ac:chgData name="Hank Bohanon" userId="186dc7a1-2bf7-40b6-9e7e-ff892a86f711" providerId="ADAL" clId="{9D1F315C-E064-42A5-99BC-5CBBAAADAC9F}" dt="2022-11-02T17:53:34.115" v="71"/>
          <ac:spMkLst>
            <pc:docMk/>
            <pc:sldMk cId="3751210254" sldId="3607"/>
            <ac:spMk id="2" creationId="{927DA043-6F6A-6008-924B-B7EC88F14D1F}"/>
          </ac:spMkLst>
        </pc:spChg>
        <pc:spChg chg="mod">
          <ac:chgData name="Hank Bohanon" userId="186dc7a1-2bf7-40b6-9e7e-ff892a86f711" providerId="ADAL" clId="{9D1F315C-E064-42A5-99BC-5CBBAAADAC9F}" dt="2022-11-02T17:53:34.115" v="71"/>
          <ac:spMkLst>
            <pc:docMk/>
            <pc:sldMk cId="3751210254" sldId="3607"/>
            <ac:spMk id="3" creationId="{BFED3A21-AAE2-0831-E827-9D88CAB17D1C}"/>
          </ac:spMkLst>
        </pc:spChg>
      </pc:sldChg>
      <pc:sldChg chg="modSp">
        <pc:chgData name="Hank Bohanon" userId="186dc7a1-2bf7-40b6-9e7e-ff892a86f711" providerId="ADAL" clId="{9D1F315C-E064-42A5-99BC-5CBBAAADAC9F}" dt="2022-11-02T17:53:34.115" v="71"/>
        <pc:sldMkLst>
          <pc:docMk/>
          <pc:sldMk cId="1842637948" sldId="3608"/>
        </pc:sldMkLst>
        <pc:spChg chg="mod">
          <ac:chgData name="Hank Bohanon" userId="186dc7a1-2bf7-40b6-9e7e-ff892a86f711" providerId="ADAL" clId="{9D1F315C-E064-42A5-99BC-5CBBAAADAC9F}" dt="2022-11-02T17:53:34.115" v="71"/>
          <ac:spMkLst>
            <pc:docMk/>
            <pc:sldMk cId="1842637948" sldId="3608"/>
            <ac:spMk id="2" creationId="{B4D1D5E9-EB5F-87B2-DE5C-C96034853342}"/>
          </ac:spMkLst>
        </pc:spChg>
        <pc:spChg chg="mod">
          <ac:chgData name="Hank Bohanon" userId="186dc7a1-2bf7-40b6-9e7e-ff892a86f711" providerId="ADAL" clId="{9D1F315C-E064-42A5-99BC-5CBBAAADAC9F}" dt="2022-11-02T17:53:34.115" v="71"/>
          <ac:spMkLst>
            <pc:docMk/>
            <pc:sldMk cId="1842637948" sldId="3608"/>
            <ac:spMk id="3" creationId="{7C972B5E-85B7-7DA4-A800-B5B7F34AFE8E}"/>
          </ac:spMkLst>
        </pc:spChg>
        <pc:spChg chg="mod">
          <ac:chgData name="Hank Bohanon" userId="186dc7a1-2bf7-40b6-9e7e-ff892a86f711" providerId="ADAL" clId="{9D1F315C-E064-42A5-99BC-5CBBAAADAC9F}" dt="2022-11-02T17:53:34.115" v="71"/>
          <ac:spMkLst>
            <pc:docMk/>
            <pc:sldMk cId="1842637948" sldId="3608"/>
            <ac:spMk id="6" creationId="{220A9EAF-6271-D2A0-1B5F-ECE9809EAF28}"/>
          </ac:spMkLst>
        </pc:spChg>
        <pc:picChg chg="mod">
          <ac:chgData name="Hank Bohanon" userId="186dc7a1-2bf7-40b6-9e7e-ff892a86f711" providerId="ADAL" clId="{9D1F315C-E064-42A5-99BC-5CBBAAADAC9F}" dt="2022-11-02T17:53:34.115" v="71"/>
          <ac:picMkLst>
            <pc:docMk/>
            <pc:sldMk cId="1842637948" sldId="3608"/>
            <ac:picMk id="5" creationId="{CE9BD61C-ECD5-BCA1-D72A-15CD92C7FC2C}"/>
          </ac:picMkLst>
        </pc:picChg>
      </pc:sldChg>
      <pc:sldChg chg="modSp mod">
        <pc:chgData name="Hank Bohanon" userId="186dc7a1-2bf7-40b6-9e7e-ff892a86f711" providerId="ADAL" clId="{9D1F315C-E064-42A5-99BC-5CBBAAADAC9F}" dt="2022-11-04T16:37:05.573" v="928" actId="20577"/>
        <pc:sldMkLst>
          <pc:docMk/>
          <pc:sldMk cId="3857204000" sldId="3609"/>
        </pc:sldMkLst>
        <pc:spChg chg="mod">
          <ac:chgData name="Hank Bohanon" userId="186dc7a1-2bf7-40b6-9e7e-ff892a86f711" providerId="ADAL" clId="{9D1F315C-E064-42A5-99BC-5CBBAAADAC9F}" dt="2022-11-02T17:53:34.115" v="71"/>
          <ac:spMkLst>
            <pc:docMk/>
            <pc:sldMk cId="3857204000" sldId="3609"/>
            <ac:spMk id="2" creationId="{C77F7260-EF14-F9D2-4706-5386F9E93D30}"/>
          </ac:spMkLst>
        </pc:spChg>
        <pc:spChg chg="mod">
          <ac:chgData name="Hank Bohanon" userId="186dc7a1-2bf7-40b6-9e7e-ff892a86f711" providerId="ADAL" clId="{9D1F315C-E064-42A5-99BC-5CBBAAADAC9F}" dt="2022-11-04T16:37:05.573" v="928" actId="20577"/>
          <ac:spMkLst>
            <pc:docMk/>
            <pc:sldMk cId="3857204000" sldId="3609"/>
            <ac:spMk id="3" creationId="{599446C5-31FC-FA20-CD6E-5BA176CFD706}"/>
          </ac:spMkLst>
        </pc:spChg>
        <pc:spChg chg="mod">
          <ac:chgData name="Hank Bohanon" userId="186dc7a1-2bf7-40b6-9e7e-ff892a86f711" providerId="ADAL" clId="{9D1F315C-E064-42A5-99BC-5CBBAAADAC9F}" dt="2022-11-02T17:53:34.115" v="71"/>
          <ac:spMkLst>
            <pc:docMk/>
            <pc:sldMk cId="3857204000" sldId="3609"/>
            <ac:spMk id="6" creationId="{56D278FE-F2DE-BFE0-836B-6378DB1B1BB2}"/>
          </ac:spMkLst>
        </pc:spChg>
        <pc:picChg chg="mod">
          <ac:chgData name="Hank Bohanon" userId="186dc7a1-2bf7-40b6-9e7e-ff892a86f711" providerId="ADAL" clId="{9D1F315C-E064-42A5-99BC-5CBBAAADAC9F}" dt="2022-11-02T17:53:34.115" v="71"/>
          <ac:picMkLst>
            <pc:docMk/>
            <pc:sldMk cId="3857204000" sldId="3609"/>
            <ac:picMk id="5" creationId="{B6185E39-84E8-F80E-A16D-3406B90C3F03}"/>
          </ac:picMkLst>
        </pc:picChg>
      </pc:sldChg>
      <pc:sldChg chg="modSp">
        <pc:chgData name="Hank Bohanon" userId="186dc7a1-2bf7-40b6-9e7e-ff892a86f711" providerId="ADAL" clId="{9D1F315C-E064-42A5-99BC-5CBBAAADAC9F}" dt="2022-11-02T17:53:34.115" v="71"/>
        <pc:sldMkLst>
          <pc:docMk/>
          <pc:sldMk cId="4211722843" sldId="3610"/>
        </pc:sldMkLst>
        <pc:spChg chg="mod">
          <ac:chgData name="Hank Bohanon" userId="186dc7a1-2bf7-40b6-9e7e-ff892a86f711" providerId="ADAL" clId="{9D1F315C-E064-42A5-99BC-5CBBAAADAC9F}" dt="2022-11-02T17:53:34.115" v="71"/>
          <ac:spMkLst>
            <pc:docMk/>
            <pc:sldMk cId="4211722843" sldId="3610"/>
            <ac:spMk id="2" creationId="{29AEAF73-B92A-57FB-6071-6B59D65B0881}"/>
          </ac:spMkLst>
        </pc:spChg>
        <pc:spChg chg="mod">
          <ac:chgData name="Hank Bohanon" userId="186dc7a1-2bf7-40b6-9e7e-ff892a86f711" providerId="ADAL" clId="{9D1F315C-E064-42A5-99BC-5CBBAAADAC9F}" dt="2022-11-02T17:53:34.115" v="71"/>
          <ac:spMkLst>
            <pc:docMk/>
            <pc:sldMk cId="4211722843" sldId="3610"/>
            <ac:spMk id="3" creationId="{FDCA0A0A-7450-E682-4A88-C676E57DFBA5}"/>
          </ac:spMkLst>
        </pc:spChg>
        <pc:spChg chg="mod">
          <ac:chgData name="Hank Bohanon" userId="186dc7a1-2bf7-40b6-9e7e-ff892a86f711" providerId="ADAL" clId="{9D1F315C-E064-42A5-99BC-5CBBAAADAC9F}" dt="2022-11-02T17:53:34.115" v="71"/>
          <ac:spMkLst>
            <pc:docMk/>
            <pc:sldMk cId="4211722843" sldId="3610"/>
            <ac:spMk id="6" creationId="{5A5FE785-D7A8-0813-A7EE-0BB9FAC8DD91}"/>
          </ac:spMkLst>
        </pc:spChg>
        <pc:picChg chg="mod">
          <ac:chgData name="Hank Bohanon" userId="186dc7a1-2bf7-40b6-9e7e-ff892a86f711" providerId="ADAL" clId="{9D1F315C-E064-42A5-99BC-5CBBAAADAC9F}" dt="2022-11-02T17:53:34.115" v="71"/>
          <ac:picMkLst>
            <pc:docMk/>
            <pc:sldMk cId="4211722843" sldId="3610"/>
            <ac:picMk id="5" creationId="{BAD1D11A-AE2B-4D07-4576-DDC6715D879E}"/>
          </ac:picMkLst>
        </pc:picChg>
      </pc:sldChg>
      <pc:sldChg chg="modSp">
        <pc:chgData name="Hank Bohanon" userId="186dc7a1-2bf7-40b6-9e7e-ff892a86f711" providerId="ADAL" clId="{9D1F315C-E064-42A5-99BC-5CBBAAADAC9F}" dt="2022-11-02T17:53:34.115" v="71"/>
        <pc:sldMkLst>
          <pc:docMk/>
          <pc:sldMk cId="1792775142" sldId="3611"/>
        </pc:sldMkLst>
        <pc:spChg chg="mod">
          <ac:chgData name="Hank Bohanon" userId="186dc7a1-2bf7-40b6-9e7e-ff892a86f711" providerId="ADAL" clId="{9D1F315C-E064-42A5-99BC-5CBBAAADAC9F}" dt="2022-11-02T17:53:34.115" v="71"/>
          <ac:spMkLst>
            <pc:docMk/>
            <pc:sldMk cId="1792775142" sldId="3611"/>
            <ac:spMk id="2" creationId="{E22460EA-9052-5243-ADC1-3AA1CF86D769}"/>
          </ac:spMkLst>
        </pc:spChg>
        <pc:spChg chg="mod">
          <ac:chgData name="Hank Bohanon" userId="186dc7a1-2bf7-40b6-9e7e-ff892a86f711" providerId="ADAL" clId="{9D1F315C-E064-42A5-99BC-5CBBAAADAC9F}" dt="2022-11-02T17:53:34.115" v="71"/>
          <ac:spMkLst>
            <pc:docMk/>
            <pc:sldMk cId="1792775142" sldId="3611"/>
            <ac:spMk id="3" creationId="{8E01F591-27E6-545B-1D50-40AF7CD2302E}"/>
          </ac:spMkLst>
        </pc:spChg>
        <pc:spChg chg="mod">
          <ac:chgData name="Hank Bohanon" userId="186dc7a1-2bf7-40b6-9e7e-ff892a86f711" providerId="ADAL" clId="{9D1F315C-E064-42A5-99BC-5CBBAAADAC9F}" dt="2022-11-02T17:53:34.115" v="71"/>
          <ac:spMkLst>
            <pc:docMk/>
            <pc:sldMk cId="1792775142" sldId="3611"/>
            <ac:spMk id="4" creationId="{CB24D4EC-4949-6217-A2F3-3EA83F7F4426}"/>
          </ac:spMkLst>
        </pc:spChg>
        <pc:spChg chg="mod">
          <ac:chgData name="Hank Bohanon" userId="186dc7a1-2bf7-40b6-9e7e-ff892a86f711" providerId="ADAL" clId="{9D1F315C-E064-42A5-99BC-5CBBAAADAC9F}" dt="2022-11-02T17:53:34.115" v="71"/>
          <ac:spMkLst>
            <pc:docMk/>
            <pc:sldMk cId="1792775142" sldId="3611"/>
            <ac:spMk id="6" creationId="{20CED689-F4E8-6995-5130-D2E9690D38F1}"/>
          </ac:spMkLst>
        </pc:spChg>
        <pc:picChg chg="mod">
          <ac:chgData name="Hank Bohanon" userId="186dc7a1-2bf7-40b6-9e7e-ff892a86f711" providerId="ADAL" clId="{9D1F315C-E064-42A5-99BC-5CBBAAADAC9F}" dt="2022-11-02T17:53:34.115" v="71"/>
          <ac:picMkLst>
            <pc:docMk/>
            <pc:sldMk cId="1792775142" sldId="3611"/>
            <ac:picMk id="5" creationId="{38CA4615-D756-323E-B141-081B17B43F9A}"/>
          </ac:picMkLst>
        </pc:picChg>
      </pc:sldChg>
      <pc:sldChg chg="modSp modNotes">
        <pc:chgData name="Hank Bohanon" userId="186dc7a1-2bf7-40b6-9e7e-ff892a86f711" providerId="ADAL" clId="{9D1F315C-E064-42A5-99BC-5CBBAAADAC9F}" dt="2022-11-02T17:53:34.115" v="71"/>
        <pc:sldMkLst>
          <pc:docMk/>
          <pc:sldMk cId="3877626195" sldId="3612"/>
        </pc:sldMkLst>
        <pc:spChg chg="mod">
          <ac:chgData name="Hank Bohanon" userId="186dc7a1-2bf7-40b6-9e7e-ff892a86f711" providerId="ADAL" clId="{9D1F315C-E064-42A5-99BC-5CBBAAADAC9F}" dt="2022-11-02T17:53:34.115" v="71"/>
          <ac:spMkLst>
            <pc:docMk/>
            <pc:sldMk cId="3877626195" sldId="3612"/>
            <ac:spMk id="2" creationId="{ED669457-ED70-5DE3-2D6C-B244E6A9E5F0}"/>
          </ac:spMkLst>
        </pc:spChg>
        <pc:spChg chg="mod">
          <ac:chgData name="Hank Bohanon" userId="186dc7a1-2bf7-40b6-9e7e-ff892a86f711" providerId="ADAL" clId="{9D1F315C-E064-42A5-99BC-5CBBAAADAC9F}" dt="2022-11-02T17:53:34.115" v="71"/>
          <ac:spMkLst>
            <pc:docMk/>
            <pc:sldMk cId="3877626195" sldId="3612"/>
            <ac:spMk id="3" creationId="{9EDEFEEE-F4A0-0258-EC39-86E4324B0FA2}"/>
          </ac:spMkLst>
        </pc:spChg>
        <pc:picChg chg="mod">
          <ac:chgData name="Hank Bohanon" userId="186dc7a1-2bf7-40b6-9e7e-ff892a86f711" providerId="ADAL" clId="{9D1F315C-E064-42A5-99BC-5CBBAAADAC9F}" dt="2022-11-02T17:53:34.115" v="71"/>
          <ac:picMkLst>
            <pc:docMk/>
            <pc:sldMk cId="3877626195" sldId="3612"/>
            <ac:picMk id="5" creationId="{C55AD418-CA73-E17E-94CC-2CC87C208ED1}"/>
          </ac:picMkLst>
        </pc:picChg>
      </pc:sldChg>
      <pc:sldChg chg="modSp mod">
        <pc:chgData name="Hank Bohanon" userId="186dc7a1-2bf7-40b6-9e7e-ff892a86f711" providerId="ADAL" clId="{9D1F315C-E064-42A5-99BC-5CBBAAADAC9F}" dt="2022-11-02T17:53:34.115" v="71"/>
        <pc:sldMkLst>
          <pc:docMk/>
          <pc:sldMk cId="931423338" sldId="3613"/>
        </pc:sldMkLst>
        <pc:spChg chg="mod">
          <ac:chgData name="Hank Bohanon" userId="186dc7a1-2bf7-40b6-9e7e-ff892a86f711" providerId="ADAL" clId="{9D1F315C-E064-42A5-99BC-5CBBAAADAC9F}" dt="2022-11-02T17:53:34.115" v="71"/>
          <ac:spMkLst>
            <pc:docMk/>
            <pc:sldMk cId="931423338" sldId="3613"/>
            <ac:spMk id="3" creationId="{E833EC6E-4AF9-4EE9-BF25-16827AE47D3C}"/>
          </ac:spMkLst>
        </pc:spChg>
        <pc:spChg chg="mod">
          <ac:chgData name="Hank Bohanon" userId="186dc7a1-2bf7-40b6-9e7e-ff892a86f711" providerId="ADAL" clId="{9D1F315C-E064-42A5-99BC-5CBBAAADAC9F}" dt="2022-11-02T17:53:34.115" v="71"/>
          <ac:spMkLst>
            <pc:docMk/>
            <pc:sldMk cId="931423338" sldId="3613"/>
            <ac:spMk id="41985" creationId="{7EBDC423-C8DA-CD40-91E7-7714ED310D17}"/>
          </ac:spMkLst>
        </pc:spChg>
        <pc:spChg chg="mod">
          <ac:chgData name="Hank Bohanon" userId="186dc7a1-2bf7-40b6-9e7e-ff892a86f711" providerId="ADAL" clId="{9D1F315C-E064-42A5-99BC-5CBBAAADAC9F}" dt="2022-11-02T17:53:34.115" v="71"/>
          <ac:spMkLst>
            <pc:docMk/>
            <pc:sldMk cId="931423338" sldId="3613"/>
            <ac:spMk id="41987" creationId="{769FC9EA-8129-0943-805E-192B6A92F604}"/>
          </ac:spMkLst>
        </pc:spChg>
        <pc:graphicFrameChg chg="mod">
          <ac:chgData name="Hank Bohanon" userId="186dc7a1-2bf7-40b6-9e7e-ff892a86f711" providerId="ADAL" clId="{9D1F315C-E064-42A5-99BC-5CBBAAADAC9F}" dt="2022-11-02T17:53:34.115" v="71"/>
          <ac:graphicFrameMkLst>
            <pc:docMk/>
            <pc:sldMk cId="931423338" sldId="3613"/>
            <ac:graphicFrameMk id="4" creationId="{3CCD4C4F-EF3D-4149-8932-E358077A4A59}"/>
          </ac:graphicFrameMkLst>
        </pc:graphicFrameChg>
      </pc:sldChg>
      <pc:sldChg chg="modSp mod">
        <pc:chgData name="Hank Bohanon" userId="186dc7a1-2bf7-40b6-9e7e-ff892a86f711" providerId="ADAL" clId="{9D1F315C-E064-42A5-99BC-5CBBAAADAC9F}" dt="2022-11-04T16:39:33.991" v="946" actId="20577"/>
        <pc:sldMkLst>
          <pc:docMk/>
          <pc:sldMk cId="4277240295" sldId="3614"/>
        </pc:sldMkLst>
        <pc:spChg chg="mod">
          <ac:chgData name="Hank Bohanon" userId="186dc7a1-2bf7-40b6-9e7e-ff892a86f711" providerId="ADAL" clId="{9D1F315C-E064-42A5-99BC-5CBBAAADAC9F}" dt="2022-11-02T17:53:34.115" v="71"/>
          <ac:spMkLst>
            <pc:docMk/>
            <pc:sldMk cId="4277240295" sldId="3614"/>
            <ac:spMk id="2" creationId="{2054EFD0-BF92-FA92-25E0-8DCD66CF4FD6}"/>
          </ac:spMkLst>
        </pc:spChg>
        <pc:spChg chg="mod">
          <ac:chgData name="Hank Bohanon" userId="186dc7a1-2bf7-40b6-9e7e-ff892a86f711" providerId="ADAL" clId="{9D1F315C-E064-42A5-99BC-5CBBAAADAC9F}" dt="2022-11-04T16:39:33.991" v="946" actId="20577"/>
          <ac:spMkLst>
            <pc:docMk/>
            <pc:sldMk cId="4277240295" sldId="3614"/>
            <ac:spMk id="3" creationId="{08BF79B8-EC11-E8A9-CC16-33845BF121C9}"/>
          </ac:spMkLst>
        </pc:spChg>
        <pc:graphicFrameChg chg="mod">
          <ac:chgData name="Hank Bohanon" userId="186dc7a1-2bf7-40b6-9e7e-ff892a86f711" providerId="ADAL" clId="{9D1F315C-E064-42A5-99BC-5CBBAAADAC9F}" dt="2022-11-02T17:53:34.115" v="71"/>
          <ac:graphicFrameMkLst>
            <pc:docMk/>
            <pc:sldMk cId="4277240295" sldId="3614"/>
            <ac:graphicFrameMk id="6" creationId="{227B8780-028D-280D-6178-BA6E4595ADB2}"/>
          </ac:graphicFrameMkLst>
        </pc:graphicFrameChg>
      </pc:sldChg>
      <pc:sldChg chg="modSp">
        <pc:chgData name="Hank Bohanon" userId="186dc7a1-2bf7-40b6-9e7e-ff892a86f711" providerId="ADAL" clId="{9D1F315C-E064-42A5-99BC-5CBBAAADAC9F}" dt="2022-11-02T17:53:34.115" v="71"/>
        <pc:sldMkLst>
          <pc:docMk/>
          <pc:sldMk cId="2812830483" sldId="3615"/>
        </pc:sldMkLst>
        <pc:spChg chg="mod">
          <ac:chgData name="Hank Bohanon" userId="186dc7a1-2bf7-40b6-9e7e-ff892a86f711" providerId="ADAL" clId="{9D1F315C-E064-42A5-99BC-5CBBAAADAC9F}" dt="2022-11-02T17:53:34.115" v="71"/>
          <ac:spMkLst>
            <pc:docMk/>
            <pc:sldMk cId="2812830483" sldId="3615"/>
            <ac:spMk id="2" creationId="{AE2409D2-38EF-EE42-8431-CBAC849DF917}"/>
          </ac:spMkLst>
        </pc:spChg>
      </pc:sldChg>
      <pc:sldChg chg="modSp modNotes">
        <pc:chgData name="Hank Bohanon" userId="186dc7a1-2bf7-40b6-9e7e-ff892a86f711" providerId="ADAL" clId="{9D1F315C-E064-42A5-99BC-5CBBAAADAC9F}" dt="2022-11-02T17:53:34.115" v="71"/>
        <pc:sldMkLst>
          <pc:docMk/>
          <pc:sldMk cId="1161566071" sldId="3616"/>
        </pc:sldMkLst>
        <pc:spChg chg="mod">
          <ac:chgData name="Hank Bohanon" userId="186dc7a1-2bf7-40b6-9e7e-ff892a86f711" providerId="ADAL" clId="{9D1F315C-E064-42A5-99BC-5CBBAAADAC9F}" dt="2022-11-02T17:53:34.115" v="71"/>
          <ac:spMkLst>
            <pc:docMk/>
            <pc:sldMk cId="1161566071" sldId="3616"/>
            <ac:spMk id="2" creationId="{7FF09011-BEBE-883B-A81B-AD01865D86EF}"/>
          </ac:spMkLst>
        </pc:spChg>
        <pc:spChg chg="mod">
          <ac:chgData name="Hank Bohanon" userId="186dc7a1-2bf7-40b6-9e7e-ff892a86f711" providerId="ADAL" clId="{9D1F315C-E064-42A5-99BC-5CBBAAADAC9F}" dt="2022-11-02T17:53:34.115" v="71"/>
          <ac:spMkLst>
            <pc:docMk/>
            <pc:sldMk cId="1161566071" sldId="3616"/>
            <ac:spMk id="3" creationId="{66382E2E-6BAF-B6D0-AC61-522028ADC324}"/>
          </ac:spMkLst>
        </pc:spChg>
        <pc:spChg chg="mod">
          <ac:chgData name="Hank Bohanon" userId="186dc7a1-2bf7-40b6-9e7e-ff892a86f711" providerId="ADAL" clId="{9D1F315C-E064-42A5-99BC-5CBBAAADAC9F}" dt="2022-11-02T17:53:34.115" v="71"/>
          <ac:spMkLst>
            <pc:docMk/>
            <pc:sldMk cId="1161566071" sldId="3616"/>
            <ac:spMk id="6" creationId="{13005E4D-7EB3-B554-D709-4BE345B0E50F}"/>
          </ac:spMkLst>
        </pc:spChg>
        <pc:picChg chg="mod">
          <ac:chgData name="Hank Bohanon" userId="186dc7a1-2bf7-40b6-9e7e-ff892a86f711" providerId="ADAL" clId="{9D1F315C-E064-42A5-99BC-5CBBAAADAC9F}" dt="2022-11-02T17:53:34.115" v="71"/>
          <ac:picMkLst>
            <pc:docMk/>
            <pc:sldMk cId="1161566071" sldId="3616"/>
            <ac:picMk id="5" creationId="{4F66CE02-ABDA-17F9-9058-FE19CD82299B}"/>
          </ac:picMkLst>
        </pc:picChg>
      </pc:sldChg>
      <pc:sldChg chg="modSp modNotes">
        <pc:chgData name="Hank Bohanon" userId="186dc7a1-2bf7-40b6-9e7e-ff892a86f711" providerId="ADAL" clId="{9D1F315C-E064-42A5-99BC-5CBBAAADAC9F}" dt="2022-11-02T17:53:34.115" v="71"/>
        <pc:sldMkLst>
          <pc:docMk/>
          <pc:sldMk cId="1479447741" sldId="3617"/>
        </pc:sldMkLst>
        <pc:spChg chg="mod">
          <ac:chgData name="Hank Bohanon" userId="186dc7a1-2bf7-40b6-9e7e-ff892a86f711" providerId="ADAL" clId="{9D1F315C-E064-42A5-99BC-5CBBAAADAC9F}" dt="2022-11-02T17:53:34.115" v="71"/>
          <ac:spMkLst>
            <pc:docMk/>
            <pc:sldMk cId="1479447741" sldId="3617"/>
            <ac:spMk id="7" creationId="{00000000-0000-0000-0000-000000000000}"/>
          </ac:spMkLst>
        </pc:spChg>
        <pc:spChg chg="mod">
          <ac:chgData name="Hank Bohanon" userId="186dc7a1-2bf7-40b6-9e7e-ff892a86f711" providerId="ADAL" clId="{9D1F315C-E064-42A5-99BC-5CBBAAADAC9F}" dt="2022-11-02T17:53:34.115" v="71"/>
          <ac:spMkLst>
            <pc:docMk/>
            <pc:sldMk cId="1479447741" sldId="3617"/>
            <ac:spMk id="8" creationId="{00000000-0000-0000-0000-000000000000}"/>
          </ac:spMkLst>
        </pc:spChg>
        <pc:spChg chg="mod">
          <ac:chgData name="Hank Bohanon" userId="186dc7a1-2bf7-40b6-9e7e-ff892a86f711" providerId="ADAL" clId="{9D1F315C-E064-42A5-99BC-5CBBAAADAC9F}" dt="2022-11-02T17:53:34.115" v="71"/>
          <ac:spMkLst>
            <pc:docMk/>
            <pc:sldMk cId="1479447741" sldId="3617"/>
            <ac:spMk id="13315" creationId="{00000000-0000-0000-0000-000000000000}"/>
          </ac:spMkLst>
        </pc:spChg>
        <pc:spChg chg="mod">
          <ac:chgData name="Hank Bohanon" userId="186dc7a1-2bf7-40b6-9e7e-ff892a86f711" providerId="ADAL" clId="{9D1F315C-E064-42A5-99BC-5CBBAAADAC9F}" dt="2022-11-02T17:53:34.115" v="71"/>
          <ac:spMkLst>
            <pc:docMk/>
            <pc:sldMk cId="1479447741" sldId="3617"/>
            <ac:spMk id="13318" creationId="{00000000-0000-0000-0000-000000000000}"/>
          </ac:spMkLst>
        </pc:spChg>
        <pc:picChg chg="mod">
          <ac:chgData name="Hank Bohanon" userId="186dc7a1-2bf7-40b6-9e7e-ff892a86f711" providerId="ADAL" clId="{9D1F315C-E064-42A5-99BC-5CBBAAADAC9F}" dt="2022-11-02T17:53:34.115" v="71"/>
          <ac:picMkLst>
            <pc:docMk/>
            <pc:sldMk cId="1479447741" sldId="3617"/>
            <ac:picMk id="10" creationId="{00000000-0000-0000-0000-000000000000}"/>
          </ac:picMkLst>
        </pc:picChg>
        <pc:picChg chg="mod">
          <ac:chgData name="Hank Bohanon" userId="186dc7a1-2bf7-40b6-9e7e-ff892a86f711" providerId="ADAL" clId="{9D1F315C-E064-42A5-99BC-5CBBAAADAC9F}" dt="2022-11-02T17:53:34.115" v="71"/>
          <ac:picMkLst>
            <pc:docMk/>
            <pc:sldMk cId="1479447741" sldId="3617"/>
            <ac:picMk id="18434" creationId="{00000000-0000-0000-0000-000000000000}"/>
          </ac:picMkLst>
        </pc:picChg>
      </pc:sldChg>
      <pc:sldChg chg="modSp mod">
        <pc:chgData name="Hank Bohanon" userId="186dc7a1-2bf7-40b6-9e7e-ff892a86f711" providerId="ADAL" clId="{9D1F315C-E064-42A5-99BC-5CBBAAADAC9F}" dt="2022-11-04T16:37:32.123" v="934" actId="20577"/>
        <pc:sldMkLst>
          <pc:docMk/>
          <pc:sldMk cId="1659176534" sldId="3618"/>
        </pc:sldMkLst>
        <pc:spChg chg="mod">
          <ac:chgData name="Hank Bohanon" userId="186dc7a1-2bf7-40b6-9e7e-ff892a86f711" providerId="ADAL" clId="{9D1F315C-E064-42A5-99BC-5CBBAAADAC9F}" dt="2022-11-02T17:53:34.115" v="71"/>
          <ac:spMkLst>
            <pc:docMk/>
            <pc:sldMk cId="1659176534" sldId="3618"/>
            <ac:spMk id="5" creationId="{F0EBCDF8-A54B-E9DF-B168-D17F273BC8BE}"/>
          </ac:spMkLst>
        </pc:spChg>
        <pc:spChg chg="mod">
          <ac:chgData name="Hank Bohanon" userId="186dc7a1-2bf7-40b6-9e7e-ff892a86f711" providerId="ADAL" clId="{9D1F315C-E064-42A5-99BC-5CBBAAADAC9F}" dt="2022-11-04T16:37:32.123" v="934" actId="20577"/>
          <ac:spMkLst>
            <pc:docMk/>
            <pc:sldMk cId="1659176534" sldId="3618"/>
            <ac:spMk id="6" creationId="{A1165DE4-9C06-5027-986C-4CEAD103F94A}"/>
          </ac:spMkLst>
        </pc:spChg>
        <pc:spChg chg="mod">
          <ac:chgData name="Hank Bohanon" userId="186dc7a1-2bf7-40b6-9e7e-ff892a86f711" providerId="ADAL" clId="{9D1F315C-E064-42A5-99BC-5CBBAAADAC9F}" dt="2022-11-02T17:53:34.115" v="71"/>
          <ac:spMkLst>
            <pc:docMk/>
            <pc:sldMk cId="1659176534" sldId="3618"/>
            <ac:spMk id="9" creationId="{93882088-2945-CDF3-DAA8-F5260872818C}"/>
          </ac:spMkLst>
        </pc:spChg>
        <pc:picChg chg="mod">
          <ac:chgData name="Hank Bohanon" userId="186dc7a1-2bf7-40b6-9e7e-ff892a86f711" providerId="ADAL" clId="{9D1F315C-E064-42A5-99BC-5CBBAAADAC9F}" dt="2022-11-02T17:53:34.115" v="71"/>
          <ac:picMkLst>
            <pc:docMk/>
            <pc:sldMk cId="1659176534" sldId="3618"/>
            <ac:picMk id="8" creationId="{22FA921C-A257-FD94-8409-C261C849BECE}"/>
          </ac:picMkLst>
        </pc:picChg>
      </pc:sldChg>
      <pc:sldChg chg="modSp">
        <pc:chgData name="Hank Bohanon" userId="186dc7a1-2bf7-40b6-9e7e-ff892a86f711" providerId="ADAL" clId="{9D1F315C-E064-42A5-99BC-5CBBAAADAC9F}" dt="2022-11-02T17:53:34.115" v="71"/>
        <pc:sldMkLst>
          <pc:docMk/>
          <pc:sldMk cId="1575356395" sldId="3619"/>
        </pc:sldMkLst>
        <pc:spChg chg="mod">
          <ac:chgData name="Hank Bohanon" userId="186dc7a1-2bf7-40b6-9e7e-ff892a86f711" providerId="ADAL" clId="{9D1F315C-E064-42A5-99BC-5CBBAAADAC9F}" dt="2022-11-02T17:53:34.115" v="71"/>
          <ac:spMkLst>
            <pc:docMk/>
            <pc:sldMk cId="1575356395" sldId="3619"/>
            <ac:spMk id="2" creationId="{E5821494-CD2D-36EB-4BB3-9C873AD6A12D}"/>
          </ac:spMkLst>
        </pc:spChg>
        <pc:spChg chg="mod">
          <ac:chgData name="Hank Bohanon" userId="186dc7a1-2bf7-40b6-9e7e-ff892a86f711" providerId="ADAL" clId="{9D1F315C-E064-42A5-99BC-5CBBAAADAC9F}" dt="2022-11-02T17:53:34.115" v="71"/>
          <ac:spMkLst>
            <pc:docMk/>
            <pc:sldMk cId="1575356395" sldId="3619"/>
            <ac:spMk id="7" creationId="{C4A56CF4-7B94-FCF7-6869-882B68CFBF38}"/>
          </ac:spMkLst>
        </pc:spChg>
        <pc:spChg chg="mod">
          <ac:chgData name="Hank Bohanon" userId="186dc7a1-2bf7-40b6-9e7e-ff892a86f711" providerId="ADAL" clId="{9D1F315C-E064-42A5-99BC-5CBBAAADAC9F}" dt="2022-11-02T17:53:34.115" v="71"/>
          <ac:spMkLst>
            <pc:docMk/>
            <pc:sldMk cId="1575356395" sldId="3619"/>
            <ac:spMk id="10" creationId="{7F012450-C78A-C62D-9DEF-AAC7D16F87C6}"/>
          </ac:spMkLst>
        </pc:spChg>
        <pc:picChg chg="mod">
          <ac:chgData name="Hank Bohanon" userId="186dc7a1-2bf7-40b6-9e7e-ff892a86f711" providerId="ADAL" clId="{9D1F315C-E064-42A5-99BC-5CBBAAADAC9F}" dt="2022-11-02T17:53:34.115" v="71"/>
          <ac:picMkLst>
            <pc:docMk/>
            <pc:sldMk cId="1575356395" sldId="3619"/>
            <ac:picMk id="6" creationId="{2DB68E63-0DD7-75C8-09A6-2B6EC9DE019D}"/>
          </ac:picMkLst>
        </pc:picChg>
      </pc:sldChg>
      <pc:sldChg chg="modSp">
        <pc:chgData name="Hank Bohanon" userId="186dc7a1-2bf7-40b6-9e7e-ff892a86f711" providerId="ADAL" clId="{9D1F315C-E064-42A5-99BC-5CBBAAADAC9F}" dt="2022-11-02T17:53:34.115" v="71"/>
        <pc:sldMkLst>
          <pc:docMk/>
          <pc:sldMk cId="2057027967" sldId="3620"/>
        </pc:sldMkLst>
        <pc:spChg chg="mod">
          <ac:chgData name="Hank Bohanon" userId="186dc7a1-2bf7-40b6-9e7e-ff892a86f711" providerId="ADAL" clId="{9D1F315C-E064-42A5-99BC-5CBBAAADAC9F}" dt="2022-11-02T17:53:34.115" v="71"/>
          <ac:spMkLst>
            <pc:docMk/>
            <pc:sldMk cId="2057027967" sldId="3620"/>
            <ac:spMk id="2" creationId="{673DB33D-EC9B-003F-7FE1-65B97036A088}"/>
          </ac:spMkLst>
        </pc:spChg>
        <pc:spChg chg="mod">
          <ac:chgData name="Hank Bohanon" userId="186dc7a1-2bf7-40b6-9e7e-ff892a86f711" providerId="ADAL" clId="{9D1F315C-E064-42A5-99BC-5CBBAAADAC9F}" dt="2022-11-02T17:53:34.115" v="71"/>
          <ac:spMkLst>
            <pc:docMk/>
            <pc:sldMk cId="2057027967" sldId="3620"/>
            <ac:spMk id="3" creationId="{E50CD80C-96F8-06FC-56CE-9DBF08EE3B8E}"/>
          </ac:spMkLst>
        </pc:spChg>
        <pc:picChg chg="mod">
          <ac:chgData name="Hank Bohanon" userId="186dc7a1-2bf7-40b6-9e7e-ff892a86f711" providerId="ADAL" clId="{9D1F315C-E064-42A5-99BC-5CBBAAADAC9F}" dt="2022-11-02T17:53:34.115" v="71"/>
          <ac:picMkLst>
            <pc:docMk/>
            <pc:sldMk cId="2057027967" sldId="3620"/>
            <ac:picMk id="4" creationId="{35625C9A-0535-B923-6E4A-88B58F0D0324}"/>
          </ac:picMkLst>
        </pc:picChg>
      </pc:sldChg>
      <pc:sldChg chg="modSp mod">
        <pc:chgData name="Hank Bohanon" userId="186dc7a1-2bf7-40b6-9e7e-ff892a86f711" providerId="ADAL" clId="{9D1F315C-E064-42A5-99BC-5CBBAAADAC9F}" dt="2022-11-10T16:21:44.569" v="1080" actId="20577"/>
        <pc:sldMkLst>
          <pc:docMk/>
          <pc:sldMk cId="465594945" sldId="3621"/>
        </pc:sldMkLst>
        <pc:spChg chg="mod">
          <ac:chgData name="Hank Bohanon" userId="186dc7a1-2bf7-40b6-9e7e-ff892a86f711" providerId="ADAL" clId="{9D1F315C-E064-42A5-99BC-5CBBAAADAC9F}" dt="2022-11-02T17:53:34.115" v="71"/>
          <ac:spMkLst>
            <pc:docMk/>
            <pc:sldMk cId="465594945" sldId="3621"/>
            <ac:spMk id="2" creationId="{93F74B2F-5715-C3DF-21FF-58CA76EF088F}"/>
          </ac:spMkLst>
        </pc:spChg>
        <pc:spChg chg="mod">
          <ac:chgData name="Hank Bohanon" userId="186dc7a1-2bf7-40b6-9e7e-ff892a86f711" providerId="ADAL" clId="{9D1F315C-E064-42A5-99BC-5CBBAAADAC9F}" dt="2022-11-10T16:21:44.569" v="1080" actId="20577"/>
          <ac:spMkLst>
            <pc:docMk/>
            <pc:sldMk cId="465594945" sldId="3621"/>
            <ac:spMk id="3" creationId="{0077EA92-4843-55BE-5BEA-ECCADFDA612D}"/>
          </ac:spMkLst>
        </pc:spChg>
        <pc:graphicFrameChg chg="mod">
          <ac:chgData name="Hank Bohanon" userId="186dc7a1-2bf7-40b6-9e7e-ff892a86f711" providerId="ADAL" clId="{9D1F315C-E064-42A5-99BC-5CBBAAADAC9F}" dt="2022-11-02T17:53:34.115" v="71"/>
          <ac:graphicFrameMkLst>
            <pc:docMk/>
            <pc:sldMk cId="465594945" sldId="3621"/>
            <ac:graphicFrameMk id="4" creationId="{6635F382-2DEC-9B0F-3575-4BD3B6773CC5}"/>
          </ac:graphicFrameMkLst>
        </pc:graphicFrameChg>
      </pc:sldChg>
      <pc:sldChg chg="modSp">
        <pc:chgData name="Hank Bohanon" userId="186dc7a1-2bf7-40b6-9e7e-ff892a86f711" providerId="ADAL" clId="{9D1F315C-E064-42A5-99BC-5CBBAAADAC9F}" dt="2022-11-02T17:53:34.115" v="71"/>
        <pc:sldMkLst>
          <pc:docMk/>
          <pc:sldMk cId="4243143923" sldId="3622"/>
        </pc:sldMkLst>
        <pc:spChg chg="mod">
          <ac:chgData name="Hank Bohanon" userId="186dc7a1-2bf7-40b6-9e7e-ff892a86f711" providerId="ADAL" clId="{9D1F315C-E064-42A5-99BC-5CBBAAADAC9F}" dt="2022-11-02T17:53:34.115" v="71"/>
          <ac:spMkLst>
            <pc:docMk/>
            <pc:sldMk cId="4243143923" sldId="3622"/>
            <ac:spMk id="2" creationId="{2536B876-7397-1AEA-6353-CAA2D3D406FA}"/>
          </ac:spMkLst>
        </pc:spChg>
        <pc:spChg chg="mod">
          <ac:chgData name="Hank Bohanon" userId="186dc7a1-2bf7-40b6-9e7e-ff892a86f711" providerId="ADAL" clId="{9D1F315C-E064-42A5-99BC-5CBBAAADAC9F}" dt="2022-11-02T17:53:34.115" v="71"/>
          <ac:spMkLst>
            <pc:docMk/>
            <pc:sldMk cId="4243143923" sldId="3622"/>
            <ac:spMk id="3" creationId="{9956FFB2-60C6-0D53-B996-B75D7F2D1538}"/>
          </ac:spMkLst>
        </pc:spChg>
        <pc:spChg chg="mod">
          <ac:chgData name="Hank Bohanon" userId="186dc7a1-2bf7-40b6-9e7e-ff892a86f711" providerId="ADAL" clId="{9D1F315C-E064-42A5-99BC-5CBBAAADAC9F}" dt="2022-11-02T17:53:34.115" v="71"/>
          <ac:spMkLst>
            <pc:docMk/>
            <pc:sldMk cId="4243143923" sldId="3622"/>
            <ac:spMk id="6" creationId="{F3FC9577-6A83-90FA-E6DE-7D7C665CE2C8}"/>
          </ac:spMkLst>
        </pc:spChg>
        <pc:picChg chg="mod">
          <ac:chgData name="Hank Bohanon" userId="186dc7a1-2bf7-40b6-9e7e-ff892a86f711" providerId="ADAL" clId="{9D1F315C-E064-42A5-99BC-5CBBAAADAC9F}" dt="2022-11-02T17:53:34.115" v="71"/>
          <ac:picMkLst>
            <pc:docMk/>
            <pc:sldMk cId="4243143923" sldId="3622"/>
            <ac:picMk id="5" creationId="{2FF3268A-ABE5-3CEF-9EAE-F5F4D4A22D8D}"/>
          </ac:picMkLst>
        </pc:picChg>
      </pc:sldChg>
      <pc:sldChg chg="modSp">
        <pc:chgData name="Hank Bohanon" userId="186dc7a1-2bf7-40b6-9e7e-ff892a86f711" providerId="ADAL" clId="{9D1F315C-E064-42A5-99BC-5CBBAAADAC9F}" dt="2022-11-02T17:53:34.115" v="71"/>
        <pc:sldMkLst>
          <pc:docMk/>
          <pc:sldMk cId="3676276425" sldId="3624"/>
        </pc:sldMkLst>
        <pc:spChg chg="mod">
          <ac:chgData name="Hank Bohanon" userId="186dc7a1-2bf7-40b6-9e7e-ff892a86f711" providerId="ADAL" clId="{9D1F315C-E064-42A5-99BC-5CBBAAADAC9F}" dt="2022-11-02T17:53:34.115" v="71"/>
          <ac:spMkLst>
            <pc:docMk/>
            <pc:sldMk cId="3676276425" sldId="3624"/>
            <ac:spMk id="2" creationId="{1780FE39-3976-EE9A-2549-9559CAC2FB13}"/>
          </ac:spMkLst>
        </pc:spChg>
        <pc:spChg chg="mod">
          <ac:chgData name="Hank Bohanon" userId="186dc7a1-2bf7-40b6-9e7e-ff892a86f711" providerId="ADAL" clId="{9D1F315C-E064-42A5-99BC-5CBBAAADAC9F}" dt="2022-11-02T17:53:34.115" v="71"/>
          <ac:spMkLst>
            <pc:docMk/>
            <pc:sldMk cId="3676276425" sldId="3624"/>
            <ac:spMk id="9" creationId="{DB068634-990B-43F2-F915-20638614317B}"/>
          </ac:spMkLst>
        </pc:spChg>
        <pc:picChg chg="mod">
          <ac:chgData name="Hank Bohanon" userId="186dc7a1-2bf7-40b6-9e7e-ff892a86f711" providerId="ADAL" clId="{9D1F315C-E064-42A5-99BC-5CBBAAADAC9F}" dt="2022-11-02T17:53:34.115" v="71"/>
          <ac:picMkLst>
            <pc:docMk/>
            <pc:sldMk cId="3676276425" sldId="3624"/>
            <ac:picMk id="5" creationId="{5C27AB5B-44E7-DD53-C61A-A1569AB1B969}"/>
          </ac:picMkLst>
        </pc:picChg>
        <pc:picChg chg="mod">
          <ac:chgData name="Hank Bohanon" userId="186dc7a1-2bf7-40b6-9e7e-ff892a86f711" providerId="ADAL" clId="{9D1F315C-E064-42A5-99BC-5CBBAAADAC9F}" dt="2022-11-02T17:53:34.115" v="71"/>
          <ac:picMkLst>
            <pc:docMk/>
            <pc:sldMk cId="3676276425" sldId="3624"/>
            <ac:picMk id="7" creationId="{0E20B2CD-2F68-2215-7028-9AC3E50C95E0}"/>
          </ac:picMkLst>
        </pc:picChg>
      </pc:sldChg>
      <pc:sldChg chg="modSp modNotes">
        <pc:chgData name="Hank Bohanon" userId="186dc7a1-2bf7-40b6-9e7e-ff892a86f711" providerId="ADAL" clId="{9D1F315C-E064-42A5-99BC-5CBBAAADAC9F}" dt="2022-11-02T17:53:34.115" v="71"/>
        <pc:sldMkLst>
          <pc:docMk/>
          <pc:sldMk cId="4180194730" sldId="3625"/>
        </pc:sldMkLst>
        <pc:spChg chg="mod">
          <ac:chgData name="Hank Bohanon" userId="186dc7a1-2bf7-40b6-9e7e-ff892a86f711" providerId="ADAL" clId="{9D1F315C-E064-42A5-99BC-5CBBAAADAC9F}" dt="2022-11-02T17:53:34.115" v="71"/>
          <ac:spMkLst>
            <pc:docMk/>
            <pc:sldMk cId="4180194730" sldId="3625"/>
            <ac:spMk id="2" creationId="{00000000-0000-0000-0000-000000000000}"/>
          </ac:spMkLst>
        </pc:spChg>
        <pc:spChg chg="mod">
          <ac:chgData name="Hank Bohanon" userId="186dc7a1-2bf7-40b6-9e7e-ff892a86f711" providerId="ADAL" clId="{9D1F315C-E064-42A5-99BC-5CBBAAADAC9F}" dt="2022-11-02T17:53:34.115" v="71"/>
          <ac:spMkLst>
            <pc:docMk/>
            <pc:sldMk cId="4180194730" sldId="3625"/>
            <ac:spMk id="3" creationId="{00000000-0000-0000-0000-000000000000}"/>
          </ac:spMkLst>
        </pc:spChg>
        <pc:spChg chg="mod">
          <ac:chgData name="Hank Bohanon" userId="186dc7a1-2bf7-40b6-9e7e-ff892a86f711" providerId="ADAL" clId="{9D1F315C-E064-42A5-99BC-5CBBAAADAC9F}" dt="2022-11-02T17:53:34.115" v="71"/>
          <ac:spMkLst>
            <pc:docMk/>
            <pc:sldMk cId="4180194730" sldId="3625"/>
            <ac:spMk id="6" creationId="{00000000-0000-0000-0000-000000000000}"/>
          </ac:spMkLst>
        </pc:spChg>
        <pc:picChg chg="mod">
          <ac:chgData name="Hank Bohanon" userId="186dc7a1-2bf7-40b6-9e7e-ff892a86f711" providerId="ADAL" clId="{9D1F315C-E064-42A5-99BC-5CBBAAADAC9F}" dt="2022-11-02T17:53:34.115" v="71"/>
          <ac:picMkLst>
            <pc:docMk/>
            <pc:sldMk cId="4180194730" sldId="3625"/>
            <ac:picMk id="4" creationId="{00000000-0000-0000-0000-000000000000}"/>
          </ac:picMkLst>
        </pc:picChg>
        <pc:picChg chg="mod">
          <ac:chgData name="Hank Bohanon" userId="186dc7a1-2bf7-40b6-9e7e-ff892a86f711" providerId="ADAL" clId="{9D1F315C-E064-42A5-99BC-5CBBAAADAC9F}" dt="2022-11-02T17:53:34.115" v="71"/>
          <ac:picMkLst>
            <pc:docMk/>
            <pc:sldMk cId="4180194730" sldId="3625"/>
            <ac:picMk id="5" creationId="{00000000-0000-0000-0000-000000000000}"/>
          </ac:picMkLst>
        </pc:picChg>
      </pc:sldChg>
      <pc:sldChg chg="modSp">
        <pc:chgData name="Hank Bohanon" userId="186dc7a1-2bf7-40b6-9e7e-ff892a86f711" providerId="ADAL" clId="{9D1F315C-E064-42A5-99BC-5CBBAAADAC9F}" dt="2022-11-02T17:53:34.115" v="71"/>
        <pc:sldMkLst>
          <pc:docMk/>
          <pc:sldMk cId="979890127" sldId="3626"/>
        </pc:sldMkLst>
        <pc:spChg chg="mod">
          <ac:chgData name="Hank Bohanon" userId="186dc7a1-2bf7-40b6-9e7e-ff892a86f711" providerId="ADAL" clId="{9D1F315C-E064-42A5-99BC-5CBBAAADAC9F}" dt="2022-11-02T17:53:34.115" v="71"/>
          <ac:spMkLst>
            <pc:docMk/>
            <pc:sldMk cId="979890127" sldId="3626"/>
            <ac:spMk id="2" creationId="{00000000-0000-0000-0000-000000000000}"/>
          </ac:spMkLst>
        </pc:spChg>
      </pc:sldChg>
      <pc:sldChg chg="modSp">
        <pc:chgData name="Hank Bohanon" userId="186dc7a1-2bf7-40b6-9e7e-ff892a86f711" providerId="ADAL" clId="{9D1F315C-E064-42A5-99BC-5CBBAAADAC9F}" dt="2022-11-02T17:53:34.115" v="71"/>
        <pc:sldMkLst>
          <pc:docMk/>
          <pc:sldMk cId="957794108" sldId="3627"/>
        </pc:sldMkLst>
        <pc:spChg chg="mod">
          <ac:chgData name="Hank Bohanon" userId="186dc7a1-2bf7-40b6-9e7e-ff892a86f711" providerId="ADAL" clId="{9D1F315C-E064-42A5-99BC-5CBBAAADAC9F}" dt="2022-11-02T17:53:34.115" v="71"/>
          <ac:spMkLst>
            <pc:docMk/>
            <pc:sldMk cId="957794108" sldId="3627"/>
            <ac:spMk id="2" creationId="{00000000-0000-0000-0000-000000000000}"/>
          </ac:spMkLst>
        </pc:spChg>
        <pc:spChg chg="mod">
          <ac:chgData name="Hank Bohanon" userId="186dc7a1-2bf7-40b6-9e7e-ff892a86f711" providerId="ADAL" clId="{9D1F315C-E064-42A5-99BC-5CBBAAADAC9F}" dt="2022-11-02T17:53:34.115" v="71"/>
          <ac:spMkLst>
            <pc:docMk/>
            <pc:sldMk cId="957794108" sldId="3627"/>
            <ac:spMk id="3" creationId="{00000000-0000-0000-0000-000000000000}"/>
          </ac:spMkLst>
        </pc:spChg>
      </pc:sldChg>
      <pc:sldChg chg="modSp">
        <pc:chgData name="Hank Bohanon" userId="186dc7a1-2bf7-40b6-9e7e-ff892a86f711" providerId="ADAL" clId="{9D1F315C-E064-42A5-99BC-5CBBAAADAC9F}" dt="2022-11-02T17:53:34.115" v="71"/>
        <pc:sldMkLst>
          <pc:docMk/>
          <pc:sldMk cId="3028654283" sldId="3629"/>
        </pc:sldMkLst>
        <pc:spChg chg="mod">
          <ac:chgData name="Hank Bohanon" userId="186dc7a1-2bf7-40b6-9e7e-ff892a86f711" providerId="ADAL" clId="{9D1F315C-E064-42A5-99BC-5CBBAAADAC9F}" dt="2022-11-02T17:53:34.115" v="71"/>
          <ac:spMkLst>
            <pc:docMk/>
            <pc:sldMk cId="3028654283" sldId="3629"/>
            <ac:spMk id="2" creationId="{3E446897-3801-4938-25C0-861CA708A4A0}"/>
          </ac:spMkLst>
        </pc:spChg>
        <pc:spChg chg="mod">
          <ac:chgData name="Hank Bohanon" userId="186dc7a1-2bf7-40b6-9e7e-ff892a86f711" providerId="ADAL" clId="{9D1F315C-E064-42A5-99BC-5CBBAAADAC9F}" dt="2022-11-02T17:53:34.115" v="71"/>
          <ac:spMkLst>
            <pc:docMk/>
            <pc:sldMk cId="3028654283" sldId="3629"/>
            <ac:spMk id="3" creationId="{047243D7-C10A-3873-162D-678452508D32}"/>
          </ac:spMkLst>
        </pc:spChg>
        <pc:spChg chg="mod">
          <ac:chgData name="Hank Bohanon" userId="186dc7a1-2bf7-40b6-9e7e-ff892a86f711" providerId="ADAL" clId="{9D1F315C-E064-42A5-99BC-5CBBAAADAC9F}" dt="2022-11-02T17:53:34.115" v="71"/>
          <ac:spMkLst>
            <pc:docMk/>
            <pc:sldMk cId="3028654283" sldId="3629"/>
            <ac:spMk id="6" creationId="{00296A39-D626-95A3-384E-2A393AC2DCC6}"/>
          </ac:spMkLst>
        </pc:spChg>
        <pc:picChg chg="mod">
          <ac:chgData name="Hank Bohanon" userId="186dc7a1-2bf7-40b6-9e7e-ff892a86f711" providerId="ADAL" clId="{9D1F315C-E064-42A5-99BC-5CBBAAADAC9F}" dt="2022-11-02T17:53:34.115" v="71"/>
          <ac:picMkLst>
            <pc:docMk/>
            <pc:sldMk cId="3028654283" sldId="3629"/>
            <ac:picMk id="5" creationId="{563A6EFA-E6C6-80F9-7062-D1FEBAE50CF6}"/>
          </ac:picMkLst>
        </pc:picChg>
      </pc:sldChg>
      <pc:sldChg chg="modSp">
        <pc:chgData name="Hank Bohanon" userId="186dc7a1-2bf7-40b6-9e7e-ff892a86f711" providerId="ADAL" clId="{9D1F315C-E064-42A5-99BC-5CBBAAADAC9F}" dt="2022-11-02T17:53:34.115" v="71"/>
        <pc:sldMkLst>
          <pc:docMk/>
          <pc:sldMk cId="845884024" sldId="3630"/>
        </pc:sldMkLst>
        <pc:spChg chg="mod">
          <ac:chgData name="Hank Bohanon" userId="186dc7a1-2bf7-40b6-9e7e-ff892a86f711" providerId="ADAL" clId="{9D1F315C-E064-42A5-99BC-5CBBAAADAC9F}" dt="2022-11-02T17:53:34.115" v="71"/>
          <ac:spMkLst>
            <pc:docMk/>
            <pc:sldMk cId="845884024" sldId="3630"/>
            <ac:spMk id="2" creationId="{4A7A44ED-FD2A-A49F-978D-B7B005ECB5E0}"/>
          </ac:spMkLst>
        </pc:spChg>
        <pc:spChg chg="mod">
          <ac:chgData name="Hank Bohanon" userId="186dc7a1-2bf7-40b6-9e7e-ff892a86f711" providerId="ADAL" clId="{9D1F315C-E064-42A5-99BC-5CBBAAADAC9F}" dt="2022-11-02T17:53:34.115" v="71"/>
          <ac:spMkLst>
            <pc:docMk/>
            <pc:sldMk cId="845884024" sldId="3630"/>
            <ac:spMk id="3" creationId="{AC752AC1-8702-2BFE-644D-C5AF87636CBA}"/>
          </ac:spMkLst>
        </pc:spChg>
        <pc:picChg chg="mod">
          <ac:chgData name="Hank Bohanon" userId="186dc7a1-2bf7-40b6-9e7e-ff892a86f711" providerId="ADAL" clId="{9D1F315C-E064-42A5-99BC-5CBBAAADAC9F}" dt="2022-11-02T17:53:34.115" v="71"/>
          <ac:picMkLst>
            <pc:docMk/>
            <pc:sldMk cId="845884024" sldId="3630"/>
            <ac:picMk id="5" creationId="{B0EBAA06-3E58-1005-EB06-A0BEF5DA9421}"/>
          </ac:picMkLst>
        </pc:picChg>
      </pc:sldChg>
      <pc:sldChg chg="addSp modSp new mod">
        <pc:chgData name="Hank Bohanon" userId="186dc7a1-2bf7-40b6-9e7e-ff892a86f711" providerId="ADAL" clId="{9D1F315C-E064-42A5-99BC-5CBBAAADAC9F}" dt="2022-11-03T16:37:17.455" v="297" actId="1076"/>
        <pc:sldMkLst>
          <pc:docMk/>
          <pc:sldMk cId="2579136399" sldId="3631"/>
        </pc:sldMkLst>
        <pc:spChg chg="mod">
          <ac:chgData name="Hank Bohanon" userId="186dc7a1-2bf7-40b6-9e7e-ff892a86f711" providerId="ADAL" clId="{9D1F315C-E064-42A5-99BC-5CBBAAADAC9F}" dt="2022-11-03T16:36:16.425" v="294" actId="20577"/>
          <ac:spMkLst>
            <pc:docMk/>
            <pc:sldMk cId="2579136399" sldId="3631"/>
            <ac:spMk id="2" creationId="{716FD1C6-4E1D-3F06-623A-92712D17AB94}"/>
          </ac:spMkLst>
        </pc:spChg>
        <pc:picChg chg="add mod">
          <ac:chgData name="Hank Bohanon" userId="186dc7a1-2bf7-40b6-9e7e-ff892a86f711" providerId="ADAL" clId="{9D1F315C-E064-42A5-99BC-5CBBAAADAC9F}" dt="2022-11-03T16:37:17.455" v="297" actId="1076"/>
          <ac:picMkLst>
            <pc:docMk/>
            <pc:sldMk cId="2579136399" sldId="3631"/>
            <ac:picMk id="5" creationId="{2307D9F0-D2C9-1487-D70C-D29EA85AED97}"/>
          </ac:picMkLst>
        </pc:picChg>
      </pc:sldChg>
      <pc:sldChg chg="new del">
        <pc:chgData name="Hank Bohanon" userId="186dc7a1-2bf7-40b6-9e7e-ff892a86f711" providerId="ADAL" clId="{9D1F315C-E064-42A5-99BC-5CBBAAADAC9F}" dt="2022-11-03T16:17:57.834" v="249" actId="680"/>
        <pc:sldMkLst>
          <pc:docMk/>
          <pc:sldMk cId="3112976759" sldId="3631"/>
        </pc:sldMkLst>
      </pc:sldChg>
      <pc:sldChg chg="new del">
        <pc:chgData name="Hank Bohanon" userId="186dc7a1-2bf7-40b6-9e7e-ff892a86f711" providerId="ADAL" clId="{9D1F315C-E064-42A5-99BC-5CBBAAADAC9F}" dt="2022-11-03T16:38:04.899" v="310" actId="2696"/>
        <pc:sldMkLst>
          <pc:docMk/>
          <pc:sldMk cId="141995132" sldId="3632"/>
        </pc:sldMkLst>
      </pc:sldChg>
      <pc:sldChg chg="modSp new del mod">
        <pc:chgData name="Hank Bohanon" userId="186dc7a1-2bf7-40b6-9e7e-ff892a86f711" providerId="ADAL" clId="{9D1F315C-E064-42A5-99BC-5CBBAAADAC9F}" dt="2022-11-03T16:38:54.723" v="369" actId="2696"/>
        <pc:sldMkLst>
          <pc:docMk/>
          <pc:sldMk cId="2177690272" sldId="3632"/>
        </pc:sldMkLst>
        <pc:spChg chg="mod">
          <ac:chgData name="Hank Bohanon" userId="186dc7a1-2bf7-40b6-9e7e-ff892a86f711" providerId="ADAL" clId="{9D1F315C-E064-42A5-99BC-5CBBAAADAC9F}" dt="2022-11-03T16:38:16.886" v="332" actId="20577"/>
          <ac:spMkLst>
            <pc:docMk/>
            <pc:sldMk cId="2177690272" sldId="3632"/>
            <ac:spMk id="2" creationId="{4F1E9288-8D37-FA17-4C1D-525CAAB97349}"/>
          </ac:spMkLst>
        </pc:spChg>
        <pc:spChg chg="mod">
          <ac:chgData name="Hank Bohanon" userId="186dc7a1-2bf7-40b6-9e7e-ff892a86f711" providerId="ADAL" clId="{9D1F315C-E064-42A5-99BC-5CBBAAADAC9F}" dt="2022-11-03T16:38:41.146" v="368" actId="20577"/>
          <ac:spMkLst>
            <pc:docMk/>
            <pc:sldMk cId="2177690272" sldId="3632"/>
            <ac:spMk id="3" creationId="{FEC65547-47B8-006C-3C48-9018E7281778}"/>
          </ac:spMkLst>
        </pc:spChg>
      </pc:sldChg>
      <pc:sldChg chg="addSp delSp modSp new mod">
        <pc:chgData name="Hank Bohanon" userId="186dc7a1-2bf7-40b6-9e7e-ff892a86f711" providerId="ADAL" clId="{9D1F315C-E064-42A5-99BC-5CBBAAADAC9F}" dt="2022-11-03T16:43:19.019" v="448" actId="20577"/>
        <pc:sldMkLst>
          <pc:docMk/>
          <pc:sldMk cId="3822816395" sldId="3632"/>
        </pc:sldMkLst>
        <pc:spChg chg="mod">
          <ac:chgData name="Hank Bohanon" userId="186dc7a1-2bf7-40b6-9e7e-ff892a86f711" providerId="ADAL" clId="{9D1F315C-E064-42A5-99BC-5CBBAAADAC9F}" dt="2022-11-03T16:43:19.019" v="448" actId="20577"/>
          <ac:spMkLst>
            <pc:docMk/>
            <pc:sldMk cId="3822816395" sldId="3632"/>
            <ac:spMk id="2" creationId="{4E8BB2AC-D5E0-63AE-F05A-FC78DB781889}"/>
          </ac:spMkLst>
        </pc:spChg>
        <pc:spChg chg="del">
          <ac:chgData name="Hank Bohanon" userId="186dc7a1-2bf7-40b6-9e7e-ff892a86f711" providerId="ADAL" clId="{9D1F315C-E064-42A5-99BC-5CBBAAADAC9F}" dt="2022-11-03T16:40:14.033" v="402" actId="931"/>
          <ac:spMkLst>
            <pc:docMk/>
            <pc:sldMk cId="3822816395" sldId="3632"/>
            <ac:spMk id="3" creationId="{EA81E958-9DEA-446F-B4C4-F8CF237C608C}"/>
          </ac:spMkLst>
        </pc:spChg>
        <pc:spChg chg="add mod">
          <ac:chgData name="Hank Bohanon" userId="186dc7a1-2bf7-40b6-9e7e-ff892a86f711" providerId="ADAL" clId="{9D1F315C-E064-42A5-99BC-5CBBAAADAC9F}" dt="2022-11-03T16:42:04.655" v="411"/>
          <ac:spMkLst>
            <pc:docMk/>
            <pc:sldMk cId="3822816395" sldId="3632"/>
            <ac:spMk id="6" creationId="{747A5FAE-8680-7953-BFBA-7EBC38E0ED6C}"/>
          </ac:spMkLst>
        </pc:spChg>
        <pc:spChg chg="add mod">
          <ac:chgData name="Hank Bohanon" userId="186dc7a1-2bf7-40b6-9e7e-ff892a86f711" providerId="ADAL" clId="{9D1F315C-E064-42A5-99BC-5CBBAAADAC9F}" dt="2022-11-03T16:43:02.767" v="428" actId="14100"/>
          <ac:spMkLst>
            <pc:docMk/>
            <pc:sldMk cId="3822816395" sldId="3632"/>
            <ac:spMk id="7" creationId="{96D4FF1E-E722-670D-2B89-C286ACF79512}"/>
          </ac:spMkLst>
        </pc:spChg>
        <pc:picChg chg="add mod">
          <ac:chgData name="Hank Bohanon" userId="186dc7a1-2bf7-40b6-9e7e-ff892a86f711" providerId="ADAL" clId="{9D1F315C-E064-42A5-99BC-5CBBAAADAC9F}" dt="2022-11-03T16:40:32.096" v="408" actId="1076"/>
          <ac:picMkLst>
            <pc:docMk/>
            <pc:sldMk cId="3822816395" sldId="3632"/>
            <ac:picMk id="5" creationId="{9121D95C-EAC2-1FF0-285C-A92A313FE736}"/>
          </ac:picMkLst>
        </pc:picChg>
      </pc:sldChg>
      <pc:sldChg chg="addSp delSp modSp new mod">
        <pc:chgData name="Hank Bohanon" userId="186dc7a1-2bf7-40b6-9e7e-ff892a86f711" providerId="ADAL" clId="{9D1F315C-E064-42A5-99BC-5CBBAAADAC9F}" dt="2022-11-03T16:51:57.313" v="524" actId="20577"/>
        <pc:sldMkLst>
          <pc:docMk/>
          <pc:sldMk cId="1234737454" sldId="3633"/>
        </pc:sldMkLst>
        <pc:spChg chg="mod">
          <ac:chgData name="Hank Bohanon" userId="186dc7a1-2bf7-40b6-9e7e-ff892a86f711" providerId="ADAL" clId="{9D1F315C-E064-42A5-99BC-5CBBAAADAC9F}" dt="2022-11-03T16:51:57.313" v="524" actId="20577"/>
          <ac:spMkLst>
            <pc:docMk/>
            <pc:sldMk cId="1234737454" sldId="3633"/>
            <ac:spMk id="2" creationId="{91901B9A-B1F9-3833-C8EC-9A2B3ADB57FA}"/>
          </ac:spMkLst>
        </pc:spChg>
        <pc:spChg chg="del">
          <ac:chgData name="Hank Bohanon" userId="186dc7a1-2bf7-40b6-9e7e-ff892a86f711" providerId="ADAL" clId="{9D1F315C-E064-42A5-99BC-5CBBAAADAC9F}" dt="2022-11-03T16:51:25.862" v="495" actId="22"/>
          <ac:spMkLst>
            <pc:docMk/>
            <pc:sldMk cId="1234737454" sldId="3633"/>
            <ac:spMk id="3" creationId="{F905F159-FF9A-C74A-8E0F-3E1997E60BBC}"/>
          </ac:spMkLst>
        </pc:spChg>
        <pc:picChg chg="add mod">
          <ac:chgData name="Hank Bohanon" userId="186dc7a1-2bf7-40b6-9e7e-ff892a86f711" providerId="ADAL" clId="{9D1F315C-E064-42A5-99BC-5CBBAAADAC9F}" dt="2022-11-03T16:51:35.766" v="497" actId="1076"/>
          <ac:picMkLst>
            <pc:docMk/>
            <pc:sldMk cId="1234737454" sldId="3633"/>
            <ac:picMk id="5" creationId="{92E5E3E7-817B-503F-7252-D9D646DBA59A}"/>
          </ac:picMkLst>
        </pc:picChg>
        <pc:picChg chg="add mod ord">
          <ac:chgData name="Hank Bohanon" userId="186dc7a1-2bf7-40b6-9e7e-ff892a86f711" providerId="ADAL" clId="{9D1F315C-E064-42A5-99BC-5CBBAAADAC9F}" dt="2022-11-03T16:51:31.327" v="496" actId="1076"/>
          <ac:picMkLst>
            <pc:docMk/>
            <pc:sldMk cId="1234737454" sldId="3633"/>
            <ac:picMk id="7" creationId="{62E5B9A1-4E2C-EAB0-67C7-1385B57F05C9}"/>
          </ac:picMkLst>
        </pc:picChg>
      </pc:sldChg>
      <pc:sldChg chg="addSp delSp modSp new mod setBg">
        <pc:chgData name="Hank Bohanon" userId="186dc7a1-2bf7-40b6-9e7e-ff892a86f711" providerId="ADAL" clId="{9D1F315C-E064-42A5-99BC-5CBBAAADAC9F}" dt="2022-11-04T21:41:54.091" v="973" actId="26606"/>
        <pc:sldMkLst>
          <pc:docMk/>
          <pc:sldMk cId="989695412" sldId="3634"/>
        </pc:sldMkLst>
        <pc:spChg chg="mod">
          <ac:chgData name="Hank Bohanon" userId="186dc7a1-2bf7-40b6-9e7e-ff892a86f711" providerId="ADAL" clId="{9D1F315C-E064-42A5-99BC-5CBBAAADAC9F}" dt="2022-11-04T21:41:54.091" v="973" actId="26606"/>
          <ac:spMkLst>
            <pc:docMk/>
            <pc:sldMk cId="989695412" sldId="3634"/>
            <ac:spMk id="2" creationId="{9BA0C751-A931-0056-627B-CB357AED6DDA}"/>
          </ac:spMkLst>
        </pc:spChg>
        <pc:spChg chg="del">
          <ac:chgData name="Hank Bohanon" userId="186dc7a1-2bf7-40b6-9e7e-ff892a86f711" providerId="ADAL" clId="{9D1F315C-E064-42A5-99BC-5CBBAAADAC9F}" dt="2022-11-04T21:41:36.504" v="968" actId="931"/>
          <ac:spMkLst>
            <pc:docMk/>
            <pc:sldMk cId="989695412" sldId="3634"/>
            <ac:spMk id="3" creationId="{8A7A5BCE-3846-5C51-A35A-7E6B83069446}"/>
          </ac:spMkLst>
        </pc:spChg>
        <pc:spChg chg="add del">
          <ac:chgData name="Hank Bohanon" userId="186dc7a1-2bf7-40b6-9e7e-ff892a86f711" providerId="ADAL" clId="{9D1F315C-E064-42A5-99BC-5CBBAAADAC9F}" dt="2022-11-04T21:41:54.071" v="972" actId="26606"/>
          <ac:spMkLst>
            <pc:docMk/>
            <pc:sldMk cId="989695412" sldId="3634"/>
            <ac:spMk id="9" creationId="{B952A1AF-57A3-E0F0-BBB2-81B4F0C52321}"/>
          </ac:spMkLst>
        </pc:spChg>
        <pc:spChg chg="add">
          <ac:chgData name="Hank Bohanon" userId="186dc7a1-2bf7-40b6-9e7e-ff892a86f711" providerId="ADAL" clId="{9D1F315C-E064-42A5-99BC-5CBBAAADAC9F}" dt="2022-11-04T21:41:54.091" v="973" actId="26606"/>
          <ac:spMkLst>
            <pc:docMk/>
            <pc:sldMk cId="989695412" sldId="3634"/>
            <ac:spMk id="10" creationId="{D4771268-CB57-404A-9271-370EB28F6090}"/>
          </ac:spMkLst>
        </pc:spChg>
        <pc:spChg chg="add del">
          <ac:chgData name="Hank Bohanon" userId="186dc7a1-2bf7-40b6-9e7e-ff892a86f711" providerId="ADAL" clId="{9D1F315C-E064-42A5-99BC-5CBBAAADAC9F}" dt="2022-11-04T21:41:54.071" v="972" actId="26606"/>
          <ac:spMkLst>
            <pc:docMk/>
            <pc:sldMk cId="989695412" sldId="3634"/>
            <ac:spMk id="12" creationId="{5E39A796-BE83-48B1-B33F-35C4A32AAB57}"/>
          </ac:spMkLst>
        </pc:spChg>
        <pc:spChg chg="add del">
          <ac:chgData name="Hank Bohanon" userId="186dc7a1-2bf7-40b6-9e7e-ff892a86f711" providerId="ADAL" clId="{9D1F315C-E064-42A5-99BC-5CBBAAADAC9F}" dt="2022-11-04T21:41:54.071" v="972" actId="26606"/>
          <ac:spMkLst>
            <pc:docMk/>
            <pc:sldMk cId="989695412" sldId="3634"/>
            <ac:spMk id="14" creationId="{72F84B47-E267-4194-8194-831DB7B5547F}"/>
          </ac:spMkLst>
        </pc:spChg>
        <pc:picChg chg="add mod">
          <ac:chgData name="Hank Bohanon" userId="186dc7a1-2bf7-40b6-9e7e-ff892a86f711" providerId="ADAL" clId="{9D1F315C-E064-42A5-99BC-5CBBAAADAC9F}" dt="2022-11-04T21:41:54.091" v="973" actId="26606"/>
          <ac:picMkLst>
            <pc:docMk/>
            <pc:sldMk cId="989695412" sldId="3634"/>
            <ac:picMk id="5" creationId="{32E3FBE3-09C9-0AEA-995A-5A5D6E64E69B}"/>
          </ac:picMkLst>
        </pc:picChg>
      </pc:sldChg>
      <pc:sldChg chg="addSp delSp modSp new mod">
        <pc:chgData name="Hank Bohanon" userId="186dc7a1-2bf7-40b6-9e7e-ff892a86f711" providerId="ADAL" clId="{9D1F315C-E064-42A5-99BC-5CBBAAADAC9F}" dt="2022-11-11T17:01:36.390" v="1136" actId="20577"/>
        <pc:sldMkLst>
          <pc:docMk/>
          <pc:sldMk cId="2845918498" sldId="3635"/>
        </pc:sldMkLst>
        <pc:spChg chg="mod">
          <ac:chgData name="Hank Bohanon" userId="186dc7a1-2bf7-40b6-9e7e-ff892a86f711" providerId="ADAL" clId="{9D1F315C-E064-42A5-99BC-5CBBAAADAC9F}" dt="2022-11-11T17:01:36.390" v="1136" actId="20577"/>
          <ac:spMkLst>
            <pc:docMk/>
            <pc:sldMk cId="2845918498" sldId="3635"/>
            <ac:spMk id="2" creationId="{E0E20843-B261-8808-48DB-E9E92FE9CD39}"/>
          </ac:spMkLst>
        </pc:spChg>
        <pc:spChg chg="del">
          <ac:chgData name="Hank Bohanon" userId="186dc7a1-2bf7-40b6-9e7e-ff892a86f711" providerId="ADAL" clId="{9D1F315C-E064-42A5-99BC-5CBBAAADAC9F}" dt="2022-11-11T17:01:15.084" v="1131" actId="931"/>
          <ac:spMkLst>
            <pc:docMk/>
            <pc:sldMk cId="2845918498" sldId="3635"/>
            <ac:spMk id="3" creationId="{C11E0EAD-48B1-4309-4B7D-21C9B7258802}"/>
          </ac:spMkLst>
        </pc:spChg>
        <pc:picChg chg="add mod">
          <ac:chgData name="Hank Bohanon" userId="186dc7a1-2bf7-40b6-9e7e-ff892a86f711" providerId="ADAL" clId="{9D1F315C-E064-42A5-99BC-5CBBAAADAC9F}" dt="2022-11-11T17:01:26.067" v="1135" actId="962"/>
          <ac:picMkLst>
            <pc:docMk/>
            <pc:sldMk cId="2845918498" sldId="3635"/>
            <ac:picMk id="5" creationId="{70F005BA-8464-DEB0-FD07-4057046F682D}"/>
          </ac:picMkLst>
        </pc:picChg>
      </pc:sldChg>
      <pc:sldMasterChg chg="modSp modSldLayout">
        <pc:chgData name="Hank Bohanon" userId="186dc7a1-2bf7-40b6-9e7e-ff892a86f711" providerId="ADAL" clId="{9D1F315C-E064-42A5-99BC-5CBBAAADAC9F}" dt="2022-11-02T17:53:34.115" v="71"/>
        <pc:sldMasterMkLst>
          <pc:docMk/>
          <pc:sldMasterMk cId="609734807" sldId="2147483672"/>
        </pc:sldMasterMkLst>
        <pc:spChg chg="mod">
          <ac:chgData name="Hank Bohanon" userId="186dc7a1-2bf7-40b6-9e7e-ff892a86f711" providerId="ADAL" clId="{9D1F315C-E064-42A5-99BC-5CBBAAADAC9F}" dt="2022-11-02T17:53:34.115" v="71"/>
          <ac:spMkLst>
            <pc:docMk/>
            <pc:sldMasterMk cId="609734807" sldId="2147483672"/>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4"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5"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6" creationId="{00000000-0000-0000-0000-000000000000}"/>
          </ac:spMkLst>
        </pc:spChg>
        <pc:sldLayoutChg chg="modSp">
          <pc:chgData name="Hank Bohanon" userId="186dc7a1-2bf7-40b6-9e7e-ff892a86f711" providerId="ADAL" clId="{9D1F315C-E064-42A5-99BC-5CBBAAADAC9F}" dt="2022-11-02T17:53:34.115" v="71"/>
          <pc:sldLayoutMkLst>
            <pc:docMk/>
            <pc:sldMasterMk cId="609734807" sldId="2147483672"/>
            <pc:sldLayoutMk cId="1739782461" sldId="2147483673"/>
          </pc:sldLayoutMkLst>
          <pc:spChg chg="mod">
            <ac:chgData name="Hank Bohanon" userId="186dc7a1-2bf7-40b6-9e7e-ff892a86f711" providerId="ADAL" clId="{9D1F315C-E064-42A5-99BC-5CBBAAADAC9F}" dt="2022-11-02T17:53:34.115" v="71"/>
            <ac:spMkLst>
              <pc:docMk/>
              <pc:sldMasterMk cId="609734807" sldId="2147483672"/>
              <pc:sldLayoutMk cId="1739782461" sldId="2147483673"/>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739782461" sldId="2147483673"/>
              <ac:spMk id="3"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1132926680" sldId="2147483675"/>
          </pc:sldLayoutMkLst>
          <pc:spChg chg="mod">
            <ac:chgData name="Hank Bohanon" userId="186dc7a1-2bf7-40b6-9e7e-ff892a86f711" providerId="ADAL" clId="{9D1F315C-E064-42A5-99BC-5CBBAAADAC9F}" dt="2022-11-02T17:53:34.115" v="71"/>
            <ac:spMkLst>
              <pc:docMk/>
              <pc:sldMasterMk cId="609734807" sldId="2147483672"/>
              <pc:sldLayoutMk cId="1132926680" sldId="2147483675"/>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132926680" sldId="2147483675"/>
              <ac:spMk id="3"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1887929566" sldId="2147483676"/>
          </pc:sldLayoutMkLst>
          <pc:spChg chg="mod">
            <ac:chgData name="Hank Bohanon" userId="186dc7a1-2bf7-40b6-9e7e-ff892a86f711" providerId="ADAL" clId="{9D1F315C-E064-42A5-99BC-5CBBAAADAC9F}" dt="2022-11-02T17:53:34.115" v="71"/>
            <ac:spMkLst>
              <pc:docMk/>
              <pc:sldMasterMk cId="609734807" sldId="2147483672"/>
              <pc:sldLayoutMk cId="1887929566" sldId="2147483676"/>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887929566" sldId="2147483676"/>
              <ac:spMk id="4"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2188062781" sldId="2147483677"/>
          </pc:sldLayoutMkLst>
          <pc:spChg chg="mod">
            <ac:chgData name="Hank Bohanon" userId="186dc7a1-2bf7-40b6-9e7e-ff892a86f711" providerId="ADAL" clId="{9D1F315C-E064-42A5-99BC-5CBBAAADAC9F}" dt="2022-11-02T17:53:34.115" v="71"/>
            <ac:spMkLst>
              <pc:docMk/>
              <pc:sldMasterMk cId="609734807" sldId="2147483672"/>
              <pc:sldLayoutMk cId="2188062781" sldId="2147483677"/>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4"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5"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6"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2668544769" sldId="2147483680"/>
          </pc:sldLayoutMkLst>
          <pc:spChg chg="mod">
            <ac:chgData name="Hank Bohanon" userId="186dc7a1-2bf7-40b6-9e7e-ff892a86f711" providerId="ADAL" clId="{9D1F315C-E064-42A5-99BC-5CBBAAADAC9F}" dt="2022-11-02T17:53:34.115" v="71"/>
            <ac:spMkLst>
              <pc:docMk/>
              <pc:sldMasterMk cId="609734807" sldId="2147483672"/>
              <pc:sldLayoutMk cId="2668544769" sldId="2147483680"/>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668544769" sldId="2147483680"/>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668544769" sldId="2147483680"/>
              <ac:spMk id="4"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190603851" sldId="2147483681"/>
          </pc:sldLayoutMkLst>
          <pc:spChg chg="mod">
            <ac:chgData name="Hank Bohanon" userId="186dc7a1-2bf7-40b6-9e7e-ff892a86f711" providerId="ADAL" clId="{9D1F315C-E064-42A5-99BC-5CBBAAADAC9F}" dt="2022-11-02T17:53:34.115" v="71"/>
            <ac:spMkLst>
              <pc:docMk/>
              <pc:sldMasterMk cId="609734807" sldId="2147483672"/>
              <pc:sldLayoutMk cId="190603851" sldId="2147483681"/>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90603851" sldId="2147483681"/>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90603851" sldId="2147483681"/>
              <ac:spMk id="4"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961601426" sldId="2147483683"/>
          </pc:sldLayoutMkLst>
          <pc:spChg chg="mod">
            <ac:chgData name="Hank Bohanon" userId="186dc7a1-2bf7-40b6-9e7e-ff892a86f711" providerId="ADAL" clId="{9D1F315C-E064-42A5-99BC-5CBBAAADAC9F}" dt="2022-11-02T17:53:34.115" v="71"/>
            <ac:spMkLst>
              <pc:docMk/>
              <pc:sldMasterMk cId="609734807" sldId="2147483672"/>
              <pc:sldLayoutMk cId="961601426" sldId="2147483683"/>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961601426" sldId="2147483683"/>
              <ac:spMk id="3"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2017162889" sldId="2147483699"/>
          </pc:sldLayoutMkLst>
          <pc:spChg chg="mod">
            <ac:chgData name="Hank Bohanon" userId="186dc7a1-2bf7-40b6-9e7e-ff892a86f711" providerId="ADAL" clId="{9D1F315C-E064-42A5-99BC-5CBBAAADAC9F}" dt="2022-11-02T17:53:34.115" v="71"/>
            <ac:spMkLst>
              <pc:docMk/>
              <pc:sldMasterMk cId="609734807" sldId="2147483672"/>
              <pc:sldLayoutMk cId="2017162889" sldId="2147483699"/>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4"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5"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6" creationId="{00000000-0000-0000-0000-000000000000}"/>
            </ac:spMkLst>
          </pc:sp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32031-944E-6E49-B023-519F506BE0AD}" type="doc">
      <dgm:prSet loTypeId="urn:microsoft.com/office/officeart/2008/layout/TitlePictureLineup" loCatId="" qsTypeId="urn:microsoft.com/office/officeart/2005/8/quickstyle/simple4" qsCatId="simple" csTypeId="urn:microsoft.com/office/officeart/2005/8/colors/accent1_2" csCatId="accent1" phldr="1"/>
      <dgm:spPr/>
      <dgm:t>
        <a:bodyPr/>
        <a:lstStyle/>
        <a:p>
          <a:endParaRPr lang="en-US"/>
        </a:p>
      </dgm:t>
    </dgm:pt>
    <dgm:pt modelId="{82762735-4FBB-8D43-9E06-7A6FADB95508}">
      <dgm:prSet phldrT="[Text]" custT="1"/>
      <dgm:spPr>
        <a:solidFill>
          <a:srgbClr val="73AF34">
            <a:alpha val="83000"/>
          </a:srgbClr>
        </a:solidFill>
        <a:ln w="25400">
          <a:solidFill>
            <a:srgbClr val="008000"/>
          </a:solidFill>
        </a:ln>
      </dgm:spPr>
      <dgm:t>
        <a:bodyPr/>
        <a:lstStyle/>
        <a:p>
          <a:r>
            <a:rPr lang="en-US" sz="2800"/>
            <a:t>Safety</a:t>
          </a:r>
        </a:p>
      </dgm:t>
    </dgm:pt>
    <dgm:pt modelId="{2C4AAF41-986C-184C-AA67-F3DD6F3DE082}" type="parTrans" cxnId="{5C2656B9-A9AB-BB4B-A166-AC0EFA62AA7E}">
      <dgm:prSet/>
      <dgm:spPr/>
      <dgm:t>
        <a:bodyPr/>
        <a:lstStyle/>
        <a:p>
          <a:endParaRPr lang="en-US"/>
        </a:p>
      </dgm:t>
    </dgm:pt>
    <dgm:pt modelId="{DBF978A3-B798-6644-AF7E-DC63D2C62104}" type="sibTrans" cxnId="{5C2656B9-A9AB-BB4B-A166-AC0EFA62AA7E}">
      <dgm:prSet/>
      <dgm:spPr/>
      <dgm:t>
        <a:bodyPr/>
        <a:lstStyle/>
        <a:p>
          <a:endParaRPr lang="en-US"/>
        </a:p>
      </dgm:t>
    </dgm:pt>
    <dgm:pt modelId="{220CB883-77DE-A744-AE91-D351482305F0}">
      <dgm:prSet phldrT="[Text]" custT="1"/>
      <dgm:spPr/>
      <dgm:t>
        <a:bodyPr/>
        <a:lstStyle/>
        <a:p>
          <a:r>
            <a:rPr lang="en-US" sz="2000"/>
            <a:t>Behavioral Expectations</a:t>
          </a:r>
        </a:p>
      </dgm:t>
    </dgm:pt>
    <dgm:pt modelId="{18F7B107-DD98-4742-981A-C4672417CA09}" type="parTrans" cxnId="{DAF7A521-2E4F-9D44-997B-AD813FB20267}">
      <dgm:prSet/>
      <dgm:spPr/>
      <dgm:t>
        <a:bodyPr/>
        <a:lstStyle/>
        <a:p>
          <a:endParaRPr lang="en-US"/>
        </a:p>
      </dgm:t>
    </dgm:pt>
    <dgm:pt modelId="{100B299F-D497-ED48-9FD2-FC22B06ECE54}" type="sibTrans" cxnId="{DAF7A521-2E4F-9D44-997B-AD813FB20267}">
      <dgm:prSet/>
      <dgm:spPr/>
      <dgm:t>
        <a:bodyPr/>
        <a:lstStyle/>
        <a:p>
          <a:endParaRPr lang="en-US"/>
        </a:p>
      </dgm:t>
    </dgm:pt>
    <dgm:pt modelId="{936939B3-A520-D248-985D-964DCEDEF20B}">
      <dgm:prSet phldrT="[Text]" custT="1"/>
      <dgm:spPr>
        <a:solidFill>
          <a:srgbClr val="73AF34">
            <a:alpha val="83000"/>
          </a:srgbClr>
        </a:solidFill>
        <a:ln w="25400">
          <a:solidFill>
            <a:srgbClr val="008000"/>
          </a:solidFill>
        </a:ln>
      </dgm:spPr>
      <dgm:t>
        <a:bodyPr/>
        <a:lstStyle/>
        <a:p>
          <a:r>
            <a:rPr lang="en-US" sz="2800"/>
            <a:t>Teaching and Learning</a:t>
          </a:r>
        </a:p>
      </dgm:t>
    </dgm:pt>
    <dgm:pt modelId="{8226AFEE-F3D2-844C-919E-68499E9BE0D3}" type="parTrans" cxnId="{5B7CB63A-2011-774B-B473-6F5BC02ABB32}">
      <dgm:prSet/>
      <dgm:spPr/>
      <dgm:t>
        <a:bodyPr/>
        <a:lstStyle/>
        <a:p>
          <a:endParaRPr lang="en-US"/>
        </a:p>
      </dgm:t>
    </dgm:pt>
    <dgm:pt modelId="{299E34D8-E396-CE47-BE99-27FAD3F9A983}" type="sibTrans" cxnId="{5B7CB63A-2011-774B-B473-6F5BC02ABB32}">
      <dgm:prSet/>
      <dgm:spPr/>
      <dgm:t>
        <a:bodyPr/>
        <a:lstStyle/>
        <a:p>
          <a:endParaRPr lang="en-US"/>
        </a:p>
      </dgm:t>
    </dgm:pt>
    <dgm:pt modelId="{053F2D83-6992-FC4A-8F5C-4F1956EB95E9}">
      <dgm:prSet phldrT="[Text]" custT="1"/>
      <dgm:spPr/>
      <dgm:t>
        <a:bodyPr/>
        <a:lstStyle/>
        <a:p>
          <a:r>
            <a:rPr lang="en-US" sz="2000"/>
            <a:t>Support for Learning</a:t>
          </a:r>
        </a:p>
      </dgm:t>
    </dgm:pt>
    <dgm:pt modelId="{F8B6E77D-8FFB-B941-8471-035BB284BC87}" type="parTrans" cxnId="{3A5D0388-8A50-E440-97A6-245C9E1D4EF6}">
      <dgm:prSet/>
      <dgm:spPr/>
      <dgm:t>
        <a:bodyPr/>
        <a:lstStyle/>
        <a:p>
          <a:endParaRPr lang="en-US"/>
        </a:p>
      </dgm:t>
    </dgm:pt>
    <dgm:pt modelId="{F66625C5-AF0F-2A48-A572-D89BF83FF319}" type="sibTrans" cxnId="{3A5D0388-8A50-E440-97A6-245C9E1D4EF6}">
      <dgm:prSet/>
      <dgm:spPr/>
      <dgm:t>
        <a:bodyPr/>
        <a:lstStyle/>
        <a:p>
          <a:endParaRPr lang="en-US"/>
        </a:p>
      </dgm:t>
    </dgm:pt>
    <dgm:pt modelId="{AFF2CF92-4133-2448-8BB5-5803F0AD1D43}">
      <dgm:prSet phldrT="[Text]" custT="1"/>
      <dgm:spPr/>
      <dgm:t>
        <a:bodyPr/>
        <a:lstStyle/>
        <a:p>
          <a:r>
            <a:rPr lang="en-US" sz="2000"/>
            <a:t>Social Skills Development</a:t>
          </a:r>
        </a:p>
      </dgm:t>
    </dgm:pt>
    <dgm:pt modelId="{1986E58D-7FBC-C04C-AAF0-4329C11461DF}" type="parTrans" cxnId="{76E43F36-E7E5-734C-A064-E358B383EF00}">
      <dgm:prSet/>
      <dgm:spPr/>
      <dgm:t>
        <a:bodyPr/>
        <a:lstStyle/>
        <a:p>
          <a:endParaRPr lang="en-US"/>
        </a:p>
      </dgm:t>
    </dgm:pt>
    <dgm:pt modelId="{5DA4F6A8-ECE1-DD46-A235-A9FDD0921688}" type="sibTrans" cxnId="{76E43F36-E7E5-734C-A064-E358B383EF00}">
      <dgm:prSet/>
      <dgm:spPr/>
      <dgm:t>
        <a:bodyPr/>
        <a:lstStyle/>
        <a:p>
          <a:endParaRPr lang="en-US"/>
        </a:p>
      </dgm:t>
    </dgm:pt>
    <dgm:pt modelId="{81C30329-90A3-6D42-86AD-30AFAF77FB07}">
      <dgm:prSet phldrT="[Text]" custT="1"/>
      <dgm:spPr>
        <a:solidFill>
          <a:srgbClr val="73AF34">
            <a:alpha val="83000"/>
          </a:srgbClr>
        </a:solidFill>
        <a:ln w="25400">
          <a:solidFill>
            <a:srgbClr val="008000"/>
          </a:solidFill>
        </a:ln>
      </dgm:spPr>
      <dgm:t>
        <a:bodyPr/>
        <a:lstStyle/>
        <a:p>
          <a:r>
            <a:rPr lang="en-US" sz="2800"/>
            <a:t>Interpersonal Relationships</a:t>
          </a:r>
        </a:p>
      </dgm:t>
    </dgm:pt>
    <dgm:pt modelId="{327EB43E-CC7F-464C-8762-6876F79FBCE3}" type="parTrans" cxnId="{26BB84D5-313F-F044-8408-F8932D51840E}">
      <dgm:prSet/>
      <dgm:spPr/>
      <dgm:t>
        <a:bodyPr/>
        <a:lstStyle/>
        <a:p>
          <a:endParaRPr lang="en-US"/>
        </a:p>
      </dgm:t>
    </dgm:pt>
    <dgm:pt modelId="{31F0C49F-7043-AA49-A6A5-A3CBB4195093}" type="sibTrans" cxnId="{26BB84D5-313F-F044-8408-F8932D51840E}">
      <dgm:prSet/>
      <dgm:spPr/>
      <dgm:t>
        <a:bodyPr/>
        <a:lstStyle/>
        <a:p>
          <a:endParaRPr lang="en-US"/>
        </a:p>
      </dgm:t>
    </dgm:pt>
    <dgm:pt modelId="{8FD9090B-8AA7-7149-A6B2-6C501EDCF2A5}">
      <dgm:prSet phldrT="[Text]" custT="1"/>
      <dgm:spPr/>
      <dgm:t>
        <a:bodyPr/>
        <a:lstStyle/>
        <a:p>
          <a:r>
            <a:rPr lang="en-US" sz="2000"/>
            <a:t>Respect for Diversity</a:t>
          </a:r>
        </a:p>
      </dgm:t>
    </dgm:pt>
    <dgm:pt modelId="{83A731F0-A644-C743-99E1-AA435705CAFE}" type="parTrans" cxnId="{0B652865-9434-6143-A5A7-C289A854EA93}">
      <dgm:prSet/>
      <dgm:spPr/>
      <dgm:t>
        <a:bodyPr/>
        <a:lstStyle/>
        <a:p>
          <a:endParaRPr lang="en-US"/>
        </a:p>
      </dgm:t>
    </dgm:pt>
    <dgm:pt modelId="{00E86652-B608-264E-B26C-AD286F1A4BB3}" type="sibTrans" cxnId="{0B652865-9434-6143-A5A7-C289A854EA93}">
      <dgm:prSet/>
      <dgm:spPr/>
      <dgm:t>
        <a:bodyPr/>
        <a:lstStyle/>
        <a:p>
          <a:endParaRPr lang="en-US"/>
        </a:p>
      </dgm:t>
    </dgm:pt>
    <dgm:pt modelId="{C945C7E4-BBAA-6B4E-B723-43537694AF58}">
      <dgm:prSet phldrT="[Text]" custT="1"/>
      <dgm:spPr/>
      <dgm:t>
        <a:bodyPr/>
        <a:lstStyle/>
        <a:p>
          <a:r>
            <a:rPr lang="en-US" sz="2000"/>
            <a:t>Social Supports for Students</a:t>
          </a:r>
        </a:p>
      </dgm:t>
    </dgm:pt>
    <dgm:pt modelId="{648F294B-259A-DA40-B1E2-C0AC01EADCD9}" type="parTrans" cxnId="{D1D6DBE3-0B0A-914B-A14E-8DAD71103B11}">
      <dgm:prSet/>
      <dgm:spPr/>
      <dgm:t>
        <a:bodyPr/>
        <a:lstStyle/>
        <a:p>
          <a:endParaRPr lang="en-US"/>
        </a:p>
      </dgm:t>
    </dgm:pt>
    <dgm:pt modelId="{8B9B89F0-5BD3-C742-945C-087B1D96577B}" type="sibTrans" cxnId="{D1D6DBE3-0B0A-914B-A14E-8DAD71103B11}">
      <dgm:prSet/>
      <dgm:spPr/>
      <dgm:t>
        <a:bodyPr/>
        <a:lstStyle/>
        <a:p>
          <a:endParaRPr lang="en-US"/>
        </a:p>
      </dgm:t>
    </dgm:pt>
    <dgm:pt modelId="{21C46C9D-F9A2-3A47-A312-117EE977BE19}">
      <dgm:prSet phldrT="[Text]" custT="1"/>
      <dgm:spPr/>
      <dgm:t>
        <a:bodyPr/>
        <a:lstStyle/>
        <a:p>
          <a:r>
            <a:rPr lang="en-US" sz="2000"/>
            <a:t>Health &amp; Wellness Expectations</a:t>
          </a:r>
        </a:p>
      </dgm:t>
    </dgm:pt>
    <dgm:pt modelId="{89D1908A-F8C6-E847-A0AA-D1F88EDB44C0}" type="parTrans" cxnId="{E27DB55B-0679-044C-9982-D5A180A71DA3}">
      <dgm:prSet/>
      <dgm:spPr/>
      <dgm:t>
        <a:bodyPr/>
        <a:lstStyle/>
        <a:p>
          <a:endParaRPr lang="en-US"/>
        </a:p>
      </dgm:t>
    </dgm:pt>
    <dgm:pt modelId="{E59BDED2-9F2E-A940-BC41-E3246B079B6B}" type="sibTrans" cxnId="{E27DB55B-0679-044C-9982-D5A180A71DA3}">
      <dgm:prSet/>
      <dgm:spPr/>
      <dgm:t>
        <a:bodyPr/>
        <a:lstStyle/>
        <a:p>
          <a:endParaRPr lang="en-US"/>
        </a:p>
      </dgm:t>
    </dgm:pt>
    <dgm:pt modelId="{88C482D0-3DCA-9C47-BF59-3E5650C03BF0}">
      <dgm:prSet phldrT="[Text]" custT="1"/>
      <dgm:spPr/>
      <dgm:t>
        <a:bodyPr/>
        <a:lstStyle/>
        <a:p>
          <a:r>
            <a:rPr lang="en-US" sz="2000"/>
            <a:t>Sense of Physical Security</a:t>
          </a:r>
        </a:p>
      </dgm:t>
    </dgm:pt>
    <dgm:pt modelId="{179BEC57-1C2C-B947-93E9-71BED856AD54}" type="parTrans" cxnId="{5339A332-8C92-5540-A38F-53D6889CFC31}">
      <dgm:prSet/>
      <dgm:spPr/>
      <dgm:t>
        <a:bodyPr/>
        <a:lstStyle/>
        <a:p>
          <a:endParaRPr lang="en-US"/>
        </a:p>
      </dgm:t>
    </dgm:pt>
    <dgm:pt modelId="{23A5D8D1-78FA-CE49-B348-65F01C5103C0}" type="sibTrans" cxnId="{5339A332-8C92-5540-A38F-53D6889CFC31}">
      <dgm:prSet/>
      <dgm:spPr/>
      <dgm:t>
        <a:bodyPr/>
        <a:lstStyle/>
        <a:p>
          <a:endParaRPr lang="en-US"/>
        </a:p>
      </dgm:t>
    </dgm:pt>
    <dgm:pt modelId="{660B1889-ADC3-7546-B26D-483D8FD4DB34}">
      <dgm:prSet phldrT="[Text]" custT="1"/>
      <dgm:spPr/>
      <dgm:t>
        <a:bodyPr/>
        <a:lstStyle/>
        <a:p>
          <a:r>
            <a:rPr lang="en-US" sz="2000"/>
            <a:t>Sense of Social-Emotional Security</a:t>
          </a:r>
        </a:p>
      </dgm:t>
    </dgm:pt>
    <dgm:pt modelId="{72D92F8C-8F35-454C-AEEE-BDECB62B698A}" type="parTrans" cxnId="{01D8516B-FE31-2F49-9120-FEFD1FFDC1A7}">
      <dgm:prSet/>
      <dgm:spPr/>
      <dgm:t>
        <a:bodyPr/>
        <a:lstStyle/>
        <a:p>
          <a:endParaRPr lang="en-US"/>
        </a:p>
      </dgm:t>
    </dgm:pt>
    <dgm:pt modelId="{5E6C3E8A-6E27-B046-8348-5C1C21CC1F0F}" type="sibTrans" cxnId="{01D8516B-FE31-2F49-9120-FEFD1FFDC1A7}">
      <dgm:prSet/>
      <dgm:spPr/>
      <dgm:t>
        <a:bodyPr/>
        <a:lstStyle/>
        <a:p>
          <a:endParaRPr lang="en-US"/>
        </a:p>
      </dgm:t>
    </dgm:pt>
    <dgm:pt modelId="{6E75805F-5424-5242-8E84-9F160DBF1DE6}">
      <dgm:prSet phldrT="[Text]" custT="1"/>
      <dgm:spPr>
        <a:solidFill>
          <a:srgbClr val="73AF34">
            <a:alpha val="83000"/>
          </a:srgbClr>
        </a:solidFill>
        <a:ln w="25400">
          <a:solidFill>
            <a:srgbClr val="008000"/>
          </a:solidFill>
        </a:ln>
      </dgm:spPr>
      <dgm:t>
        <a:bodyPr/>
        <a:lstStyle/>
        <a:p>
          <a:r>
            <a:rPr lang="en-US" sz="2800"/>
            <a:t>Physical Environment</a:t>
          </a:r>
        </a:p>
      </dgm:t>
    </dgm:pt>
    <dgm:pt modelId="{5E365301-121C-0848-A1F7-465509BCD16A}" type="parTrans" cxnId="{1B4AAACE-9C0A-1E42-80E5-F049D65B8DB6}">
      <dgm:prSet/>
      <dgm:spPr/>
      <dgm:t>
        <a:bodyPr/>
        <a:lstStyle/>
        <a:p>
          <a:endParaRPr lang="en-US"/>
        </a:p>
      </dgm:t>
    </dgm:pt>
    <dgm:pt modelId="{FEE06979-6703-BD4A-B870-1B381C2DAC05}" type="sibTrans" cxnId="{1B4AAACE-9C0A-1E42-80E5-F049D65B8DB6}">
      <dgm:prSet/>
      <dgm:spPr/>
      <dgm:t>
        <a:bodyPr/>
        <a:lstStyle/>
        <a:p>
          <a:endParaRPr lang="en-US"/>
        </a:p>
      </dgm:t>
    </dgm:pt>
    <dgm:pt modelId="{6A6FA1E2-4400-304F-B33C-92E732E11210}">
      <dgm:prSet phldrT="[Text]" custT="1"/>
      <dgm:spPr/>
      <dgm:t>
        <a:bodyPr/>
        <a:lstStyle/>
        <a:p>
          <a:endParaRPr lang="en-US" sz="1800"/>
        </a:p>
      </dgm:t>
    </dgm:pt>
    <dgm:pt modelId="{3E926918-9531-BC46-A79B-3D4F3C540032}" type="parTrans" cxnId="{31E4A153-A260-4448-9E53-20A6F8573D30}">
      <dgm:prSet/>
      <dgm:spPr/>
      <dgm:t>
        <a:bodyPr/>
        <a:lstStyle/>
        <a:p>
          <a:endParaRPr lang="en-US"/>
        </a:p>
      </dgm:t>
    </dgm:pt>
    <dgm:pt modelId="{3031247B-58E7-E14A-9080-4C00D0EDB55D}" type="sibTrans" cxnId="{31E4A153-A260-4448-9E53-20A6F8573D30}">
      <dgm:prSet/>
      <dgm:spPr/>
      <dgm:t>
        <a:bodyPr/>
        <a:lstStyle/>
        <a:p>
          <a:endParaRPr lang="en-US"/>
        </a:p>
      </dgm:t>
    </dgm:pt>
    <dgm:pt modelId="{65A17EEB-3113-204B-A64A-50975436D571}">
      <dgm:prSet phldrT="[Text]" custT="1"/>
      <dgm:spPr/>
      <dgm:t>
        <a:bodyPr/>
        <a:lstStyle/>
        <a:p>
          <a:r>
            <a:rPr lang="en-US" sz="2000"/>
            <a:t>School Connectedness &amp; Community Engagement</a:t>
          </a:r>
        </a:p>
      </dgm:t>
    </dgm:pt>
    <dgm:pt modelId="{FD1CCFFB-4EF0-8049-9239-826214803884}" type="parTrans" cxnId="{6A9AF711-03D8-5B43-8830-4A8B56730FBA}">
      <dgm:prSet/>
      <dgm:spPr/>
      <dgm:t>
        <a:bodyPr/>
        <a:lstStyle/>
        <a:p>
          <a:endParaRPr lang="en-US"/>
        </a:p>
      </dgm:t>
    </dgm:pt>
    <dgm:pt modelId="{0B66C46B-A0FA-8A4C-B36D-8829FF414098}" type="sibTrans" cxnId="{6A9AF711-03D8-5B43-8830-4A8B56730FBA}">
      <dgm:prSet/>
      <dgm:spPr/>
      <dgm:t>
        <a:bodyPr/>
        <a:lstStyle/>
        <a:p>
          <a:endParaRPr lang="en-US"/>
        </a:p>
      </dgm:t>
    </dgm:pt>
    <dgm:pt modelId="{BB5AED99-C3A0-3B45-8E8B-C6F612A2B0F3}">
      <dgm:prSet phldrT="[Text]" custT="1"/>
      <dgm:spPr/>
      <dgm:t>
        <a:bodyPr/>
        <a:lstStyle/>
        <a:p>
          <a:r>
            <a:rPr lang="en-US" sz="2000"/>
            <a:t>Physical Surrounding</a:t>
          </a:r>
        </a:p>
      </dgm:t>
    </dgm:pt>
    <dgm:pt modelId="{C0F61E9E-64E5-734D-9A60-B141A3BD3B48}" type="parTrans" cxnId="{B91BA941-B6EF-2545-9AAF-58D46511C367}">
      <dgm:prSet/>
      <dgm:spPr/>
      <dgm:t>
        <a:bodyPr/>
        <a:lstStyle/>
        <a:p>
          <a:endParaRPr lang="en-US"/>
        </a:p>
      </dgm:t>
    </dgm:pt>
    <dgm:pt modelId="{0748FE81-3FF9-264C-9259-26F73C5133F0}" type="sibTrans" cxnId="{B91BA941-B6EF-2545-9AAF-58D46511C367}">
      <dgm:prSet/>
      <dgm:spPr/>
      <dgm:t>
        <a:bodyPr/>
        <a:lstStyle/>
        <a:p>
          <a:endParaRPr lang="en-US"/>
        </a:p>
      </dgm:t>
    </dgm:pt>
    <dgm:pt modelId="{FD6DE1B1-B0DF-0941-9594-364ADABCA286}">
      <dgm:prSet phldrT="[Text]" custT="1"/>
      <dgm:spPr/>
      <dgm:t>
        <a:bodyPr/>
        <a:lstStyle/>
        <a:p>
          <a:r>
            <a:rPr lang="en-US" sz="2000"/>
            <a:t>Student Engagement &amp; Self-Direction</a:t>
          </a:r>
        </a:p>
      </dgm:t>
    </dgm:pt>
    <dgm:pt modelId="{DBC7274D-CB96-124C-8145-A039AE0EAA40}" type="parTrans" cxnId="{4B8B3314-66E6-9E4D-BA11-0DEADC945BA6}">
      <dgm:prSet/>
      <dgm:spPr/>
      <dgm:t>
        <a:bodyPr/>
        <a:lstStyle/>
        <a:p>
          <a:endParaRPr lang="en-US"/>
        </a:p>
      </dgm:t>
    </dgm:pt>
    <dgm:pt modelId="{86760E33-3F53-1248-858F-E4C260D56162}" type="sibTrans" cxnId="{4B8B3314-66E6-9E4D-BA11-0DEADC945BA6}">
      <dgm:prSet/>
      <dgm:spPr/>
      <dgm:t>
        <a:bodyPr/>
        <a:lstStyle/>
        <a:p>
          <a:endParaRPr lang="en-US"/>
        </a:p>
      </dgm:t>
    </dgm:pt>
    <dgm:pt modelId="{AC0FDB90-6A9B-8340-8AF0-46538E563FF2}">
      <dgm:prSet phldrT="[Text]" custT="1"/>
      <dgm:spPr/>
      <dgm:t>
        <a:bodyPr/>
        <a:lstStyle/>
        <a:p>
          <a:r>
            <a:rPr lang="en-US" sz="2000"/>
            <a:t>Leadership</a:t>
          </a:r>
        </a:p>
      </dgm:t>
    </dgm:pt>
    <dgm:pt modelId="{145E442A-A86F-9740-948A-EE0F1E721EA1}" type="parTrans" cxnId="{D7F441CF-1616-3143-BD54-8367175459B5}">
      <dgm:prSet/>
      <dgm:spPr/>
      <dgm:t>
        <a:bodyPr/>
        <a:lstStyle/>
        <a:p>
          <a:endParaRPr lang="en-US"/>
        </a:p>
      </dgm:t>
    </dgm:pt>
    <dgm:pt modelId="{AAAE3C04-BC40-EE4C-91E9-A9259F5157A6}" type="sibTrans" cxnId="{D7F441CF-1616-3143-BD54-8367175459B5}">
      <dgm:prSet/>
      <dgm:spPr/>
      <dgm:t>
        <a:bodyPr/>
        <a:lstStyle/>
        <a:p>
          <a:endParaRPr lang="en-US"/>
        </a:p>
      </dgm:t>
    </dgm:pt>
    <dgm:pt modelId="{B5FC1BCE-E96C-5A43-854B-41B6268697ED}">
      <dgm:prSet phldrT="[Text]" custT="1"/>
      <dgm:spPr/>
      <dgm:t>
        <a:bodyPr/>
        <a:lstStyle/>
        <a:p>
          <a:r>
            <a:rPr lang="en-US" sz="2000"/>
            <a:t>Professional Relationships</a:t>
          </a:r>
        </a:p>
      </dgm:t>
    </dgm:pt>
    <dgm:pt modelId="{C1F0E5F1-3B6F-9F41-804A-10447ABE0199}" type="parTrans" cxnId="{FF841317-A8C9-464B-8374-6DDC20D1A639}">
      <dgm:prSet/>
      <dgm:spPr/>
      <dgm:t>
        <a:bodyPr/>
        <a:lstStyle/>
        <a:p>
          <a:endParaRPr lang="en-US"/>
        </a:p>
      </dgm:t>
    </dgm:pt>
    <dgm:pt modelId="{7EBD1397-6FFD-E745-BD61-DC47062DCE25}" type="sibTrans" cxnId="{FF841317-A8C9-464B-8374-6DDC20D1A639}">
      <dgm:prSet/>
      <dgm:spPr/>
      <dgm:t>
        <a:bodyPr/>
        <a:lstStyle/>
        <a:p>
          <a:endParaRPr lang="en-US"/>
        </a:p>
      </dgm:t>
    </dgm:pt>
    <dgm:pt modelId="{F004D411-2542-834C-B6B0-E389724E1CA6}">
      <dgm:prSet phldrT="[Text]" custT="1"/>
      <dgm:spPr/>
      <dgm:t>
        <a:bodyPr/>
        <a:lstStyle/>
        <a:p>
          <a:endParaRPr lang="en-US" sz="200"/>
        </a:p>
      </dgm:t>
    </dgm:pt>
    <dgm:pt modelId="{3410AD76-6099-BD44-B16D-E0BE88C3A1D0}" type="parTrans" cxnId="{73B1D2F6-A448-7D49-90B5-B0F7610BEB3E}">
      <dgm:prSet/>
      <dgm:spPr/>
      <dgm:t>
        <a:bodyPr/>
        <a:lstStyle/>
        <a:p>
          <a:endParaRPr lang="en-US"/>
        </a:p>
      </dgm:t>
    </dgm:pt>
    <dgm:pt modelId="{1789216E-8CB1-2447-83F7-0453CE1A52CF}" type="sibTrans" cxnId="{73B1D2F6-A448-7D49-90B5-B0F7610BEB3E}">
      <dgm:prSet/>
      <dgm:spPr/>
      <dgm:t>
        <a:bodyPr/>
        <a:lstStyle/>
        <a:p>
          <a:endParaRPr lang="en-US"/>
        </a:p>
      </dgm:t>
    </dgm:pt>
    <dgm:pt modelId="{CDCF8269-10BB-EC4F-9DC0-9DA576F97022}">
      <dgm:prSet phldrT="[Text]" custT="1"/>
      <dgm:spPr/>
      <dgm:t>
        <a:bodyPr/>
        <a:lstStyle/>
        <a:p>
          <a:endParaRPr lang="en-US" sz="200"/>
        </a:p>
      </dgm:t>
    </dgm:pt>
    <dgm:pt modelId="{F4F78E1D-3DE1-644D-8599-FCF1F7BCE825}" type="parTrans" cxnId="{E670A751-561F-0149-A584-680F18216D86}">
      <dgm:prSet/>
      <dgm:spPr/>
      <dgm:t>
        <a:bodyPr/>
        <a:lstStyle/>
        <a:p>
          <a:endParaRPr lang="en-US"/>
        </a:p>
      </dgm:t>
    </dgm:pt>
    <dgm:pt modelId="{F5C11BC4-1AF0-144C-A5B3-A70BC692CA4A}" type="sibTrans" cxnId="{E670A751-561F-0149-A584-680F18216D86}">
      <dgm:prSet/>
      <dgm:spPr/>
      <dgm:t>
        <a:bodyPr/>
        <a:lstStyle/>
        <a:p>
          <a:endParaRPr lang="en-US"/>
        </a:p>
      </dgm:t>
    </dgm:pt>
    <dgm:pt modelId="{DE6C77B0-8DEA-9041-B7CA-BC6D97A8D0F1}">
      <dgm:prSet phldrT="[Text]" custT="1"/>
      <dgm:spPr/>
      <dgm:t>
        <a:bodyPr/>
        <a:lstStyle/>
        <a:p>
          <a:endParaRPr lang="en-US" sz="200"/>
        </a:p>
      </dgm:t>
    </dgm:pt>
    <dgm:pt modelId="{231C3CAB-6748-4A43-A347-5FC11D095E67}" type="parTrans" cxnId="{9DF2A63F-72BD-1F40-A300-C520D87BE77E}">
      <dgm:prSet/>
      <dgm:spPr/>
      <dgm:t>
        <a:bodyPr/>
        <a:lstStyle/>
        <a:p>
          <a:endParaRPr lang="en-US"/>
        </a:p>
      </dgm:t>
    </dgm:pt>
    <dgm:pt modelId="{A38783D2-EADC-2549-AB08-9B904A9035E2}" type="sibTrans" cxnId="{9DF2A63F-72BD-1F40-A300-C520D87BE77E}">
      <dgm:prSet/>
      <dgm:spPr/>
      <dgm:t>
        <a:bodyPr/>
        <a:lstStyle/>
        <a:p>
          <a:endParaRPr lang="en-US"/>
        </a:p>
      </dgm:t>
    </dgm:pt>
    <dgm:pt modelId="{CA56BD0F-9976-214B-9B4B-EA0362C37A8E}">
      <dgm:prSet phldrT="[Text]" custT="1"/>
      <dgm:spPr/>
      <dgm:t>
        <a:bodyPr/>
        <a:lstStyle/>
        <a:p>
          <a:endParaRPr lang="en-US" sz="200"/>
        </a:p>
      </dgm:t>
    </dgm:pt>
    <dgm:pt modelId="{ECF9B787-3EC4-734A-80A1-13A4DD7895B0}" type="parTrans" cxnId="{3AFB0B1B-F380-6141-A8CC-CCF2BD7B7985}">
      <dgm:prSet/>
      <dgm:spPr/>
      <dgm:t>
        <a:bodyPr/>
        <a:lstStyle/>
        <a:p>
          <a:endParaRPr lang="en-US"/>
        </a:p>
      </dgm:t>
    </dgm:pt>
    <dgm:pt modelId="{B79B5B49-F9AC-1748-91F4-4667CA310DA5}" type="sibTrans" cxnId="{3AFB0B1B-F380-6141-A8CC-CCF2BD7B7985}">
      <dgm:prSet/>
      <dgm:spPr/>
      <dgm:t>
        <a:bodyPr/>
        <a:lstStyle/>
        <a:p>
          <a:endParaRPr lang="en-US"/>
        </a:p>
      </dgm:t>
    </dgm:pt>
    <dgm:pt modelId="{36668AB6-171B-854B-9DAF-C76F871BEB63}">
      <dgm:prSet phldrT="[Text]" custT="1"/>
      <dgm:spPr/>
      <dgm:t>
        <a:bodyPr/>
        <a:lstStyle/>
        <a:p>
          <a:endParaRPr lang="en-US" sz="200"/>
        </a:p>
      </dgm:t>
    </dgm:pt>
    <dgm:pt modelId="{21BFECDE-7089-C14B-A0A2-DBCB236CFF72}" type="parTrans" cxnId="{A6C872DC-4F0F-EA46-923E-EB956A7AFB7A}">
      <dgm:prSet/>
      <dgm:spPr/>
      <dgm:t>
        <a:bodyPr/>
        <a:lstStyle/>
        <a:p>
          <a:endParaRPr lang="en-US"/>
        </a:p>
      </dgm:t>
    </dgm:pt>
    <dgm:pt modelId="{CD7FC1C7-222D-C14C-9ABC-53E4DE64893D}" type="sibTrans" cxnId="{A6C872DC-4F0F-EA46-923E-EB956A7AFB7A}">
      <dgm:prSet/>
      <dgm:spPr/>
      <dgm:t>
        <a:bodyPr/>
        <a:lstStyle/>
        <a:p>
          <a:endParaRPr lang="en-US"/>
        </a:p>
      </dgm:t>
    </dgm:pt>
    <dgm:pt modelId="{8066E251-B4C0-EF46-823E-0229D1FE38FE}">
      <dgm:prSet phldrT="[Text]" custT="1"/>
      <dgm:spPr/>
      <dgm:t>
        <a:bodyPr/>
        <a:lstStyle/>
        <a:p>
          <a:endParaRPr lang="en-US" sz="200"/>
        </a:p>
      </dgm:t>
    </dgm:pt>
    <dgm:pt modelId="{91A62914-31F2-4340-969B-BBFBBFAD2CDA}" type="parTrans" cxnId="{4492C2CF-12A3-3240-9669-6A2CDA83502D}">
      <dgm:prSet/>
      <dgm:spPr/>
      <dgm:t>
        <a:bodyPr/>
        <a:lstStyle/>
        <a:p>
          <a:endParaRPr lang="en-US"/>
        </a:p>
      </dgm:t>
    </dgm:pt>
    <dgm:pt modelId="{045020FB-7654-7B4D-B373-CFB5A17B1485}" type="sibTrans" cxnId="{4492C2CF-12A3-3240-9669-6A2CDA83502D}">
      <dgm:prSet/>
      <dgm:spPr/>
      <dgm:t>
        <a:bodyPr/>
        <a:lstStyle/>
        <a:p>
          <a:endParaRPr lang="en-US"/>
        </a:p>
      </dgm:t>
    </dgm:pt>
    <dgm:pt modelId="{17E27871-CF5A-1348-A776-677806A0FCEB}">
      <dgm:prSet phldrT="[Text]" custT="1"/>
      <dgm:spPr/>
      <dgm:t>
        <a:bodyPr/>
        <a:lstStyle/>
        <a:p>
          <a:endParaRPr lang="en-US" sz="200"/>
        </a:p>
      </dgm:t>
    </dgm:pt>
    <dgm:pt modelId="{8CAA1C2F-B56F-4C44-AA24-4D6294F74690}" type="parTrans" cxnId="{568C7376-041C-8543-8AD7-C1BF46753A1A}">
      <dgm:prSet/>
      <dgm:spPr/>
      <dgm:t>
        <a:bodyPr/>
        <a:lstStyle/>
        <a:p>
          <a:endParaRPr lang="en-US"/>
        </a:p>
      </dgm:t>
    </dgm:pt>
    <dgm:pt modelId="{21942093-8D09-EF44-AD66-FC2A99B912A3}" type="sibTrans" cxnId="{568C7376-041C-8543-8AD7-C1BF46753A1A}">
      <dgm:prSet/>
      <dgm:spPr/>
      <dgm:t>
        <a:bodyPr/>
        <a:lstStyle/>
        <a:p>
          <a:endParaRPr lang="en-US"/>
        </a:p>
      </dgm:t>
    </dgm:pt>
    <dgm:pt modelId="{900E56EC-F115-524F-B370-0E8445EE6FE1}">
      <dgm:prSet phldrT="[Text]" custT="1"/>
      <dgm:spPr/>
      <dgm:t>
        <a:bodyPr/>
        <a:lstStyle/>
        <a:p>
          <a:endParaRPr lang="en-US" sz="200"/>
        </a:p>
      </dgm:t>
    </dgm:pt>
    <dgm:pt modelId="{2DE4F39F-F1D1-DB40-92DC-93C560BD031B}" type="parTrans" cxnId="{2D56BE96-B7E5-F746-8EAE-F1A03837425E}">
      <dgm:prSet/>
      <dgm:spPr/>
      <dgm:t>
        <a:bodyPr/>
        <a:lstStyle/>
        <a:p>
          <a:endParaRPr lang="en-US"/>
        </a:p>
      </dgm:t>
    </dgm:pt>
    <dgm:pt modelId="{214D61E1-2AF9-AD4C-97BE-C1C7008295D7}" type="sibTrans" cxnId="{2D56BE96-B7E5-F746-8EAE-F1A03837425E}">
      <dgm:prSet/>
      <dgm:spPr/>
      <dgm:t>
        <a:bodyPr/>
        <a:lstStyle/>
        <a:p>
          <a:endParaRPr lang="en-US"/>
        </a:p>
      </dgm:t>
    </dgm:pt>
    <dgm:pt modelId="{7122E95B-FB09-B443-B27F-D63019E4DE87}">
      <dgm:prSet phldrT="[Text]" custT="1"/>
      <dgm:spPr/>
      <dgm:t>
        <a:bodyPr/>
        <a:lstStyle/>
        <a:p>
          <a:endParaRPr lang="en-US" sz="200"/>
        </a:p>
      </dgm:t>
    </dgm:pt>
    <dgm:pt modelId="{A8A34DE0-FCF6-0A41-A33A-D6868C6DF445}" type="sibTrans" cxnId="{1B9B4117-9CF0-804A-B372-C714080E296E}">
      <dgm:prSet/>
      <dgm:spPr/>
      <dgm:t>
        <a:bodyPr/>
        <a:lstStyle/>
        <a:p>
          <a:endParaRPr lang="en-US"/>
        </a:p>
      </dgm:t>
    </dgm:pt>
    <dgm:pt modelId="{F1EC25E0-9F06-1648-9199-8CE6DCDFD266}" type="parTrans" cxnId="{1B9B4117-9CF0-804A-B372-C714080E296E}">
      <dgm:prSet/>
      <dgm:spPr/>
      <dgm:t>
        <a:bodyPr/>
        <a:lstStyle/>
        <a:p>
          <a:endParaRPr lang="en-US"/>
        </a:p>
      </dgm:t>
    </dgm:pt>
    <dgm:pt modelId="{6EB5C629-BA8E-C843-B79E-C703FB499DF8}" type="pres">
      <dgm:prSet presAssocID="{DC232031-944E-6E49-B023-519F506BE0AD}" presName="Name0" presStyleCnt="0">
        <dgm:presLayoutVars>
          <dgm:dir/>
        </dgm:presLayoutVars>
      </dgm:prSet>
      <dgm:spPr/>
    </dgm:pt>
    <dgm:pt modelId="{76D21605-F71C-D748-869E-27C5A3B942EA}" type="pres">
      <dgm:prSet presAssocID="{82762735-4FBB-8D43-9E06-7A6FADB95508}" presName="composite" presStyleCnt="0"/>
      <dgm:spPr/>
    </dgm:pt>
    <dgm:pt modelId="{6BA6FE6B-C472-EB49-828F-AC1446AEDB7E}" type="pres">
      <dgm:prSet presAssocID="{82762735-4FBB-8D43-9E06-7A6FADB95508}" presName="Accent" presStyleLbl="alignAcc1" presStyleIdx="0" presStyleCnt="4" custAng="0" custFlipHor="0" custSzX="45720" custScaleY="131789" custLinFactNeighborX="84019" custLinFactNeighborY="26923"/>
      <dgm:spPr>
        <a:ln>
          <a:solidFill>
            <a:srgbClr val="008000"/>
          </a:solidFill>
        </a:ln>
      </dgm:spPr>
    </dgm:pt>
    <dgm:pt modelId="{79FAAF6D-912F-B348-9A24-155C7A402565}" type="pres">
      <dgm:prSet presAssocID="{82762735-4FBB-8D43-9E06-7A6FADB95508}" presName="Image" presStyleLbl="node1" presStyleIdx="0" presStyleCnt="4" custScaleX="91530" custScaleY="65491" custLinFactNeighborX="1262" custLinFactNeighborY="-4897"/>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D36B5763-A92C-BB47-8BD4-63607203328E}" type="pres">
      <dgm:prSet presAssocID="{82762735-4FBB-8D43-9E06-7A6FADB95508}" presName="Child" presStyleLbl="revTx" presStyleIdx="0" presStyleCnt="4" custLinFactNeighborY="-13816">
        <dgm:presLayoutVars>
          <dgm:bulletEnabled val="1"/>
        </dgm:presLayoutVars>
      </dgm:prSet>
      <dgm:spPr/>
    </dgm:pt>
    <dgm:pt modelId="{57A8C797-2B62-8845-9DA2-82667D9DD18C}" type="pres">
      <dgm:prSet presAssocID="{82762735-4FBB-8D43-9E06-7A6FADB95508}" presName="Parent" presStyleLbl="alignNode1" presStyleIdx="0" presStyleCnt="4" custScaleX="110374" custScaleY="354698" custLinFactNeighborX="4117" custLinFactNeighborY="-60890">
        <dgm:presLayoutVars>
          <dgm:bulletEnabled val="1"/>
        </dgm:presLayoutVars>
      </dgm:prSet>
      <dgm:spPr/>
    </dgm:pt>
    <dgm:pt modelId="{43BDE2D2-CE13-924A-8093-DB61FD0E2E39}" type="pres">
      <dgm:prSet presAssocID="{DBF978A3-B798-6644-AF7E-DC63D2C62104}" presName="sibTrans" presStyleCnt="0"/>
      <dgm:spPr/>
    </dgm:pt>
    <dgm:pt modelId="{D3A061FA-724D-5540-A960-6B89907C3118}" type="pres">
      <dgm:prSet presAssocID="{6E75805F-5424-5242-8E84-9F160DBF1DE6}" presName="composite" presStyleCnt="0"/>
      <dgm:spPr/>
    </dgm:pt>
    <dgm:pt modelId="{DE611BCC-CEA6-5944-957D-71E07C7CF3E3}" type="pres">
      <dgm:prSet presAssocID="{6E75805F-5424-5242-8E84-9F160DBF1DE6}" presName="Accent" presStyleLbl="alignAcc1" presStyleIdx="1" presStyleCnt="4" custSzX="45720" custScaleY="136924" custLinFactX="-100000" custLinFactNeighborX="-139670" custLinFactNeighborY="27884"/>
      <dgm:spPr>
        <a:ln>
          <a:solidFill>
            <a:srgbClr val="008000"/>
          </a:solidFill>
        </a:ln>
      </dgm:spPr>
    </dgm:pt>
    <dgm:pt modelId="{10743C26-50B7-4044-80F1-20C14F789654}" type="pres">
      <dgm:prSet presAssocID="{6E75805F-5424-5242-8E84-9F160DBF1DE6}" presName="Image" presStyleLbl="node1" presStyleIdx="1" presStyleCnt="4" custScaleX="84882" custScaleY="72205" custLinFactNeighborX="1601" custLinFactNeighborY="-1928"/>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B51FCD1E-634C-C741-9806-68DD4EB126ED}" type="pres">
      <dgm:prSet presAssocID="{6E75805F-5424-5242-8E84-9F160DBF1DE6}" presName="Child" presStyleLbl="revTx" presStyleIdx="1" presStyleCnt="4" custScaleX="116919" custLinFactNeighborY="-8306">
        <dgm:presLayoutVars>
          <dgm:bulletEnabled val="1"/>
        </dgm:presLayoutVars>
      </dgm:prSet>
      <dgm:spPr/>
    </dgm:pt>
    <dgm:pt modelId="{E326A292-91DB-CB44-8D4D-8656780AB789}" type="pres">
      <dgm:prSet presAssocID="{6E75805F-5424-5242-8E84-9F160DBF1DE6}" presName="Parent" presStyleLbl="alignNode1" presStyleIdx="1" presStyleCnt="4" custScaleX="117562" custScaleY="344329" custLinFactNeighborX="4253" custLinFactNeighborY="-60890">
        <dgm:presLayoutVars>
          <dgm:bulletEnabled val="1"/>
        </dgm:presLayoutVars>
      </dgm:prSet>
      <dgm:spPr/>
    </dgm:pt>
    <dgm:pt modelId="{ED64C856-D178-324D-89AD-CBEAC6D477ED}" type="pres">
      <dgm:prSet presAssocID="{FEE06979-6703-BD4A-B870-1B381C2DAC05}" presName="sibTrans" presStyleCnt="0"/>
      <dgm:spPr/>
    </dgm:pt>
    <dgm:pt modelId="{595D47D7-783B-A54C-9F98-741F31899BD3}" type="pres">
      <dgm:prSet presAssocID="{936939B3-A520-D248-985D-964DCEDEF20B}" presName="composite" presStyleCnt="0"/>
      <dgm:spPr/>
    </dgm:pt>
    <dgm:pt modelId="{AE016F92-A319-384D-9413-A5E7CB3C636E}" type="pres">
      <dgm:prSet presAssocID="{936939B3-A520-D248-985D-964DCEDEF20B}" presName="Accent" presStyleLbl="alignAcc1" presStyleIdx="2" presStyleCnt="4" custSzX="45720" custScaleY="135918" custLinFactX="-100000" custLinFactNeighborX="-185278" custLinFactNeighborY="27249"/>
      <dgm:spPr>
        <a:ln>
          <a:solidFill>
            <a:srgbClr val="008000"/>
          </a:solidFill>
        </a:ln>
      </dgm:spPr>
    </dgm:pt>
    <dgm:pt modelId="{846AF5F3-83DD-614E-A223-4454901FDF93}" type="pres">
      <dgm:prSet presAssocID="{936939B3-A520-D248-985D-964DCEDEF20B}" presName="Image" presStyleLbl="node1" presStyleIdx="2" presStyleCnt="4" custScaleX="91364" custScaleY="67144" custLinFactNeighborX="-5003" custLinFactNeighborY="1135"/>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3C1062BC-2232-8A49-9498-5CFD962B5727}" type="pres">
      <dgm:prSet presAssocID="{936939B3-A520-D248-985D-964DCEDEF20B}" presName="Child" presStyleLbl="revTx" presStyleIdx="2" presStyleCnt="4" custScaleX="112829" custLinFactNeighborY="-13584">
        <dgm:presLayoutVars>
          <dgm:bulletEnabled val="1"/>
        </dgm:presLayoutVars>
      </dgm:prSet>
      <dgm:spPr/>
    </dgm:pt>
    <dgm:pt modelId="{A62014F5-1BD9-1948-A5F0-1709F1DB0E83}" type="pres">
      <dgm:prSet presAssocID="{936939B3-A520-D248-985D-964DCEDEF20B}" presName="Parent" presStyleLbl="alignNode1" presStyleIdx="2" presStyleCnt="4" custScaleX="115846" custScaleY="352539" custLinFactNeighborX="2057" custLinFactNeighborY="-66012">
        <dgm:presLayoutVars>
          <dgm:bulletEnabled val="1"/>
        </dgm:presLayoutVars>
      </dgm:prSet>
      <dgm:spPr/>
    </dgm:pt>
    <dgm:pt modelId="{E4B2F7FC-A1DB-324A-B43A-1A60162554BC}" type="pres">
      <dgm:prSet presAssocID="{299E34D8-E396-CE47-BE99-27FAD3F9A983}" presName="sibTrans" presStyleCnt="0"/>
      <dgm:spPr/>
    </dgm:pt>
    <dgm:pt modelId="{7D912C9C-964A-F540-A1D4-683673D48044}" type="pres">
      <dgm:prSet presAssocID="{81C30329-90A3-6D42-86AD-30AFAF77FB07}" presName="composite" presStyleCnt="0"/>
      <dgm:spPr/>
    </dgm:pt>
    <dgm:pt modelId="{AB906DA1-5793-234E-A238-790EE99C5ACE}" type="pres">
      <dgm:prSet presAssocID="{81C30329-90A3-6D42-86AD-30AFAF77FB07}" presName="Accent" presStyleLbl="alignAcc1" presStyleIdx="3" presStyleCnt="4" custSzX="45720" custScaleY="136319" custLinFactX="-300000" custLinFactNeighborX="-300134" custLinFactNeighborY="27326"/>
      <dgm:spPr>
        <a:ln>
          <a:solidFill>
            <a:srgbClr val="008000"/>
          </a:solidFill>
        </a:ln>
      </dgm:spPr>
    </dgm:pt>
    <dgm:pt modelId="{E8F724DC-3DDB-604C-8FCD-D750BAA6FB8F}" type="pres">
      <dgm:prSet presAssocID="{81C30329-90A3-6D42-86AD-30AFAF77FB07}" presName="Image" presStyleLbl="node1" presStyleIdx="3" presStyleCnt="4" custScaleX="100360" custScaleY="62947" custLinFactNeighborX="-3021" custLinFactNeighborY="-517"/>
      <dgm:spPr>
        <a:blipFill>
          <a:blip xmlns:r="http://schemas.openxmlformats.org/officeDocument/2006/relationships" r:embed="rId4">
            <a:extLst>
              <a:ext uri="{28A0092B-C50C-407E-A947-70E740481C1C}">
                <a14:useLocalDpi xmlns:a14="http://schemas.microsoft.com/office/drawing/2010/main" val="0"/>
              </a:ext>
            </a:extLst>
          </a:blip>
          <a:srcRect/>
          <a:stretch>
            <a:fillRect t="-27000" b="-27000"/>
          </a:stretch>
        </a:blipFill>
      </dgm:spPr>
    </dgm:pt>
    <dgm:pt modelId="{03BF8AD2-D065-1941-92C7-B75AEFA7D090}" type="pres">
      <dgm:prSet presAssocID="{81C30329-90A3-6D42-86AD-30AFAF77FB07}" presName="Child" presStyleLbl="revTx" presStyleIdx="3" presStyleCnt="4" custLinFactNeighborX="-12154" custLinFactNeighborY="-13195">
        <dgm:presLayoutVars>
          <dgm:bulletEnabled val="1"/>
        </dgm:presLayoutVars>
      </dgm:prSet>
      <dgm:spPr/>
    </dgm:pt>
    <dgm:pt modelId="{17190560-02E0-1447-BF6F-9FA23011F1A2}" type="pres">
      <dgm:prSet presAssocID="{81C30329-90A3-6D42-86AD-30AFAF77FB07}" presName="Parent" presStyleLbl="alignNode1" presStyleIdx="3" presStyleCnt="4" custScaleX="124063" custScaleY="348921" custLinFactNeighborX="-1553" custLinFactNeighborY="-62395">
        <dgm:presLayoutVars>
          <dgm:bulletEnabled val="1"/>
        </dgm:presLayoutVars>
      </dgm:prSet>
      <dgm:spPr/>
    </dgm:pt>
  </dgm:ptLst>
  <dgm:cxnLst>
    <dgm:cxn modelId="{86B33C02-C0A6-FC4F-9058-3E47F7D02C50}" type="presOf" srcId="{BB5AED99-C3A0-3B45-8E8B-C6F612A2B0F3}" destId="{B51FCD1E-634C-C741-9806-68DD4EB126ED}" srcOrd="0" destOrd="2" presId="urn:microsoft.com/office/officeart/2008/layout/TitlePictureLineup"/>
    <dgm:cxn modelId="{CCEE380A-DC20-2243-A543-AA21221376CD}" type="presOf" srcId="{AC0FDB90-6A9B-8340-8AF0-46538E563FF2}" destId="{03BF8AD2-D065-1941-92C7-B75AEFA7D090}" srcOrd="0" destOrd="4" presId="urn:microsoft.com/office/officeart/2008/layout/TitlePictureLineup"/>
    <dgm:cxn modelId="{6A9AF711-03D8-5B43-8830-4A8B56730FBA}" srcId="{6E75805F-5424-5242-8E84-9F160DBF1DE6}" destId="{65A17EEB-3113-204B-A64A-50975436D571}" srcOrd="0" destOrd="0" parTransId="{FD1CCFFB-4EF0-8049-9239-826214803884}" sibTransId="{0B66C46B-A0FA-8A4C-B36D-8829FF414098}"/>
    <dgm:cxn modelId="{4B8B3314-66E6-9E4D-BA11-0DEADC945BA6}" srcId="{936939B3-A520-D248-985D-964DCEDEF20B}" destId="{FD6DE1B1-B0DF-0941-9594-364ADABCA286}" srcOrd="4" destOrd="0" parTransId="{DBC7274D-CB96-124C-8145-A039AE0EAA40}" sibTransId="{86760E33-3F53-1248-858F-E4C260D56162}"/>
    <dgm:cxn modelId="{FF841317-A8C9-464B-8374-6DDC20D1A639}" srcId="{81C30329-90A3-6D42-86AD-30AFAF77FB07}" destId="{B5FC1BCE-E96C-5A43-854B-41B6268697ED}" srcOrd="6" destOrd="0" parTransId="{C1F0E5F1-3B6F-9F41-804A-10447ABE0199}" sibTransId="{7EBD1397-6FFD-E745-BD61-DC47062DCE25}"/>
    <dgm:cxn modelId="{1B9B4117-9CF0-804A-B372-C714080E296E}" srcId="{82762735-4FBB-8D43-9E06-7A6FADB95508}" destId="{7122E95B-FB09-B443-B27F-D63019E4DE87}" srcOrd="1" destOrd="0" parTransId="{F1EC25E0-9F06-1648-9199-8CE6DCDFD266}" sibTransId="{A8A34DE0-FCF6-0A41-A33A-D6868C6DF445}"/>
    <dgm:cxn modelId="{3AFB0B1B-F380-6141-A8CC-CCF2BD7B7985}" srcId="{81C30329-90A3-6D42-86AD-30AFAF77FB07}" destId="{CA56BD0F-9976-214B-9B4B-EA0362C37A8E}" srcOrd="1" destOrd="0" parTransId="{ECF9B787-3EC4-734A-80A1-13A4DD7895B0}" sibTransId="{B79B5B49-F9AC-1748-91F4-4667CA310DA5}"/>
    <dgm:cxn modelId="{DAF7A521-2E4F-9D44-997B-AD813FB20267}" srcId="{82762735-4FBB-8D43-9E06-7A6FADB95508}" destId="{220CB883-77DE-A744-AE91-D351482305F0}" srcOrd="0" destOrd="0" parTransId="{18F7B107-DD98-4742-981A-C4672417CA09}" sibTransId="{100B299F-D497-ED48-9FD2-FC22B06ECE54}"/>
    <dgm:cxn modelId="{400CD22B-D3F5-2B48-869D-C1E713C0E488}" type="presOf" srcId="{36668AB6-171B-854B-9DAF-C76F871BEB63}" destId="{03BF8AD2-D065-1941-92C7-B75AEFA7D090}" srcOrd="0" destOrd="3" presId="urn:microsoft.com/office/officeart/2008/layout/TitlePictureLineup"/>
    <dgm:cxn modelId="{5339A332-8C92-5540-A38F-53D6889CFC31}" srcId="{82762735-4FBB-8D43-9E06-7A6FADB95508}" destId="{88C482D0-3DCA-9C47-BF59-3E5650C03BF0}" srcOrd="4" destOrd="0" parTransId="{179BEC57-1C2C-B947-93E9-71BED856AD54}" sibTransId="{23A5D8D1-78FA-CE49-B348-65F01C5103C0}"/>
    <dgm:cxn modelId="{2A9F4F34-6910-EB43-A698-57304B1F7110}" type="presOf" srcId="{C945C7E4-BBAA-6B4E-B723-43537694AF58}" destId="{03BF8AD2-D065-1941-92C7-B75AEFA7D090}" srcOrd="0" destOrd="2" presId="urn:microsoft.com/office/officeart/2008/layout/TitlePictureLineup"/>
    <dgm:cxn modelId="{76E43F36-E7E5-734C-A064-E358B383EF00}" srcId="{936939B3-A520-D248-985D-964DCEDEF20B}" destId="{AFF2CF92-4133-2448-8BB5-5803F0AD1D43}" srcOrd="2" destOrd="0" parTransId="{1986E58D-7FBC-C04C-AAF0-4329C11461DF}" sibTransId="{5DA4F6A8-ECE1-DD46-A235-A9FDD0921688}"/>
    <dgm:cxn modelId="{5B7CB63A-2011-774B-B473-6F5BC02ABB32}" srcId="{DC232031-944E-6E49-B023-519F506BE0AD}" destId="{936939B3-A520-D248-985D-964DCEDEF20B}" srcOrd="2" destOrd="0" parTransId="{8226AFEE-F3D2-844C-919E-68499E9BE0D3}" sibTransId="{299E34D8-E396-CE47-BE99-27FAD3F9A983}"/>
    <dgm:cxn modelId="{9DF2A63F-72BD-1F40-A300-C520D87BE77E}" srcId="{936939B3-A520-D248-985D-964DCEDEF20B}" destId="{DE6C77B0-8DEA-9041-B7CA-BC6D97A8D0F1}" srcOrd="3" destOrd="0" parTransId="{231C3CAB-6748-4A43-A347-5FC11D095E67}" sibTransId="{A38783D2-EADC-2549-AB08-9B904A9035E2}"/>
    <dgm:cxn modelId="{E27DB55B-0679-044C-9982-D5A180A71DA3}" srcId="{82762735-4FBB-8D43-9E06-7A6FADB95508}" destId="{21C46C9D-F9A2-3A47-A312-117EE977BE19}" srcOrd="2" destOrd="0" parTransId="{89D1908A-F8C6-E847-A0AA-D1F88EDB44C0}" sibTransId="{E59BDED2-9F2E-A940-BC41-E3246B079B6B}"/>
    <dgm:cxn modelId="{3EAF1A5C-FACC-F34F-94E7-1938A7B7DDCC}" type="presOf" srcId="{CDCF8269-10BB-EC4F-9DC0-9DA576F97022}" destId="{3C1062BC-2232-8A49-9498-5CFD962B5727}" srcOrd="0" destOrd="1" presId="urn:microsoft.com/office/officeart/2008/layout/TitlePictureLineup"/>
    <dgm:cxn modelId="{92A4A661-4671-7F45-8847-CFDDC17372E5}" type="presOf" srcId="{900E56EC-F115-524F-B370-0E8445EE6FE1}" destId="{D36B5763-A92C-BB47-8BD4-63607203328E}" srcOrd="0" destOrd="5" presId="urn:microsoft.com/office/officeart/2008/layout/TitlePictureLineup"/>
    <dgm:cxn modelId="{B91BA941-B6EF-2545-9AAF-58D46511C367}" srcId="{6E75805F-5424-5242-8E84-9F160DBF1DE6}" destId="{BB5AED99-C3A0-3B45-8E8B-C6F612A2B0F3}" srcOrd="2" destOrd="0" parTransId="{C0F61E9E-64E5-734D-9A60-B141A3BD3B48}" sibTransId="{0748FE81-3FF9-264C-9259-26F73C5133F0}"/>
    <dgm:cxn modelId="{0B652865-9434-6143-A5A7-C289A854EA93}" srcId="{81C30329-90A3-6D42-86AD-30AFAF77FB07}" destId="{8FD9090B-8AA7-7149-A6B2-6C501EDCF2A5}" srcOrd="0" destOrd="0" parTransId="{83A731F0-A644-C743-99E1-AA435705CAFE}" sibTransId="{00E86652-B608-264E-B26C-AD286F1A4BB3}"/>
    <dgm:cxn modelId="{AF055768-3699-F941-AE94-379D9AB9562E}" type="presOf" srcId="{6A6FA1E2-4400-304F-B33C-92E732E11210}" destId="{D36B5763-A92C-BB47-8BD4-63607203328E}" srcOrd="0" destOrd="7" presId="urn:microsoft.com/office/officeart/2008/layout/TitlePictureLineup"/>
    <dgm:cxn modelId="{01D8516B-FE31-2F49-9120-FEFD1FFDC1A7}" srcId="{82762735-4FBB-8D43-9E06-7A6FADB95508}" destId="{660B1889-ADC3-7546-B26D-483D8FD4DB34}" srcOrd="6" destOrd="0" parTransId="{72D92F8C-8F35-454C-AEEE-BDECB62B698A}" sibTransId="{5E6C3E8A-6E27-B046-8348-5C1C21CC1F0F}"/>
    <dgm:cxn modelId="{52C7E94D-A0C2-C64F-A9B0-EA84D5590958}" type="presOf" srcId="{AFF2CF92-4133-2448-8BB5-5803F0AD1D43}" destId="{3C1062BC-2232-8A49-9498-5CFD962B5727}" srcOrd="0" destOrd="2" presId="urn:microsoft.com/office/officeart/2008/layout/TitlePictureLineup"/>
    <dgm:cxn modelId="{E670A751-561F-0149-A584-680F18216D86}" srcId="{936939B3-A520-D248-985D-964DCEDEF20B}" destId="{CDCF8269-10BB-EC4F-9DC0-9DA576F97022}" srcOrd="1" destOrd="0" parTransId="{F4F78E1D-3DE1-644D-8599-FCF1F7BCE825}" sibTransId="{F5C11BC4-1AF0-144C-A5B3-A70BC692CA4A}"/>
    <dgm:cxn modelId="{31E4A153-A260-4448-9E53-20A6F8573D30}" srcId="{82762735-4FBB-8D43-9E06-7A6FADB95508}" destId="{6A6FA1E2-4400-304F-B33C-92E732E11210}" srcOrd="7" destOrd="0" parTransId="{3E926918-9531-BC46-A79B-3D4F3C540032}" sibTransId="{3031247B-58E7-E14A-9080-4C00D0EDB55D}"/>
    <dgm:cxn modelId="{568C7376-041C-8543-8AD7-C1BF46753A1A}" srcId="{82762735-4FBB-8D43-9E06-7A6FADB95508}" destId="{17E27871-CF5A-1348-A776-677806A0FCEB}" srcOrd="3" destOrd="0" parTransId="{8CAA1C2F-B56F-4C44-AA24-4D6294F74690}" sibTransId="{21942093-8D09-EF44-AD66-FC2A99B912A3}"/>
    <dgm:cxn modelId="{1395F259-6DA2-5948-84F4-49B186EB825D}" type="presOf" srcId="{81C30329-90A3-6D42-86AD-30AFAF77FB07}" destId="{17190560-02E0-1447-BF6F-9FA23011F1A2}" srcOrd="0" destOrd="0" presId="urn:microsoft.com/office/officeart/2008/layout/TitlePictureLineup"/>
    <dgm:cxn modelId="{8189317E-A047-EA43-8819-B9F55C677A0E}" type="presOf" srcId="{DE6C77B0-8DEA-9041-B7CA-BC6D97A8D0F1}" destId="{3C1062BC-2232-8A49-9498-5CFD962B5727}" srcOrd="0" destOrd="3" presId="urn:microsoft.com/office/officeart/2008/layout/TitlePictureLineup"/>
    <dgm:cxn modelId="{0542A585-7C51-3048-AFCB-BECAFC02AC44}" type="presOf" srcId="{8FD9090B-8AA7-7149-A6B2-6C501EDCF2A5}" destId="{03BF8AD2-D065-1941-92C7-B75AEFA7D090}" srcOrd="0" destOrd="0" presId="urn:microsoft.com/office/officeart/2008/layout/TitlePictureLineup"/>
    <dgm:cxn modelId="{3A5D0388-8A50-E440-97A6-245C9E1D4EF6}" srcId="{936939B3-A520-D248-985D-964DCEDEF20B}" destId="{053F2D83-6992-FC4A-8F5C-4F1956EB95E9}" srcOrd="0" destOrd="0" parTransId="{F8B6E77D-8FFB-B941-8471-035BB284BC87}" sibTransId="{F66625C5-AF0F-2A48-A572-D89BF83FF319}"/>
    <dgm:cxn modelId="{A91E1993-A7B0-9F42-81BC-76E5865A35F3}" type="presOf" srcId="{8066E251-B4C0-EF46-823E-0229D1FE38FE}" destId="{03BF8AD2-D065-1941-92C7-B75AEFA7D090}" srcOrd="0" destOrd="5" presId="urn:microsoft.com/office/officeart/2008/layout/TitlePictureLineup"/>
    <dgm:cxn modelId="{2D56BE96-B7E5-F746-8EAE-F1A03837425E}" srcId="{82762735-4FBB-8D43-9E06-7A6FADB95508}" destId="{900E56EC-F115-524F-B370-0E8445EE6FE1}" srcOrd="5" destOrd="0" parTransId="{2DE4F39F-F1D1-DB40-92DC-93C560BD031B}" sibTransId="{214D61E1-2AF9-AD4C-97BE-C1C7008295D7}"/>
    <dgm:cxn modelId="{FD872498-47ED-254E-9B30-3B0C0253C9A6}" type="presOf" srcId="{82762735-4FBB-8D43-9E06-7A6FADB95508}" destId="{57A8C797-2B62-8845-9DA2-82667D9DD18C}" srcOrd="0" destOrd="0" presId="urn:microsoft.com/office/officeart/2008/layout/TitlePictureLineup"/>
    <dgm:cxn modelId="{6A000B9B-4686-4D49-A1E6-4978F18A512F}" type="presOf" srcId="{7122E95B-FB09-B443-B27F-D63019E4DE87}" destId="{D36B5763-A92C-BB47-8BD4-63607203328E}" srcOrd="0" destOrd="1" presId="urn:microsoft.com/office/officeart/2008/layout/TitlePictureLineup"/>
    <dgm:cxn modelId="{2BA8649D-7138-644C-8E3F-22EC4C250CD6}" type="presOf" srcId="{17E27871-CF5A-1348-A776-677806A0FCEB}" destId="{D36B5763-A92C-BB47-8BD4-63607203328E}" srcOrd="0" destOrd="3" presId="urn:microsoft.com/office/officeart/2008/layout/TitlePictureLineup"/>
    <dgm:cxn modelId="{F1262AA0-E046-8A4F-8A30-E46D3FC693C9}" type="presOf" srcId="{65A17EEB-3113-204B-A64A-50975436D571}" destId="{B51FCD1E-634C-C741-9806-68DD4EB126ED}" srcOrd="0" destOrd="0" presId="urn:microsoft.com/office/officeart/2008/layout/TitlePictureLineup"/>
    <dgm:cxn modelId="{5BC2F6A1-CE43-D14E-B526-420EDD7DA347}" type="presOf" srcId="{21C46C9D-F9A2-3A47-A312-117EE977BE19}" destId="{D36B5763-A92C-BB47-8BD4-63607203328E}" srcOrd="0" destOrd="2" presId="urn:microsoft.com/office/officeart/2008/layout/TitlePictureLineup"/>
    <dgm:cxn modelId="{5F3CD3A2-9FCA-CA49-BE54-5138B5ACEC70}" type="presOf" srcId="{053F2D83-6992-FC4A-8F5C-4F1956EB95E9}" destId="{3C1062BC-2232-8A49-9498-5CFD962B5727}" srcOrd="0" destOrd="0" presId="urn:microsoft.com/office/officeart/2008/layout/TitlePictureLineup"/>
    <dgm:cxn modelId="{F36A9EB6-4B83-084A-A922-A9D26B65F370}" type="presOf" srcId="{6E75805F-5424-5242-8E84-9F160DBF1DE6}" destId="{E326A292-91DB-CB44-8D4D-8656780AB789}" srcOrd="0" destOrd="0" presId="urn:microsoft.com/office/officeart/2008/layout/TitlePictureLineup"/>
    <dgm:cxn modelId="{9F9985B8-24A3-E64D-AED5-C7EFA611B6D9}" type="presOf" srcId="{936939B3-A520-D248-985D-964DCEDEF20B}" destId="{A62014F5-1BD9-1948-A5F0-1709F1DB0E83}" srcOrd="0" destOrd="0" presId="urn:microsoft.com/office/officeart/2008/layout/TitlePictureLineup"/>
    <dgm:cxn modelId="{5C2656B9-A9AB-BB4B-A166-AC0EFA62AA7E}" srcId="{DC232031-944E-6E49-B023-519F506BE0AD}" destId="{82762735-4FBB-8D43-9E06-7A6FADB95508}" srcOrd="0" destOrd="0" parTransId="{2C4AAF41-986C-184C-AA67-F3DD6F3DE082}" sibTransId="{DBF978A3-B798-6644-AF7E-DC63D2C62104}"/>
    <dgm:cxn modelId="{094E27C0-974B-ED45-893D-CCABA75112D7}" type="presOf" srcId="{DC232031-944E-6E49-B023-519F506BE0AD}" destId="{6EB5C629-BA8E-C843-B79E-C703FB499DF8}" srcOrd="0" destOrd="0" presId="urn:microsoft.com/office/officeart/2008/layout/TitlePictureLineup"/>
    <dgm:cxn modelId="{0E7418C9-A2DE-4E4C-B3A6-3A5E475C03DC}" type="presOf" srcId="{F004D411-2542-834C-B6B0-E389724E1CA6}" destId="{B51FCD1E-634C-C741-9806-68DD4EB126ED}" srcOrd="0" destOrd="1" presId="urn:microsoft.com/office/officeart/2008/layout/TitlePictureLineup"/>
    <dgm:cxn modelId="{420EC9C9-BF32-6E4C-92B3-89B474BA2770}" type="presOf" srcId="{88C482D0-3DCA-9C47-BF59-3E5650C03BF0}" destId="{D36B5763-A92C-BB47-8BD4-63607203328E}" srcOrd="0" destOrd="4" presId="urn:microsoft.com/office/officeart/2008/layout/TitlePictureLineup"/>
    <dgm:cxn modelId="{1B4AAACE-9C0A-1E42-80E5-F049D65B8DB6}" srcId="{DC232031-944E-6E49-B023-519F506BE0AD}" destId="{6E75805F-5424-5242-8E84-9F160DBF1DE6}" srcOrd="1" destOrd="0" parTransId="{5E365301-121C-0848-A1F7-465509BCD16A}" sibTransId="{FEE06979-6703-BD4A-B870-1B381C2DAC05}"/>
    <dgm:cxn modelId="{D7F441CF-1616-3143-BD54-8367175459B5}" srcId="{81C30329-90A3-6D42-86AD-30AFAF77FB07}" destId="{AC0FDB90-6A9B-8340-8AF0-46538E563FF2}" srcOrd="4" destOrd="0" parTransId="{145E442A-A86F-9740-948A-EE0F1E721EA1}" sibTransId="{AAAE3C04-BC40-EE4C-91E9-A9259F5157A6}"/>
    <dgm:cxn modelId="{4492C2CF-12A3-3240-9669-6A2CDA83502D}" srcId="{81C30329-90A3-6D42-86AD-30AFAF77FB07}" destId="{8066E251-B4C0-EF46-823E-0229D1FE38FE}" srcOrd="5" destOrd="0" parTransId="{91A62914-31F2-4340-969B-BBFBBFAD2CDA}" sibTransId="{045020FB-7654-7B4D-B373-CFB5A17B1485}"/>
    <dgm:cxn modelId="{1E2339D3-1876-E74C-80A5-19FC1CEBFC29}" type="presOf" srcId="{FD6DE1B1-B0DF-0941-9594-364ADABCA286}" destId="{3C1062BC-2232-8A49-9498-5CFD962B5727}" srcOrd="0" destOrd="4" presId="urn:microsoft.com/office/officeart/2008/layout/TitlePictureLineup"/>
    <dgm:cxn modelId="{26BB84D5-313F-F044-8408-F8932D51840E}" srcId="{DC232031-944E-6E49-B023-519F506BE0AD}" destId="{81C30329-90A3-6D42-86AD-30AFAF77FB07}" srcOrd="3" destOrd="0" parTransId="{327EB43E-CC7F-464C-8762-6876F79FBCE3}" sibTransId="{31F0C49F-7043-AA49-A6A5-A3CBB4195093}"/>
    <dgm:cxn modelId="{F9417AD6-9C86-C94C-A131-53BC40903916}" type="presOf" srcId="{660B1889-ADC3-7546-B26D-483D8FD4DB34}" destId="{D36B5763-A92C-BB47-8BD4-63607203328E}" srcOrd="0" destOrd="6" presId="urn:microsoft.com/office/officeart/2008/layout/TitlePictureLineup"/>
    <dgm:cxn modelId="{BB430BDA-B187-A240-8CEF-1FB04ADA96D0}" type="presOf" srcId="{220CB883-77DE-A744-AE91-D351482305F0}" destId="{D36B5763-A92C-BB47-8BD4-63607203328E}" srcOrd="0" destOrd="0" presId="urn:microsoft.com/office/officeart/2008/layout/TitlePictureLineup"/>
    <dgm:cxn modelId="{A6C872DC-4F0F-EA46-923E-EB956A7AFB7A}" srcId="{81C30329-90A3-6D42-86AD-30AFAF77FB07}" destId="{36668AB6-171B-854B-9DAF-C76F871BEB63}" srcOrd="3" destOrd="0" parTransId="{21BFECDE-7089-C14B-A0A2-DBCB236CFF72}" sibTransId="{CD7FC1C7-222D-C14C-9ABC-53E4DE64893D}"/>
    <dgm:cxn modelId="{227435E3-0130-0B4C-96D5-3CB3C154AA8E}" type="presOf" srcId="{B5FC1BCE-E96C-5A43-854B-41B6268697ED}" destId="{03BF8AD2-D065-1941-92C7-B75AEFA7D090}" srcOrd="0" destOrd="6" presId="urn:microsoft.com/office/officeart/2008/layout/TitlePictureLineup"/>
    <dgm:cxn modelId="{D1D6DBE3-0B0A-914B-A14E-8DAD71103B11}" srcId="{81C30329-90A3-6D42-86AD-30AFAF77FB07}" destId="{C945C7E4-BBAA-6B4E-B723-43537694AF58}" srcOrd="2" destOrd="0" parTransId="{648F294B-259A-DA40-B1E2-C0AC01EADCD9}" sibTransId="{8B9B89F0-5BD3-C742-945C-087B1D96577B}"/>
    <dgm:cxn modelId="{AA4EEFF3-FECC-C94E-AF79-6F79AB1BB8EC}" type="presOf" srcId="{CA56BD0F-9976-214B-9B4B-EA0362C37A8E}" destId="{03BF8AD2-D065-1941-92C7-B75AEFA7D090}" srcOrd="0" destOrd="1" presId="urn:microsoft.com/office/officeart/2008/layout/TitlePictureLineup"/>
    <dgm:cxn modelId="{73B1D2F6-A448-7D49-90B5-B0F7610BEB3E}" srcId="{6E75805F-5424-5242-8E84-9F160DBF1DE6}" destId="{F004D411-2542-834C-B6B0-E389724E1CA6}" srcOrd="1" destOrd="0" parTransId="{3410AD76-6099-BD44-B16D-E0BE88C3A1D0}" sibTransId="{1789216E-8CB1-2447-83F7-0453CE1A52CF}"/>
    <dgm:cxn modelId="{2F112642-8D69-3D4A-ABCE-D4B9B9464D1C}" type="presParOf" srcId="{6EB5C629-BA8E-C843-B79E-C703FB499DF8}" destId="{76D21605-F71C-D748-869E-27C5A3B942EA}" srcOrd="0" destOrd="0" presId="urn:microsoft.com/office/officeart/2008/layout/TitlePictureLineup"/>
    <dgm:cxn modelId="{5CBF5918-B7FF-2649-8C59-A618CBF02239}" type="presParOf" srcId="{76D21605-F71C-D748-869E-27C5A3B942EA}" destId="{6BA6FE6B-C472-EB49-828F-AC1446AEDB7E}" srcOrd="0" destOrd="0" presId="urn:microsoft.com/office/officeart/2008/layout/TitlePictureLineup"/>
    <dgm:cxn modelId="{87702D68-5C0E-FE40-B456-33772EA8B7EA}" type="presParOf" srcId="{76D21605-F71C-D748-869E-27C5A3B942EA}" destId="{79FAAF6D-912F-B348-9A24-155C7A402565}" srcOrd="1" destOrd="0" presId="urn:microsoft.com/office/officeart/2008/layout/TitlePictureLineup"/>
    <dgm:cxn modelId="{41E8B373-1B86-C44B-9CCA-7FAA57B1AC29}" type="presParOf" srcId="{76D21605-F71C-D748-869E-27C5A3B942EA}" destId="{D36B5763-A92C-BB47-8BD4-63607203328E}" srcOrd="2" destOrd="0" presId="urn:microsoft.com/office/officeart/2008/layout/TitlePictureLineup"/>
    <dgm:cxn modelId="{E82C8CB1-C369-3041-A832-4A51500E5EFD}" type="presParOf" srcId="{76D21605-F71C-D748-869E-27C5A3B942EA}" destId="{57A8C797-2B62-8845-9DA2-82667D9DD18C}" srcOrd="3" destOrd="0" presId="urn:microsoft.com/office/officeart/2008/layout/TitlePictureLineup"/>
    <dgm:cxn modelId="{22DD313A-7BDF-9A42-B102-E884BBFBE6F8}" type="presParOf" srcId="{6EB5C629-BA8E-C843-B79E-C703FB499DF8}" destId="{43BDE2D2-CE13-924A-8093-DB61FD0E2E39}" srcOrd="1" destOrd="0" presId="urn:microsoft.com/office/officeart/2008/layout/TitlePictureLineup"/>
    <dgm:cxn modelId="{A79638ED-47DD-4B4A-AC11-63113F31AD6B}" type="presParOf" srcId="{6EB5C629-BA8E-C843-B79E-C703FB499DF8}" destId="{D3A061FA-724D-5540-A960-6B89907C3118}" srcOrd="2" destOrd="0" presId="urn:microsoft.com/office/officeart/2008/layout/TitlePictureLineup"/>
    <dgm:cxn modelId="{7CABA9C0-20A1-7647-A4B7-1EAEB29FEE1C}" type="presParOf" srcId="{D3A061FA-724D-5540-A960-6B89907C3118}" destId="{DE611BCC-CEA6-5944-957D-71E07C7CF3E3}" srcOrd="0" destOrd="0" presId="urn:microsoft.com/office/officeart/2008/layout/TitlePictureLineup"/>
    <dgm:cxn modelId="{AF0DC353-0278-D349-808C-097E5E23A9A6}" type="presParOf" srcId="{D3A061FA-724D-5540-A960-6B89907C3118}" destId="{10743C26-50B7-4044-80F1-20C14F789654}" srcOrd="1" destOrd="0" presId="urn:microsoft.com/office/officeart/2008/layout/TitlePictureLineup"/>
    <dgm:cxn modelId="{7019D92E-27E1-3748-BD71-D497167774A0}" type="presParOf" srcId="{D3A061FA-724D-5540-A960-6B89907C3118}" destId="{B51FCD1E-634C-C741-9806-68DD4EB126ED}" srcOrd="2" destOrd="0" presId="urn:microsoft.com/office/officeart/2008/layout/TitlePictureLineup"/>
    <dgm:cxn modelId="{45C835E8-8A3B-8342-B08B-0E7D27D8DD74}" type="presParOf" srcId="{D3A061FA-724D-5540-A960-6B89907C3118}" destId="{E326A292-91DB-CB44-8D4D-8656780AB789}" srcOrd="3" destOrd="0" presId="urn:microsoft.com/office/officeart/2008/layout/TitlePictureLineup"/>
    <dgm:cxn modelId="{D3D441A3-865A-8D4C-9CB5-17640C60E660}" type="presParOf" srcId="{6EB5C629-BA8E-C843-B79E-C703FB499DF8}" destId="{ED64C856-D178-324D-89AD-CBEAC6D477ED}" srcOrd="3" destOrd="0" presId="urn:microsoft.com/office/officeart/2008/layout/TitlePictureLineup"/>
    <dgm:cxn modelId="{1F166F73-925A-E445-9F35-62846847E5F8}" type="presParOf" srcId="{6EB5C629-BA8E-C843-B79E-C703FB499DF8}" destId="{595D47D7-783B-A54C-9F98-741F31899BD3}" srcOrd="4" destOrd="0" presId="urn:microsoft.com/office/officeart/2008/layout/TitlePictureLineup"/>
    <dgm:cxn modelId="{160D479E-3510-2D4C-B382-F122F52BB93A}" type="presParOf" srcId="{595D47D7-783B-A54C-9F98-741F31899BD3}" destId="{AE016F92-A319-384D-9413-A5E7CB3C636E}" srcOrd="0" destOrd="0" presId="urn:microsoft.com/office/officeart/2008/layout/TitlePictureLineup"/>
    <dgm:cxn modelId="{3A54A52D-21F7-2B43-BE02-5482EB0193CC}" type="presParOf" srcId="{595D47D7-783B-A54C-9F98-741F31899BD3}" destId="{846AF5F3-83DD-614E-A223-4454901FDF93}" srcOrd="1" destOrd="0" presId="urn:microsoft.com/office/officeart/2008/layout/TitlePictureLineup"/>
    <dgm:cxn modelId="{2BEE10A9-450D-604C-AA44-E62728A44D2F}" type="presParOf" srcId="{595D47D7-783B-A54C-9F98-741F31899BD3}" destId="{3C1062BC-2232-8A49-9498-5CFD962B5727}" srcOrd="2" destOrd="0" presId="urn:microsoft.com/office/officeart/2008/layout/TitlePictureLineup"/>
    <dgm:cxn modelId="{DA336981-EA64-2948-9915-7BA8D1938AFC}" type="presParOf" srcId="{595D47D7-783B-A54C-9F98-741F31899BD3}" destId="{A62014F5-1BD9-1948-A5F0-1709F1DB0E83}" srcOrd="3" destOrd="0" presId="urn:microsoft.com/office/officeart/2008/layout/TitlePictureLineup"/>
    <dgm:cxn modelId="{FADA85D4-30E8-6D4A-94B2-EC3200C7E689}" type="presParOf" srcId="{6EB5C629-BA8E-C843-B79E-C703FB499DF8}" destId="{E4B2F7FC-A1DB-324A-B43A-1A60162554BC}" srcOrd="5" destOrd="0" presId="urn:microsoft.com/office/officeart/2008/layout/TitlePictureLineup"/>
    <dgm:cxn modelId="{AE9CD5E2-0433-B547-9BB4-B56EDA2A6439}" type="presParOf" srcId="{6EB5C629-BA8E-C843-B79E-C703FB499DF8}" destId="{7D912C9C-964A-F540-A1D4-683673D48044}" srcOrd="6" destOrd="0" presId="urn:microsoft.com/office/officeart/2008/layout/TitlePictureLineup"/>
    <dgm:cxn modelId="{CCB7C7C4-65C7-7144-9646-02D1C3147B28}" type="presParOf" srcId="{7D912C9C-964A-F540-A1D4-683673D48044}" destId="{AB906DA1-5793-234E-A238-790EE99C5ACE}" srcOrd="0" destOrd="0" presId="urn:microsoft.com/office/officeart/2008/layout/TitlePictureLineup"/>
    <dgm:cxn modelId="{9404C073-3714-DE49-920C-7A4FCD3C1FF3}" type="presParOf" srcId="{7D912C9C-964A-F540-A1D4-683673D48044}" destId="{E8F724DC-3DDB-604C-8FCD-D750BAA6FB8F}" srcOrd="1" destOrd="0" presId="urn:microsoft.com/office/officeart/2008/layout/TitlePictureLineup"/>
    <dgm:cxn modelId="{DDC2190E-7B15-9D4F-AEA7-30B6F7981E71}" type="presParOf" srcId="{7D912C9C-964A-F540-A1D4-683673D48044}" destId="{03BF8AD2-D065-1941-92C7-B75AEFA7D090}" srcOrd="2" destOrd="0" presId="urn:microsoft.com/office/officeart/2008/layout/TitlePictureLineup"/>
    <dgm:cxn modelId="{F07C64E4-6E32-D047-953E-B0A7720BB5FD}" type="presParOf" srcId="{7D912C9C-964A-F540-A1D4-683673D48044}" destId="{17190560-02E0-1447-BF6F-9FA23011F1A2}"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6FE6B-C472-EB49-828F-AC1446AEDB7E}">
      <dsp:nvSpPr>
        <dsp:cNvPr id="0" name=""/>
        <dsp:cNvSpPr/>
      </dsp:nvSpPr>
      <dsp:spPr>
        <a:xfrm>
          <a:off x="102822" y="2248903"/>
          <a:ext cx="45720" cy="4265466"/>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79FAAF6D-912F-B348-9A24-155C7A402565}">
      <dsp:nvSpPr>
        <dsp:cNvPr id="0" name=""/>
        <dsp:cNvSpPr/>
      </dsp:nvSpPr>
      <dsp:spPr>
        <a:xfrm>
          <a:off x="278914" y="2179825"/>
          <a:ext cx="1558083" cy="95385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a:noFill/>
        </a:ln>
        <a:effectLst/>
      </dsp:spPr>
      <dsp:style>
        <a:lnRef idx="0">
          <a:scrgbClr r="0" g="0" b="0"/>
        </a:lnRef>
        <a:fillRef idx="3">
          <a:scrgbClr r="0" g="0" b="0"/>
        </a:fillRef>
        <a:effectRef idx="2">
          <a:scrgbClr r="0" g="0" b="0"/>
        </a:effectRef>
        <a:fontRef idx="minor">
          <a:schemeClr val="lt1"/>
        </a:fontRef>
      </dsp:style>
    </dsp:sp>
    <dsp:sp modelId="{D36B5763-A92C-BB47-8BD4-63607203328E}">
      <dsp:nvSpPr>
        <dsp:cNvPr id="0" name=""/>
        <dsp:cNvSpPr/>
      </dsp:nvSpPr>
      <dsp:spPr>
        <a:xfrm>
          <a:off x="185341" y="3225270"/>
          <a:ext cx="1702265"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a:t>Behavioral Expectations</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Health &amp; Wellness Expectations</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Sense of Physical Security</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Sense of Social-Emotional Security</a:t>
          </a:r>
        </a:p>
        <a:p>
          <a:pPr marL="171450" lvl="1" indent="-171450" algn="l" defTabSz="800100">
            <a:lnSpc>
              <a:spcPct val="90000"/>
            </a:lnSpc>
            <a:spcBef>
              <a:spcPct val="0"/>
            </a:spcBef>
            <a:spcAft>
              <a:spcPct val="15000"/>
            </a:spcAft>
            <a:buChar char="•"/>
          </a:pPr>
          <a:endParaRPr lang="en-US" sz="1800" kern="1200"/>
        </a:p>
      </dsp:txBody>
      <dsp:txXfrm>
        <a:off x="185341" y="3225270"/>
        <a:ext cx="1702265" cy="1672236"/>
      </dsp:txXfrm>
    </dsp:sp>
    <dsp:sp modelId="{57A8C797-2B62-8845-9DA2-82667D9DD18C}">
      <dsp:nvSpPr>
        <dsp:cNvPr id="0" name=""/>
        <dsp:cNvSpPr/>
      </dsp:nvSpPr>
      <dsp:spPr>
        <a:xfrm>
          <a:off x="76196" y="855388"/>
          <a:ext cx="1984639" cy="1275567"/>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t>Safety</a:t>
          </a:r>
        </a:p>
      </dsp:txBody>
      <dsp:txXfrm>
        <a:off x="76196" y="855388"/>
        <a:ext cx="1984639" cy="1275567"/>
      </dsp:txXfrm>
    </dsp:sp>
    <dsp:sp modelId="{DE611BCC-CEA6-5944-957D-71E07C7CF3E3}">
      <dsp:nvSpPr>
        <dsp:cNvPr id="0" name=""/>
        <dsp:cNvSpPr/>
      </dsp:nvSpPr>
      <dsp:spPr>
        <a:xfrm>
          <a:off x="2277999" y="2178263"/>
          <a:ext cx="45720" cy="4431665"/>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10743C26-50B7-4044-80F1-20C14F789654}">
      <dsp:nvSpPr>
        <dsp:cNvPr id="0" name=""/>
        <dsp:cNvSpPr/>
      </dsp:nvSpPr>
      <dsp:spPr>
        <a:xfrm>
          <a:off x="2632972" y="2155529"/>
          <a:ext cx="1444916" cy="105164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a:noFill/>
        </a:ln>
        <a:effectLst/>
      </dsp:spPr>
      <dsp:style>
        <a:lnRef idx="0">
          <a:scrgbClr r="0" g="0" b="0"/>
        </a:lnRef>
        <a:fillRef idx="3">
          <a:scrgbClr r="0" g="0" b="0"/>
        </a:fillRef>
        <a:effectRef idx="2">
          <a:scrgbClr r="0" g="0" b="0"/>
        </a:effectRef>
        <a:fontRef idx="minor">
          <a:schemeClr val="lt1"/>
        </a:fontRef>
      </dsp:style>
    </dsp:sp>
    <dsp:sp modelId="{B51FCD1E-634C-C741-9806-68DD4EB126ED}">
      <dsp:nvSpPr>
        <dsp:cNvPr id="0" name=""/>
        <dsp:cNvSpPr/>
      </dsp:nvSpPr>
      <dsp:spPr>
        <a:xfrm>
          <a:off x="2333042" y="3298766"/>
          <a:ext cx="1990271"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a:t>School Connectedness &amp; Community Engagement</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Physical Surrounding</a:t>
          </a:r>
        </a:p>
      </dsp:txBody>
      <dsp:txXfrm>
        <a:off x="2333042" y="3298766"/>
        <a:ext cx="1990271" cy="1672236"/>
      </dsp:txXfrm>
    </dsp:sp>
    <dsp:sp modelId="{E326A292-91DB-CB44-8D4D-8656780AB789}">
      <dsp:nvSpPr>
        <dsp:cNvPr id="0" name=""/>
        <dsp:cNvSpPr/>
      </dsp:nvSpPr>
      <dsp:spPr>
        <a:xfrm>
          <a:off x="2305722" y="855388"/>
          <a:ext cx="2113887" cy="1238278"/>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t>Physical Environment</a:t>
          </a:r>
        </a:p>
      </dsp:txBody>
      <dsp:txXfrm>
        <a:off x="2305722" y="855388"/>
        <a:ext cx="2113887" cy="1238278"/>
      </dsp:txXfrm>
    </dsp:sp>
    <dsp:sp modelId="{AE016F92-A319-384D-9413-A5E7CB3C636E}">
      <dsp:nvSpPr>
        <dsp:cNvPr id="0" name=""/>
        <dsp:cNvSpPr/>
      </dsp:nvSpPr>
      <dsp:spPr>
        <a:xfrm>
          <a:off x="4602480" y="2188753"/>
          <a:ext cx="45720" cy="4399105"/>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846AF5F3-83DD-614E-A223-4454901FDF93}">
      <dsp:nvSpPr>
        <dsp:cNvPr id="0" name=""/>
        <dsp:cNvSpPr/>
      </dsp:nvSpPr>
      <dsp:spPr>
        <a:xfrm>
          <a:off x="4806285" y="2251759"/>
          <a:ext cx="1555257" cy="97792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3">
          <a:scrgbClr r="0" g="0" b="0"/>
        </a:fillRef>
        <a:effectRef idx="2">
          <a:scrgbClr r="0" g="0" b="0"/>
        </a:effectRef>
        <a:fontRef idx="minor">
          <a:schemeClr val="lt1"/>
        </a:fontRef>
      </dsp:style>
    </dsp:sp>
    <dsp:sp modelId="{3C1062BC-2232-8A49-9498-5CFD962B5727}">
      <dsp:nvSpPr>
        <dsp:cNvPr id="0" name=""/>
        <dsp:cNvSpPr/>
      </dsp:nvSpPr>
      <dsp:spPr>
        <a:xfrm>
          <a:off x="4708754" y="3225268"/>
          <a:ext cx="1920648"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a:t>Support for Learning</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Social Skills Development</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Student Engagement &amp; Self-Direction</a:t>
          </a:r>
        </a:p>
      </dsp:txBody>
      <dsp:txXfrm>
        <a:off x="4708754" y="3225268"/>
        <a:ext cx="1920648" cy="1672236"/>
      </dsp:txXfrm>
    </dsp:sp>
    <dsp:sp modelId="{A62014F5-1BD9-1948-A5F0-1709F1DB0E83}">
      <dsp:nvSpPr>
        <dsp:cNvPr id="0" name=""/>
        <dsp:cNvSpPr/>
      </dsp:nvSpPr>
      <dsp:spPr>
        <a:xfrm>
          <a:off x="4622564" y="836968"/>
          <a:ext cx="2083031" cy="1267803"/>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t>Teaching and Learning</a:t>
          </a:r>
        </a:p>
      </dsp:txBody>
      <dsp:txXfrm>
        <a:off x="4622564" y="836968"/>
        <a:ext cx="2083031" cy="1267803"/>
      </dsp:txXfrm>
    </dsp:sp>
    <dsp:sp modelId="{AB906DA1-5793-234E-A238-790EE99C5ACE}">
      <dsp:nvSpPr>
        <dsp:cNvPr id="0" name=""/>
        <dsp:cNvSpPr/>
      </dsp:nvSpPr>
      <dsp:spPr>
        <a:xfrm>
          <a:off x="6888480" y="2178250"/>
          <a:ext cx="45720" cy="4412083"/>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E8F724DC-3DDB-604C-8FCD-D750BAA6FB8F}">
      <dsp:nvSpPr>
        <dsp:cNvPr id="0" name=""/>
        <dsp:cNvSpPr/>
      </dsp:nvSpPr>
      <dsp:spPr>
        <a:xfrm>
          <a:off x="7162804" y="2251756"/>
          <a:ext cx="1708393" cy="91680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7000" b="-27000"/>
          </a:stretch>
        </a:blipFill>
        <a:ln>
          <a:noFill/>
        </a:ln>
        <a:effectLst/>
      </dsp:spPr>
      <dsp:style>
        <a:lnRef idx="0">
          <a:scrgbClr r="0" g="0" b="0"/>
        </a:lnRef>
        <a:fillRef idx="3">
          <a:scrgbClr r="0" g="0" b="0"/>
        </a:fillRef>
        <a:effectRef idx="2">
          <a:scrgbClr r="0" g="0" b="0"/>
        </a:effectRef>
        <a:fontRef idx="minor">
          <a:schemeClr val="lt1"/>
        </a:fontRef>
      </dsp:style>
    </dsp:sp>
    <dsp:sp modelId="{03BF8AD2-D065-1941-92C7-B75AEFA7D090}">
      <dsp:nvSpPr>
        <dsp:cNvPr id="0" name=""/>
        <dsp:cNvSpPr/>
      </dsp:nvSpPr>
      <dsp:spPr>
        <a:xfrm>
          <a:off x="7010400" y="3225267"/>
          <a:ext cx="1702265"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a:t>Respect for Diversity</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Social Supports for Students</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Leadership</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Professional Relationships</a:t>
          </a:r>
        </a:p>
      </dsp:txBody>
      <dsp:txXfrm>
        <a:off x="7010400" y="3225267"/>
        <a:ext cx="1702265" cy="1672236"/>
      </dsp:txXfrm>
    </dsp:sp>
    <dsp:sp modelId="{17190560-02E0-1447-BF6F-9FA23011F1A2}">
      <dsp:nvSpPr>
        <dsp:cNvPr id="0" name=""/>
        <dsp:cNvSpPr/>
      </dsp:nvSpPr>
      <dsp:spPr>
        <a:xfrm>
          <a:off x="6883125" y="849976"/>
          <a:ext cx="2230782" cy="1254792"/>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t>Interpersonal Relationships</a:t>
          </a:r>
        </a:p>
      </dsp:txBody>
      <dsp:txXfrm>
        <a:off x="6883125" y="849976"/>
        <a:ext cx="2230782" cy="1254792"/>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0CE00-474B-3F4D-BA7A-93BE2B19E85D}" type="datetimeFigureOut">
              <a:rPr lang="en-US" smtClean="0"/>
              <a:t>11/14/2022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3D992-679B-064D-9AE1-E22D563419CE}" type="slidenum">
              <a:rPr lang="en-US" smtClean="0"/>
              <a:t>‹#›</a:t>
            </a:fld>
            <a:endParaRPr lang="en-US"/>
          </a:p>
        </p:txBody>
      </p:sp>
    </p:spTree>
    <p:extLst>
      <p:ext uri="{BB962C8B-B14F-4D97-AF65-F5344CB8AC3E}">
        <p14:creationId xmlns:p14="http://schemas.microsoft.com/office/powerpoint/2010/main" val="3596732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qld.gov.au/about/Documents/annual-reporting-queensland-schools.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A86A979-3BAF-484B-8272-F5F945FBAF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099D36-D0B0-0E4B-A30A-B218E1A92326}" type="slidenum">
              <a:rPr lang="en-US" altLang="en-US" sz="1200">
                <a:latin typeface="Calibri" panose="020F0502020204030204" pitchFamily="34" charset="0"/>
              </a:rPr>
              <a:pPr/>
              <a:t>3</a:t>
            </a:fld>
            <a:endParaRPr lang="en-US" altLang="en-US" sz="1200" dirty="0">
              <a:latin typeface="Calibri" panose="020F0502020204030204" pitchFamily="34" charset="0"/>
            </a:endParaRPr>
          </a:p>
        </p:txBody>
      </p:sp>
      <p:sp>
        <p:nvSpPr>
          <p:cNvPr id="35842" name="Rectangle 7">
            <a:extLst>
              <a:ext uri="{FF2B5EF4-FFF2-40B4-BE49-F238E27FC236}">
                <a16:creationId xmlns:a16="http://schemas.microsoft.com/office/drawing/2014/main" id="{DE760A81-3C73-8443-962E-CFEA55607F2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C7C3747-9F8B-2C46-A6B5-CE851A806044}" type="slidenum">
              <a:rPr lang="en-US" altLang="en-US" sz="1200">
                <a:latin typeface="Calibri" panose="020F0502020204030204" pitchFamily="34" charset="0"/>
              </a:rPr>
              <a:pPr algn="r" eaLnBrk="1" hangingPunct="1"/>
              <a:t>3</a:t>
            </a:fld>
            <a:endParaRPr lang="en-US" altLang="en-US" sz="1200" dirty="0">
              <a:latin typeface="Calibri" panose="020F0502020204030204" pitchFamily="34" charset="0"/>
            </a:endParaRPr>
          </a:p>
        </p:txBody>
      </p:sp>
      <p:sp>
        <p:nvSpPr>
          <p:cNvPr id="35843" name="Rectangle 7">
            <a:extLst>
              <a:ext uri="{FF2B5EF4-FFF2-40B4-BE49-F238E27FC236}">
                <a16:creationId xmlns:a16="http://schemas.microsoft.com/office/drawing/2014/main" id="{31069CC2-A3F9-F04F-B33B-548B1F0B8F7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B6C7FA0-B39D-A649-8A6D-9876C4BE898D}" type="slidenum">
              <a:rPr lang="en-US" altLang="en-US" sz="1200">
                <a:latin typeface="Calibri" panose="020F0502020204030204" pitchFamily="34" charset="0"/>
              </a:rPr>
              <a:pPr algn="r" eaLnBrk="1" hangingPunct="1"/>
              <a:t>3</a:t>
            </a:fld>
            <a:endParaRPr lang="en-US" altLang="en-US" sz="1200" dirty="0">
              <a:latin typeface="Calibri" panose="020F0502020204030204" pitchFamily="34" charset="0"/>
            </a:endParaRPr>
          </a:p>
        </p:txBody>
      </p:sp>
      <p:sp>
        <p:nvSpPr>
          <p:cNvPr id="35844" name="Rectangle 2">
            <a:extLst>
              <a:ext uri="{FF2B5EF4-FFF2-40B4-BE49-F238E27FC236}">
                <a16:creationId xmlns:a16="http://schemas.microsoft.com/office/drawing/2014/main" id="{B9DA711F-4C95-1C45-A622-0C521D0EE53E}"/>
              </a:ext>
            </a:extLst>
          </p:cNvPr>
          <p:cNvSpPr>
            <a:spLocks noGrp="1" noRot="1" noChangeAspect="1" noChangeArrowheads="1" noTextEdit="1"/>
          </p:cNvSpPr>
          <p:nvPr>
            <p:ph type="sldImg"/>
          </p:nvPr>
        </p:nvSpPr>
        <p:spPr>
          <a:xfrm>
            <a:off x="1141413" y="684213"/>
            <a:ext cx="4576762" cy="3432175"/>
          </a:xfrm>
          <a:ln/>
        </p:spPr>
      </p:sp>
      <p:sp>
        <p:nvSpPr>
          <p:cNvPr id="35845" name="Rectangle 3">
            <a:extLst>
              <a:ext uri="{FF2B5EF4-FFF2-40B4-BE49-F238E27FC236}">
                <a16:creationId xmlns:a16="http://schemas.microsoft.com/office/drawing/2014/main" id="{041D9ABD-698F-C64E-B218-66557B568597}"/>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42735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sz="1800" b="1">
                <a:effectLst/>
                <a:latin typeface="Times New Roman" panose="02020603050405020304" pitchFamily="18" charset="0"/>
                <a:ea typeface="Calibri" panose="020F0502020204030204" pitchFamily="34" charset="0"/>
              </a:rPr>
              <a:t>Chinese proverb </a:t>
            </a:r>
            <a:r>
              <a:rPr lang="en-AU" sz="1800" b="1" dirty="0">
                <a:effectLst/>
                <a:latin typeface="Times New Roman" panose="02020603050405020304" pitchFamily="18" charset="0"/>
                <a:ea typeface="Calibri" panose="020F0502020204030204" pitchFamily="34" charset="0"/>
              </a:rPr>
              <a:t>– </a:t>
            </a:r>
            <a:r>
              <a:rPr lang="en-AU" sz="1800" b="1">
                <a:effectLst/>
                <a:latin typeface="Times New Roman" panose="02020603050405020304" pitchFamily="18" charset="0"/>
                <a:ea typeface="Calibri" panose="020F0502020204030204" pitchFamily="34" charset="0"/>
              </a:rPr>
              <a:t>the best </a:t>
            </a:r>
            <a:r>
              <a:rPr lang="en-AU" sz="1800" b="1" dirty="0">
                <a:effectLst/>
                <a:latin typeface="Times New Roman" panose="02020603050405020304" pitchFamily="18" charset="0"/>
                <a:ea typeface="Calibri" panose="020F0502020204030204" pitchFamily="34" charset="0"/>
              </a:rPr>
              <a:t>time to have planet a tree was 20 years ago, </a:t>
            </a:r>
            <a:r>
              <a:rPr lang="en-AU" sz="1800" b="1">
                <a:effectLst/>
                <a:latin typeface="Times New Roman" panose="02020603050405020304" pitchFamily="18" charset="0"/>
                <a:ea typeface="Calibri" panose="020F0502020204030204" pitchFamily="34" charset="0"/>
              </a:rPr>
              <a:t>next best </a:t>
            </a:r>
            <a:r>
              <a:rPr lang="en-AU" sz="1800" b="1" dirty="0">
                <a:effectLst/>
                <a:latin typeface="Times New Roman" panose="02020603050405020304" pitchFamily="18" charset="0"/>
                <a:ea typeface="Calibri" panose="020F0502020204030204" pitchFamily="34" charset="0"/>
              </a:rPr>
              <a:t>time is today</a:t>
            </a:r>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38</a:t>
            </a:fld>
            <a:endParaRPr lang="en-US" dirty="0"/>
          </a:p>
        </p:txBody>
      </p:sp>
    </p:spTree>
    <p:extLst>
      <p:ext uri="{BB962C8B-B14F-4D97-AF65-F5344CB8AC3E}">
        <p14:creationId xmlns:p14="http://schemas.microsoft.com/office/powerpoint/2010/main" val="103493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462C1"/>
                </a:solidFill>
                <a:latin typeface="Calibri" panose="020F0502020204030204" pitchFamily="34" charset="0"/>
              </a:rPr>
              <a:t>Australia collects - School Opinion Survey</a:t>
            </a:r>
            <a:r>
              <a:rPr lang="en-US" sz="1200" b="0" i="0" u="none" strike="noStrike" baseline="0">
                <a:solidFill>
                  <a:srgbClr val="000000"/>
                </a:solidFill>
                <a:latin typeface="Calibri" panose="020F0502020204030204" pitchFamily="34" charset="0"/>
              </a:rPr>
              <a:t>. </a:t>
            </a:r>
            <a:endParaRPr lang="en-US" sz="12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B6A20A-3D6B-49C7-B10F-A9EA0BEF0E77}" type="slidenum">
              <a:rPr lang="en-US" smtClean="0"/>
              <a:t>39</a:t>
            </a:fld>
            <a:endParaRPr lang="en-US" dirty="0"/>
          </a:p>
        </p:txBody>
      </p:sp>
    </p:spTree>
    <p:extLst>
      <p:ext uri="{BB962C8B-B14F-4D97-AF65-F5344CB8AC3E}">
        <p14:creationId xmlns:p14="http://schemas.microsoft.com/office/powerpoint/2010/main" val="1288855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220CF659-B027-E0FE-51CE-3D8F290E1D1B}"/>
              </a:ext>
            </a:extLst>
          </p:cNvPr>
          <p:cNvSpPr>
            <a:spLocks noGrp="1" noRot="1" noChangeAspect="1" noChangeArrowheads="1" noTextEdit="1"/>
          </p:cNvSpPr>
          <p:nvPr>
            <p:ph type="sldImg"/>
          </p:nvPr>
        </p:nvSpPr>
        <p:spPr>
          <a:xfrm>
            <a:off x="1371600" y="1143000"/>
            <a:ext cx="4114800" cy="3086100"/>
          </a:xfrm>
          <a:ln/>
        </p:spPr>
      </p:sp>
      <p:sp>
        <p:nvSpPr>
          <p:cNvPr id="91138" name="Notes Placeholder 2">
            <a:extLst>
              <a:ext uri="{FF2B5EF4-FFF2-40B4-BE49-F238E27FC236}">
                <a16:creationId xmlns:a16="http://schemas.microsoft.com/office/drawing/2014/main" id="{5A78139F-9EFF-2AC5-F461-1497281BB0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This study examined data from the 2007/08 grade 9 cohort in four Oregon districts to find early warning indicators of students who may drop out or fail to graduate from high school on time. The study identified four indicators that </a:t>
            </a:r>
            <a:r>
              <a:rPr lang="en-US" altLang="en-US">
                <a:ea typeface="ＭＳ Ｐゴシック" panose="020B0600070205080204" pitchFamily="34" charset="-128"/>
              </a:rPr>
              <a:t>provided valuable </a:t>
            </a:r>
            <a:r>
              <a:rPr lang="en-US" altLang="en-US" dirty="0">
                <a:ea typeface="ＭＳ Ｐゴシック" panose="020B0600070205080204" pitchFamily="34" charset="-128"/>
              </a:rPr>
              <a:t>early warning </a:t>
            </a:r>
            <a:r>
              <a:rPr lang="en-US" altLang="en-US">
                <a:ea typeface="ＭＳ Ｐゴシック" panose="020B0600070205080204" pitchFamily="34" charset="-128"/>
              </a:rPr>
              <a:t>signals about </a:t>
            </a:r>
            <a:r>
              <a:rPr lang="en-US" altLang="en-US" dirty="0">
                <a:ea typeface="ＭＳ Ｐゴシック" panose="020B0600070205080204" pitchFamily="34" charset="-128"/>
              </a:rPr>
              <a:t>students who did not graduate on time, </a:t>
            </a:r>
            <a:r>
              <a:rPr lang="en-US" altLang="en-US">
                <a:ea typeface="ＭＳ Ｐゴシック" panose="020B0600070205080204" pitchFamily="34" charset="-128"/>
              </a:rPr>
              <a:t>particularly about </a:t>
            </a:r>
            <a:r>
              <a:rPr lang="en-US" altLang="en-US" dirty="0">
                <a:ea typeface="ＭＳ Ｐゴシック" panose="020B0600070205080204" pitchFamily="34" charset="-128"/>
              </a:rPr>
              <a:t>students who dropped out of high school: </a:t>
            </a:r>
          </a:p>
          <a:p>
            <a:r>
              <a:rPr lang="en-US" altLang="en-US" b="1" dirty="0">
                <a:ea typeface="ＭＳ Ｐゴシック" panose="020B0600070205080204" pitchFamily="34" charset="-128"/>
              </a:rPr>
              <a:t>• </a:t>
            </a:r>
            <a:r>
              <a:rPr lang="en-US" altLang="en-US" dirty="0">
                <a:ea typeface="ＭＳ Ｐゴシック" panose="020B0600070205080204" pitchFamily="34" charset="-128"/>
              </a:rPr>
              <a:t>Grade 8 attendance </a:t>
            </a:r>
            <a:r>
              <a:rPr lang="en-US" altLang="en-US">
                <a:ea typeface="ＭＳ Ｐゴシック" panose="020B0600070205080204" pitchFamily="34" charset="-128"/>
              </a:rPr>
              <a:t>rate below </a:t>
            </a:r>
            <a:r>
              <a:rPr lang="en-US" altLang="en-US" dirty="0">
                <a:ea typeface="ＭＳ Ｐゴシック" panose="020B0600070205080204" pitchFamily="34" charset="-128"/>
              </a:rPr>
              <a:t>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attendance </a:t>
            </a:r>
            <a:r>
              <a:rPr lang="en-US" altLang="en-US">
                <a:ea typeface="ＭＳ Ｐゴシック" panose="020B0600070205080204" pitchFamily="34" charset="-128"/>
              </a:rPr>
              <a:t>rate below </a:t>
            </a:r>
            <a:r>
              <a:rPr lang="en-US" altLang="en-US" dirty="0">
                <a:ea typeface="ＭＳ Ｐゴシック" panose="020B0600070205080204" pitchFamily="34" charset="-128"/>
              </a:rPr>
              <a:t>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8 grade point average (GPA</a:t>
            </a:r>
            <a:r>
              <a:rPr lang="en-US" altLang="en-US">
                <a:ea typeface="ＭＳ Ｐゴシック" panose="020B0600070205080204" pitchFamily="34" charset="-128"/>
              </a:rPr>
              <a:t>) below </a:t>
            </a:r>
            <a:r>
              <a:rPr lang="en-US" altLang="en-US" dirty="0">
                <a:ea typeface="ＭＳ Ｐゴシック" panose="020B0600070205080204" pitchFamily="34" charset="-128"/>
              </a:rPr>
              <a:t>2.0.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a:t>
            </a:r>
            <a:r>
              <a:rPr lang="en-US" altLang="en-US">
                <a:ea typeface="ＭＳ Ｐゴシック" panose="020B0600070205080204" pitchFamily="34" charset="-128"/>
              </a:rPr>
              <a:t>GPA below </a:t>
            </a:r>
            <a:r>
              <a:rPr lang="en-US" altLang="en-US" dirty="0">
                <a:ea typeface="ＭＳ Ｐゴシック" panose="020B0600070205080204" pitchFamily="34" charset="-128"/>
              </a:rPr>
              <a:t>2.0. </a:t>
            </a:r>
          </a:p>
          <a:p>
            <a:r>
              <a:rPr lang="en-US" altLang="en-US" dirty="0">
                <a:ea typeface="ＭＳ Ｐゴシック" panose="020B0600070205080204" pitchFamily="34" charset="-128"/>
              </a:rPr>
              <a:t>When the influence of demographic, achievement, </a:t>
            </a:r>
            <a:r>
              <a:rPr lang="en-US" altLang="en-US">
                <a:ea typeface="ＭＳ Ｐゴシック" panose="020B0600070205080204" pitchFamily="34" charset="-128"/>
              </a:rPr>
              <a:t>and behavioral </a:t>
            </a:r>
            <a:r>
              <a:rPr lang="en-US" altLang="en-US" dirty="0">
                <a:ea typeface="ＭＳ Ｐゴシック" panose="020B0600070205080204" pitchFamily="34" charset="-128"/>
              </a:rPr>
              <a:t>characteristics and differences in the schools that students attended were considered at the same time, only gender, English learner student status, and attendance and GPA in grades 8 and 9 were associated with graduation outcomes</a:t>
            </a:r>
            <a:r>
              <a:rPr lang="en-US" altLang="en-US">
                <a:ea typeface="ＭＳ Ｐゴシック" panose="020B0600070205080204" pitchFamily="34" charset="-128"/>
              </a:rPr>
              <a:t>.  Burke</a:t>
            </a:r>
            <a:r>
              <a:rPr lang="en-US" altLang="en-US" dirty="0">
                <a:ea typeface="ＭＳ Ｐゴシック" panose="020B0600070205080204" pitchFamily="34" charset="-128"/>
              </a:rPr>
              <a:t>, 2015</a:t>
            </a:r>
          </a:p>
          <a:p>
            <a:endParaRPr lang="en-US" altLang="en-US"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A8C2D3-193C-4C22-8239-32532A317A2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4BA05FE-674D-4557-9DCE-31711BA7AF11}" type="slidenum">
              <a:rPr lang="en-US" altLang="en-US" sz="1200">
                <a:solidFill>
                  <a:srgbClr val="000000"/>
                </a:solidFill>
              </a:rPr>
              <a:pPr algn="r" eaLnBrk="1" hangingPunct="1"/>
              <a:t>40</a:t>
            </a:fld>
            <a:endParaRPr lang="en-US" altLang="en-US" sz="1200"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220CF659-B027-E0FE-51CE-3D8F290E1D1B}"/>
              </a:ext>
            </a:extLst>
          </p:cNvPr>
          <p:cNvSpPr>
            <a:spLocks noGrp="1" noRot="1" noChangeAspect="1" noChangeArrowheads="1" noTextEdit="1"/>
          </p:cNvSpPr>
          <p:nvPr>
            <p:ph type="sldImg"/>
          </p:nvPr>
        </p:nvSpPr>
        <p:spPr>
          <a:xfrm>
            <a:off x="1371600" y="1143000"/>
            <a:ext cx="4114800" cy="3086100"/>
          </a:xfrm>
          <a:ln/>
        </p:spPr>
      </p:sp>
      <p:sp>
        <p:nvSpPr>
          <p:cNvPr id="91138" name="Notes Placeholder 2">
            <a:extLst>
              <a:ext uri="{FF2B5EF4-FFF2-40B4-BE49-F238E27FC236}">
                <a16:creationId xmlns:a16="http://schemas.microsoft.com/office/drawing/2014/main" id="{5A78139F-9EFF-2AC5-F461-1497281BB0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A8C2D3-193C-4C22-8239-32532A317A2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4BA05FE-674D-4557-9DCE-31711BA7AF11}" type="slidenum">
              <a:rPr lang="en-US" altLang="en-US" sz="1200">
                <a:solidFill>
                  <a:srgbClr val="000000"/>
                </a:solidFill>
              </a:rPr>
              <a:pPr algn="r" eaLnBrk="1" hangingPunct="1"/>
              <a:t>42</a:t>
            </a:fld>
            <a:endParaRPr lang="en-US" altLang="en-US" sz="1200" dirty="0">
              <a:solidFill>
                <a:srgbClr val="000000"/>
              </a:solidFill>
            </a:endParaRPr>
          </a:p>
        </p:txBody>
      </p:sp>
    </p:spTree>
    <p:extLst>
      <p:ext uri="{BB962C8B-B14F-4D97-AF65-F5344CB8AC3E}">
        <p14:creationId xmlns:p14="http://schemas.microsoft.com/office/powerpoint/2010/main" val="150389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1040B36A-33E3-5A46-9DEA-1452F876ED47}"/>
              </a:ext>
            </a:extLst>
          </p:cNvPr>
          <p:cNvSpPr>
            <a:spLocks noGrp="1" noRot="1" noChangeAspect="1" noChangeArrowheads="1" noTextEdit="1"/>
          </p:cNvSpPr>
          <p:nvPr>
            <p:ph type="sldImg"/>
          </p:nvPr>
        </p:nvSpPr>
        <p:spPr>
          <a:xfrm>
            <a:off x="1371600" y="1143000"/>
            <a:ext cx="4114800" cy="3086100"/>
          </a:xfrm>
          <a:ln/>
        </p:spPr>
      </p:sp>
      <p:sp>
        <p:nvSpPr>
          <p:cNvPr id="94210" name="Notes Placeholder 2">
            <a:extLst>
              <a:ext uri="{FF2B5EF4-FFF2-40B4-BE49-F238E27FC236}">
                <a16:creationId xmlns:a16="http://schemas.microsoft.com/office/drawing/2014/main" id="{35FCA33B-2779-FBE6-F23D-AD8D3EC494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latin typeface="Calibri" panose="020F0502020204030204" pitchFamily="34" charset="0"/>
                <a:ea typeface="ＭＳ Ｐゴシック" panose="020B0600070205080204" pitchFamily="34" charset="-128"/>
              </a:rPr>
              <a:t>Plus 10 challenge</a:t>
            </a:r>
            <a:endParaRPr lang="en-US" altLang="en-US" dirty="0">
              <a:latin typeface="Calibri" panose="020F0502020204030204" pitchFamily="34" charset="0"/>
              <a:ea typeface="ＭＳ Ｐゴシック" panose="020B0600070205080204" pitchFamily="34" charset="-128"/>
            </a:endParaRPr>
          </a:p>
          <a:p>
            <a:r>
              <a:rPr lang="en-US" altLang="en-US" dirty="0">
                <a:latin typeface="Calibri" panose="020F0502020204030204" pitchFamily="34" charset="0"/>
                <a:ea typeface="ＭＳ Ｐゴシック" panose="020B0600070205080204" pitchFamily="34" charset="-128"/>
              </a:rPr>
              <a:t>Google docs- First initial, Last name- emphasize that it is ok if teachers could not put </a:t>
            </a:r>
            <a:r>
              <a:rPr lang="en-US" altLang="en-US">
                <a:latin typeface="Calibri" panose="020F0502020204030204" pitchFamily="34" charset="0"/>
                <a:ea typeface="ＭＳ Ｐゴシック" panose="020B0600070205080204" pitchFamily="34" charset="-128"/>
              </a:rPr>
              <a:t>name by </a:t>
            </a:r>
            <a:r>
              <a:rPr lang="en-US" altLang="en-US" dirty="0">
                <a:latin typeface="Calibri" panose="020F0502020204030204" pitchFamily="34" charset="0"/>
                <a:ea typeface="ＭＳ Ｐゴシック" panose="020B0600070205080204" pitchFamily="34" charset="-128"/>
              </a:rPr>
              <a:t>students – due to types of classes taught- important so we can see if students have academic/athletic connections</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Criteria:</a:t>
            </a:r>
          </a:p>
          <a:p>
            <a:r>
              <a:rPr lang="en-US" altLang="en-US" dirty="0">
                <a:latin typeface="Calibri" panose="020F0502020204030204" pitchFamily="34" charset="0"/>
                <a:ea typeface="ＭＳ Ｐゴシック" panose="020B0600070205080204" pitchFamily="34" charset="-128"/>
              </a:rPr>
              <a:t>Do you know </a:t>
            </a:r>
            <a:r>
              <a:rPr lang="en-US" altLang="en-US">
                <a:latin typeface="Calibri" panose="020F0502020204030204" pitchFamily="34" charset="0"/>
                <a:ea typeface="ＭＳ Ｐゴシック" panose="020B0600070205080204" pitchFamily="34" charset="-128"/>
              </a:rPr>
              <a:t>something about </a:t>
            </a:r>
            <a:r>
              <a:rPr lang="en-US" altLang="en-US" dirty="0">
                <a:latin typeface="Calibri" panose="020F0502020204030204" pitchFamily="34" charset="0"/>
                <a:ea typeface="ＭＳ Ｐゴシック" panose="020B0600070205080204" pitchFamily="34" charset="-128"/>
              </a:rPr>
              <a:t>them outside of the classroom.</a:t>
            </a:r>
          </a:p>
          <a:p>
            <a:r>
              <a:rPr lang="en-US" altLang="en-US" dirty="0">
                <a:latin typeface="Calibri" panose="020F0502020204030204" pitchFamily="34" charset="0"/>
                <a:ea typeface="ＭＳ Ｐゴシック" panose="020B0600070205080204" pitchFamily="34" charset="-128"/>
              </a:rPr>
              <a:t>            (Post -secondary plans, family structure, challenges)</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Have you had a conversation with this student outside of normal class time?</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Have you congratulated this student on an accomplishment or activity?</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Has this student sought you out to share information with </a:t>
            </a:r>
            <a:r>
              <a:rPr lang="en-US" altLang="en-US">
                <a:latin typeface="Calibri" panose="020F0502020204030204" pitchFamily="34" charset="0"/>
                <a:ea typeface="ＭＳ Ｐゴシック" panose="020B0600070205080204" pitchFamily="34" charset="-128"/>
              </a:rPr>
              <a:t>you about </a:t>
            </a:r>
            <a:r>
              <a:rPr lang="en-US" altLang="en-US" dirty="0">
                <a:latin typeface="Calibri" panose="020F0502020204030204" pitchFamily="34" charset="0"/>
                <a:ea typeface="ＭＳ Ｐゴシック" panose="020B0600070205080204" pitchFamily="34" charset="-128"/>
              </a:rPr>
              <a:t>their life?</a:t>
            </a:r>
          </a:p>
          <a:p>
            <a:r>
              <a:rPr lang="en-US" altLang="en-US" dirty="0">
                <a:latin typeface="Calibri" panose="020F0502020204030204" pitchFamily="34" charset="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8582EA0F-F90F-72F9-A56D-00DF9D03EC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1F10E8-5BF6-4176-A006-39B384EE0680}" type="slidenum">
              <a:rPr lang="en-US" altLang="en-US"/>
              <a:pPr/>
              <a:t>44</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9472EB-922D-4875-B223-8268881D1693}" type="slidenum">
              <a:rPr lang="en-US"/>
              <a:pPr eaLnBrk="1" hangingPunct="1"/>
              <a:t>56</a:t>
            </a:fld>
            <a:endParaRPr lang="en-US" dirty="0"/>
          </a:p>
        </p:txBody>
      </p:sp>
      <p:sp>
        <p:nvSpPr>
          <p:cNvPr id="1361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1751408-6DAF-4DD3-ADEE-C78BFD3C1E38}" type="slidenum">
              <a:rPr lang="en-US" sz="1200"/>
              <a:pPr algn="r" eaLnBrk="1" hangingPunct="1"/>
              <a:t>56</a:t>
            </a:fld>
            <a:endParaRPr lang="en-US" sz="1200" dirty="0"/>
          </a:p>
        </p:txBody>
      </p:sp>
      <p:sp>
        <p:nvSpPr>
          <p:cNvPr id="13619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59377B0-C42A-4F33-9752-5DCEAB72E43F}" type="slidenum">
              <a:rPr lang="en-US" sz="1200"/>
              <a:pPr algn="r" eaLnBrk="1" hangingPunct="1"/>
              <a:t>56</a:t>
            </a:fld>
            <a:endParaRPr lang="en-US" sz="1200" dirty="0"/>
          </a:p>
        </p:txBody>
      </p:sp>
      <p:sp>
        <p:nvSpPr>
          <p:cNvPr id="136197" name="Rectangle 2"/>
          <p:cNvSpPr>
            <a:spLocks noGrp="1" noRot="1" noChangeAspect="1" noChangeArrowheads="1" noTextEdit="1"/>
          </p:cNvSpPr>
          <p:nvPr>
            <p:ph type="sldImg"/>
          </p:nvPr>
        </p:nvSpPr>
        <p:spPr>
          <a:xfrm>
            <a:off x="1371600" y="1143000"/>
            <a:ext cx="4114800" cy="3086100"/>
          </a:xfrm>
          <a:ln/>
        </p:spPr>
      </p:sp>
      <p:sp>
        <p:nvSpPr>
          <p:cNvPr id="13619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itchFamily="34" charset="0"/>
              </a:rPr>
              <a:t>Mr. Irvin – tardy policy</a:t>
            </a:r>
          </a:p>
          <a:p>
            <a:r>
              <a:rPr lang="en-US" sz="1200" kern="1200">
                <a:solidFill>
                  <a:schemeClr val="tx1"/>
                </a:solidFill>
                <a:effectLst/>
                <a:latin typeface="+mn-lt"/>
                <a:ea typeface="+mn-ea"/>
                <a:cs typeface="+mn-cs"/>
              </a:rPr>
              <a:t>being </a:t>
            </a:r>
            <a:r>
              <a:rPr lang="en-US" sz="1200" kern="1200" dirty="0">
                <a:solidFill>
                  <a:schemeClr val="tx1"/>
                </a:solidFill>
                <a:effectLst/>
                <a:latin typeface="+mn-lt"/>
                <a:ea typeface="+mn-ea"/>
                <a:cs typeface="+mn-cs"/>
              </a:rPr>
              <a:t>at post, escorting, and interacting with students</a:t>
            </a:r>
          </a:p>
          <a:p>
            <a:endParaRPr lang="en-US" dirty="0">
              <a:latin typeface="Arial" pitchFamily="34" charset="0"/>
            </a:endParaRPr>
          </a:p>
        </p:txBody>
      </p:sp>
    </p:spTree>
    <p:extLst>
      <p:ext uri="{BB962C8B-B14F-4D97-AF65-F5344CB8AC3E}">
        <p14:creationId xmlns:p14="http://schemas.microsoft.com/office/powerpoint/2010/main" val="464562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60</a:t>
            </a:fld>
            <a:endParaRPr lang="en-US" dirty="0"/>
          </a:p>
        </p:txBody>
      </p:sp>
    </p:spTree>
    <p:extLst>
      <p:ext uri="{BB962C8B-B14F-4D97-AF65-F5344CB8AC3E}">
        <p14:creationId xmlns:p14="http://schemas.microsoft.com/office/powerpoint/2010/main" val="4020852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Show handout, look at student expectations</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63</a:t>
            </a:fld>
            <a:endParaRPr lang="en-US" dirty="0"/>
          </a:p>
        </p:txBody>
      </p:sp>
    </p:spTree>
    <p:extLst>
      <p:ext uri="{BB962C8B-B14F-4D97-AF65-F5344CB8AC3E}">
        <p14:creationId xmlns:p14="http://schemas.microsoft.com/office/powerpoint/2010/main" val="3142031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xfrm>
            <a:off x="1371600" y="1143000"/>
            <a:ext cx="4114800" cy="3086100"/>
          </a:xfrm>
          <a:ln/>
        </p:spPr>
      </p:sp>
      <p:sp>
        <p:nvSpPr>
          <p:cNvPr id="2048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600" dirty="0"/>
              <a:t>Working on </a:t>
            </a:r>
            <a:r>
              <a:rPr lang="en-US" altLang="en-US" sz="1600"/>
              <a:t>holiday break </a:t>
            </a:r>
            <a:r>
              <a:rPr lang="en-US" altLang="en-US" sz="1600" dirty="0"/>
              <a:t>on university related tasks</a:t>
            </a:r>
          </a:p>
          <a:p>
            <a:r>
              <a:rPr lang="en-US" altLang="en-US" sz="1600" dirty="0"/>
              <a:t>Came up and apparently my car was parked over the line and clearly I was hindering the parking of others - $40 ticket..Are you kidding me? Complained – they said this time we will let you go</a:t>
            </a:r>
            <a:r>
              <a:rPr lang="en-US" altLang="en-US" sz="1600"/>
              <a:t>, but </a:t>
            </a:r>
            <a:r>
              <a:rPr lang="en-US" altLang="en-US" sz="1600" dirty="0"/>
              <a:t>next time it </a:t>
            </a:r>
            <a:r>
              <a:rPr lang="en-US" altLang="en-US" sz="1600"/>
              <a:t>will be </a:t>
            </a:r>
            <a:r>
              <a:rPr lang="en-US" altLang="en-US" sz="1600" dirty="0"/>
              <a:t>enforced..Then..the poster…many of our students learn the rules this way – at home, they say, pass the fn sugar – they are learning a new skill.. Do not assume.. Or you will get “are you kidding me?”</a:t>
            </a:r>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AB432D9-36AF-45C9-868A-CB42AB7EBFBE}" type="slidenum">
              <a:rPr lang="en-US" altLang="en-US">
                <a:solidFill>
                  <a:srgbClr val="000000"/>
                </a:solidFill>
              </a:rPr>
              <a:pPr eaLnBrk="1" hangingPunct="1"/>
              <a:t>66</a:t>
            </a:fld>
            <a:endParaRPr lang="en-US" altLang="en-US" dirty="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Can include non-academic skills such as mindsets, metacognition, and self-regulation – helps with development and course grades – see Farrington p. 184</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685800" marR="0">
              <a:lnSpc>
                <a:spcPct val="107000"/>
              </a:lnSpc>
              <a:spcBef>
                <a:spcPts val="0"/>
              </a:spcBef>
              <a:spcAft>
                <a:spcPts val="0"/>
              </a:spcAft>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Belonging to the community</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Effort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Success is possible</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Finding value in my work</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Social and emotional skills – self-awareness, self-management, social awareness, relationship skills, and responsible decision making – CASEL</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Self-determined – self-evaluation, set goals, problem-solve, express wants and needs – Wehmeyer p. 184</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67</a:t>
            </a:fld>
            <a:endParaRPr lang="en-US" dirty="0"/>
          </a:p>
        </p:txBody>
      </p:sp>
    </p:spTree>
    <p:extLst>
      <p:ext uri="{BB962C8B-B14F-4D97-AF65-F5344CB8AC3E}">
        <p14:creationId xmlns:p14="http://schemas.microsoft.com/office/powerpoint/2010/main" val="360277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DE24333-7657-D845-B2C4-242A5CD71F82}"/>
              </a:ext>
            </a:extLst>
          </p:cNvPr>
          <p:cNvSpPr>
            <a:spLocks noGrp="1" noRot="1" noChangeAspect="1" noTextEdit="1"/>
          </p:cNvSpPr>
          <p:nvPr>
            <p:ph type="sldImg"/>
          </p:nvPr>
        </p:nvSpPr>
        <p:spPr>
          <a:xfrm>
            <a:off x="1371600" y="1143000"/>
            <a:ext cx="4114800" cy="3086100"/>
          </a:xfrm>
          <a:ln/>
        </p:spPr>
      </p:sp>
      <p:sp>
        <p:nvSpPr>
          <p:cNvPr id="32770" name="Notes Placeholder 2">
            <a:extLst>
              <a:ext uri="{FF2B5EF4-FFF2-40B4-BE49-F238E27FC236}">
                <a16:creationId xmlns:a16="http://schemas.microsoft.com/office/drawing/2014/main" id="{AA51574F-585A-0041-982D-931DF4CFB5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B27AF30C-E738-AB40-9ED1-53A2E6EC97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7DEDC0-0154-6E45-9F1E-CAE545EF63AD}" type="slidenum">
              <a:rPr lang="en-US" altLang="en-US" sz="1200"/>
              <a:pPr/>
              <a:t>7</a:t>
            </a:fld>
            <a:endParaRPr lang="en-US" altLang="en-US" sz="1200" dirty="0"/>
          </a:p>
        </p:txBody>
      </p:sp>
    </p:spTree>
    <p:extLst>
      <p:ext uri="{BB962C8B-B14F-4D97-AF65-F5344CB8AC3E}">
        <p14:creationId xmlns:p14="http://schemas.microsoft.com/office/powerpoint/2010/main" val="2913404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2C6A751-2F5B-448F-BF48-D709D61EED83}" type="slidenum">
              <a:rPr lang="en-US" smtClean="0">
                <a:latin typeface="Arial" pitchFamily="34" charset="0"/>
                <a:cs typeface="Arial" pitchFamily="34" charset="0"/>
              </a:rPr>
              <a:pPr/>
              <a:t>68</a:t>
            </a:fld>
            <a:endParaRPr lang="en-US" dirty="0">
              <a:latin typeface="Arial" pitchFamily="34" charset="0"/>
              <a:cs typeface="Arial" pitchFamily="34" charset="0"/>
            </a:endParaRPr>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D62E37C-0284-4590-8BB0-9032613A69F7}" type="slidenum">
              <a:rPr lang="en-US" sz="1200"/>
              <a:pPr algn="r"/>
              <a:t>68</a:t>
            </a:fld>
            <a:endParaRPr lang="en-US" sz="1200" dirty="0"/>
          </a:p>
        </p:txBody>
      </p:sp>
      <p:sp>
        <p:nvSpPr>
          <p:cNvPr id="73732" name="Rectangle 2"/>
          <p:cNvSpPr>
            <a:spLocks noGrp="1" noRot="1" noChangeAspect="1" noChangeArrowheads="1" noTextEdit="1"/>
          </p:cNvSpPr>
          <p:nvPr>
            <p:ph type="sldImg"/>
          </p:nvPr>
        </p:nvSpPr>
        <p:spPr>
          <a:xfrm>
            <a:off x="1371600" y="1143000"/>
            <a:ext cx="4114800" cy="3086100"/>
          </a:xfrm>
          <a:ln/>
        </p:spPr>
      </p:sp>
      <p:sp>
        <p:nvSpPr>
          <p:cNvPr id="73733" name="Rectangle 3"/>
          <p:cNvSpPr>
            <a:spLocks noGrp="1" noChangeArrowheads="1"/>
          </p:cNvSpPr>
          <p:nvPr>
            <p:ph type="body" idx="1"/>
          </p:nvPr>
        </p:nvSpPr>
        <p:spPr>
          <a:xfrm>
            <a:off x="914400" y="4343400"/>
            <a:ext cx="5029200" cy="4114800"/>
          </a:xfrm>
          <a:noFill/>
          <a:ln/>
        </p:spPr>
        <p:txBody>
          <a:bodyPr/>
          <a:lstStyle/>
          <a:p>
            <a:pPr eaLnBrk="1" hangingPunct="1"/>
            <a:r>
              <a:rPr lang="en-US" dirty="0">
                <a:latin typeface="Arial" pitchFamily="34" charset="0"/>
              </a:rPr>
              <a:t>Say silk 3 times, then ask what do cows drink</a:t>
            </a:r>
          </a:p>
          <a:p>
            <a:pPr eaLnBrk="1" hangingPunct="1"/>
            <a:r>
              <a:rPr lang="en-US" dirty="0">
                <a:latin typeface="Arial" pitchFamily="34" charset="0"/>
              </a:rPr>
              <a:t>Practice expectations with group</a:t>
            </a:r>
          </a:p>
          <a:p>
            <a:pPr eaLnBrk="1" hangingPunct="1"/>
            <a:endParaRPr lang="en-US" dirty="0">
              <a:latin typeface="Arial" pitchFamily="34" charset="0"/>
            </a:endParaRPr>
          </a:p>
        </p:txBody>
      </p:sp>
    </p:spTree>
    <p:extLst>
      <p:ext uri="{BB962C8B-B14F-4D97-AF65-F5344CB8AC3E}">
        <p14:creationId xmlns:p14="http://schemas.microsoft.com/office/powerpoint/2010/main" val="3590112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371600" y="1143000"/>
            <a:ext cx="4114800" cy="3086100"/>
          </a:xfrm>
          <a:ln/>
        </p:spPr>
      </p:sp>
      <p:sp>
        <p:nvSpPr>
          <p:cNvPr id="132099" name="Notes Placeholder 2"/>
          <p:cNvSpPr>
            <a:spLocks noGrp="1"/>
          </p:cNvSpPr>
          <p:nvPr>
            <p:ph type="body" idx="1"/>
          </p:nvPr>
        </p:nvSpPr>
        <p:spPr>
          <a:noFill/>
        </p:spPr>
        <p:txBody>
          <a:bodyPr/>
          <a:lstStyle/>
          <a:p>
            <a:endParaRPr lang="en-US" dirty="0"/>
          </a:p>
        </p:txBody>
      </p:sp>
      <p:sp>
        <p:nvSpPr>
          <p:cNvPr id="13210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51B7D84-5005-4E98-8CC7-F6BE48949B26}" type="slidenum">
              <a:rPr lang="en-US" smtClean="0"/>
              <a:pPr eaLnBrk="1" hangingPunct="1"/>
              <a:t>70</a:t>
            </a:fld>
            <a:endParaRPr lang="en-US" dirty="0"/>
          </a:p>
        </p:txBody>
      </p:sp>
    </p:spTree>
    <p:extLst>
      <p:ext uri="{BB962C8B-B14F-4D97-AF65-F5344CB8AC3E}">
        <p14:creationId xmlns:p14="http://schemas.microsoft.com/office/powerpoint/2010/main" val="4224023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If students engage in these skills, they are more likely </a:t>
            </a:r>
            <a:r>
              <a:rPr lang="en-US"/>
              <a:t>to be </a:t>
            </a:r>
            <a:r>
              <a:rPr lang="en-US" dirty="0"/>
              <a:t>successful in other areas</a:t>
            </a:r>
          </a:p>
        </p:txBody>
      </p:sp>
      <p:sp>
        <p:nvSpPr>
          <p:cNvPr id="4" name="Slide Number Placeholder 3"/>
          <p:cNvSpPr>
            <a:spLocks noGrp="1"/>
          </p:cNvSpPr>
          <p:nvPr>
            <p:ph type="sldNum" sz="quarter" idx="5"/>
          </p:nvPr>
        </p:nvSpPr>
        <p:spPr/>
        <p:txBody>
          <a:bodyPr/>
          <a:lstStyle/>
          <a:p>
            <a:fld id="{E573D992-679B-064D-9AE1-E22D563419CE}" type="slidenum">
              <a:rPr lang="en-US" smtClean="0"/>
              <a:t>72</a:t>
            </a:fld>
            <a:endParaRPr lang="en-US" dirty="0"/>
          </a:p>
        </p:txBody>
      </p:sp>
    </p:spTree>
    <p:extLst>
      <p:ext uri="{BB962C8B-B14F-4D97-AF65-F5344CB8AC3E}">
        <p14:creationId xmlns:p14="http://schemas.microsoft.com/office/powerpoint/2010/main" val="1264969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See standards lists or reference in handout</a:t>
            </a:r>
          </a:p>
          <a:p>
            <a:endParaRPr lang="en-US" dirty="0"/>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Use your data</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Select </a:t>
            </a:r>
            <a:r>
              <a:rPr lang="en-AU" sz="1800" b="1">
                <a:effectLst/>
                <a:latin typeface="Times New Roman" panose="02020603050405020304" pitchFamily="18" charset="0"/>
                <a:ea typeface="Calibri" panose="020F0502020204030204" pitchFamily="34" charset="0"/>
                <a:cs typeface="Times New Roman" panose="02020603050405020304" pitchFamily="18" charset="0"/>
              </a:rPr>
              <a:t>an evidence-based </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program – See CASEL</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Develop an expectations matrix</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What is </a:t>
            </a:r>
            <a:r>
              <a:rPr lang="en-AU" sz="1800" b="1">
                <a:effectLst/>
                <a:latin typeface="Times New Roman" panose="02020603050405020304" pitchFamily="18" charset="0"/>
                <a:ea typeface="Calibri" panose="020F0502020204030204" pitchFamily="34" charset="0"/>
                <a:cs typeface="Times New Roman" panose="02020603050405020304" pitchFamily="18" charset="0"/>
              </a:rPr>
              <a:t>the problem</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 what you do want to see instead</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a:effectLst/>
                <a:latin typeface="Times New Roman" panose="02020603050405020304" pitchFamily="18" charset="0"/>
                <a:ea typeface="Calibri" panose="020F0502020204030204" pitchFamily="34" charset="0"/>
                <a:cs typeface="Times New Roman" panose="02020603050405020304" pitchFamily="18" charset="0"/>
              </a:rPr>
              <a:t>Remember </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academic and non-academic skills (e.g., mindsets)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a:effectLst/>
                <a:latin typeface="Times New Roman" panose="02020603050405020304" pitchFamily="18" charset="0"/>
                <a:ea typeface="Calibri" panose="020F0502020204030204" pitchFamily="34" charset="0"/>
                <a:cs typeface="Times New Roman" panose="02020603050405020304" pitchFamily="18" charset="0"/>
              </a:rPr>
              <a:t>See PBIS</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.org schoolwide matrix p. 188</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Align with standards – see my example – how could you align with Australian standards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73</a:t>
            </a:fld>
            <a:endParaRPr lang="en-US" dirty="0"/>
          </a:p>
        </p:txBody>
      </p:sp>
    </p:spTree>
    <p:extLst>
      <p:ext uri="{BB962C8B-B14F-4D97-AF65-F5344CB8AC3E}">
        <p14:creationId xmlns:p14="http://schemas.microsoft.com/office/powerpoint/2010/main" val="3137625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Ideas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marR="0" lvl="1" indent="0">
              <a:lnSpc>
                <a:spcPct val="107000"/>
              </a:lnSpc>
              <a:spcBef>
                <a:spcPts val="0"/>
              </a:spcBef>
              <a:spcAft>
                <a:spcPts val="0"/>
              </a:spcAft>
              <a:buFont typeface="Courier New" panose="02070309020205020404" pitchFamily="49" charset="0"/>
              <a:buNone/>
            </a:pPr>
            <a:endParaRPr lang="en-AU"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Large font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Focus on </a:t>
            </a:r>
            <a:r>
              <a:rPr lang="en-AU" sz="1200" b="1" dirty="0" err="1">
                <a:effectLst/>
                <a:latin typeface="Times New Roman" panose="02020603050405020304" pitchFamily="18" charset="0"/>
                <a:ea typeface="Calibri" panose="020F0502020204030204" pitchFamily="34" charset="0"/>
                <a:cs typeface="Times New Roman" panose="02020603050405020304" pitchFamily="18" charset="0"/>
              </a:rPr>
              <a:t>behavior</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 you want to see think “Employees must wash hands”</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Keep the verbiage to a minimum</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Consider height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Images and language culturally relevant </a:t>
            </a:r>
            <a:endParaRPr lang="en-US" sz="1100" b="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rPr>
              <a:t>Content needs to be taught</a:t>
            </a:r>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77</a:t>
            </a:fld>
            <a:endParaRPr lang="en-US"/>
          </a:p>
        </p:txBody>
      </p:sp>
    </p:spTree>
    <p:extLst>
      <p:ext uri="{BB962C8B-B14F-4D97-AF65-F5344CB8AC3E}">
        <p14:creationId xmlns:p14="http://schemas.microsoft.com/office/powerpoint/2010/main" val="1232756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2F3EE5-5F6B-46B6-92F1-60ACBD4DE4D5}" type="slidenum">
              <a:rPr lang="en-US" smtClean="0">
                <a:latin typeface="Calibri" pitchFamily="34" charset="0"/>
              </a:rPr>
              <a:pPr eaLnBrk="1" hangingPunct="1"/>
              <a:t>78</a:t>
            </a:fld>
            <a:endParaRPr lang="en-US">
              <a:latin typeface="Calibri" pitchFamily="34" charset="0"/>
            </a:endParaRPr>
          </a:p>
        </p:txBody>
      </p:sp>
      <p:sp>
        <p:nvSpPr>
          <p:cNvPr id="1208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42E7FB0-B63B-4AFB-971A-A128C94EE37E}" type="slidenum">
              <a:rPr lang="en-US" sz="1200"/>
              <a:pPr algn="r" eaLnBrk="1" hangingPunct="1"/>
              <a:t>78</a:t>
            </a:fld>
            <a:endParaRPr lang="en-US" sz="1200"/>
          </a:p>
        </p:txBody>
      </p:sp>
      <p:sp>
        <p:nvSpPr>
          <p:cNvPr id="120836"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Arial" pitchFamily="34" charset="0"/>
              </a:rPr>
              <a:t>Mr. Irvin </a:t>
            </a:r>
          </a:p>
          <a:p>
            <a:pPr eaLnBrk="1" hangingPunct="1"/>
            <a:r>
              <a:rPr lang="en-US" dirty="0">
                <a:latin typeface="Arial" pitchFamily="34" charset="0"/>
              </a:rPr>
              <a:t>Defining </a:t>
            </a:r>
            <a:r>
              <a:rPr lang="en-US">
                <a:latin typeface="Arial" pitchFamily="34" charset="0"/>
              </a:rPr>
              <a:t>expectations by </a:t>
            </a:r>
            <a:r>
              <a:rPr lang="en-US" dirty="0">
                <a:latin typeface="Arial" pitchFamily="34" charset="0"/>
              </a:rPr>
              <a:t>location</a:t>
            </a:r>
          </a:p>
        </p:txBody>
      </p:sp>
    </p:spTree>
    <p:extLst>
      <p:ext uri="{BB962C8B-B14F-4D97-AF65-F5344CB8AC3E}">
        <p14:creationId xmlns:p14="http://schemas.microsoft.com/office/powerpoint/2010/main" val="703934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Teaching</a:t>
            </a:r>
            <a:r>
              <a:rPr lang="en-US" baseline="0" dirty="0"/>
              <a:t> </a:t>
            </a:r>
            <a:r>
              <a:rPr lang="en-US" baseline="0"/>
              <a:t>expectations football</a:t>
            </a:r>
            <a:r>
              <a:rPr lang="en-US" baseline="0" dirty="0"/>
              <a:t>?	</a:t>
            </a:r>
            <a:endParaRPr lang="en-US" dirty="0"/>
          </a:p>
        </p:txBody>
      </p:sp>
      <p:sp>
        <p:nvSpPr>
          <p:cNvPr id="4" name="Slide Number Placeholder 3"/>
          <p:cNvSpPr>
            <a:spLocks noGrp="1"/>
          </p:cNvSpPr>
          <p:nvPr>
            <p:ph type="sldNum" sz="quarter" idx="10"/>
          </p:nvPr>
        </p:nvSpPr>
        <p:spPr/>
        <p:txBody>
          <a:bodyPr/>
          <a:lstStyle/>
          <a:p>
            <a:fld id="{583D13E9-DB69-47D6-9C20-2EDFD25D62A2}" type="slidenum">
              <a:rPr lang="en-US" smtClean="0"/>
              <a:pPr/>
              <a:t>79</a:t>
            </a:fld>
            <a:endParaRPr lang="en-US" dirty="0"/>
          </a:p>
        </p:txBody>
      </p:sp>
    </p:spTree>
    <p:extLst>
      <p:ext uri="{BB962C8B-B14F-4D97-AF65-F5344CB8AC3E}">
        <p14:creationId xmlns:p14="http://schemas.microsoft.com/office/powerpoint/2010/main" val="1644374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xfrm>
            <a:off x="1371600" y="1143000"/>
            <a:ext cx="4114800" cy="3086100"/>
          </a:xfrm>
          <a:ln/>
        </p:spPr>
      </p:sp>
      <p:sp>
        <p:nvSpPr>
          <p:cNvPr id="2078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p>
        </p:txBody>
      </p:sp>
      <p:sp>
        <p:nvSpPr>
          <p:cNvPr id="2078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A8CC7CE-0426-4F45-859B-B81047EA88FF}" type="slidenum">
              <a:rPr lang="en-US" altLang="en-US">
                <a:solidFill>
                  <a:srgbClr val="000000"/>
                </a:solidFill>
              </a:rPr>
              <a:pPr eaLnBrk="1" hangingPunct="1">
                <a:spcBef>
                  <a:spcPct val="0"/>
                </a:spcBef>
              </a:pPr>
              <a:t>80</a:t>
            </a:fld>
            <a:endParaRPr lang="en-US" altLang="en-US" dirty="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83</a:t>
            </a:fld>
            <a:endParaRPr lang="en-US" dirty="0"/>
          </a:p>
        </p:txBody>
      </p:sp>
    </p:spTree>
    <p:extLst>
      <p:ext uri="{BB962C8B-B14F-4D97-AF65-F5344CB8AC3E}">
        <p14:creationId xmlns:p14="http://schemas.microsoft.com/office/powerpoint/2010/main" val="1757247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84</a:t>
            </a:fld>
            <a:endParaRPr lang="en-US" dirty="0"/>
          </a:p>
        </p:txBody>
      </p:sp>
    </p:spTree>
    <p:extLst>
      <p:ext uri="{BB962C8B-B14F-4D97-AF65-F5344CB8AC3E}">
        <p14:creationId xmlns:p14="http://schemas.microsoft.com/office/powerpoint/2010/main" val="908054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rPr>
              <a:t>Make connections in handbook with VT</a:t>
            </a:r>
          </a:p>
          <a:p>
            <a:r>
              <a:rPr lang="en-US">
                <a:latin typeface="Arial" charset="0"/>
              </a:rPr>
              <a:t>How familiar are you?</a:t>
            </a:r>
          </a:p>
        </p:txBody>
      </p:sp>
      <p:sp>
        <p:nvSpPr>
          <p:cNvPr id="44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1494" indent="-289036">
              <a:defRPr sz="2400">
                <a:solidFill>
                  <a:schemeClr val="tx1"/>
                </a:solidFill>
                <a:latin typeface="Arial" charset="0"/>
                <a:ea typeface="ＭＳ Ｐゴシック" charset="0"/>
              </a:defRPr>
            </a:lvl2pPr>
            <a:lvl3pPr marL="1156145" indent="-231229">
              <a:defRPr sz="2400">
                <a:solidFill>
                  <a:schemeClr val="tx1"/>
                </a:solidFill>
                <a:latin typeface="Arial" charset="0"/>
                <a:ea typeface="ＭＳ Ｐゴシック" charset="0"/>
              </a:defRPr>
            </a:lvl3pPr>
            <a:lvl4pPr marL="1618602" indent="-231229">
              <a:defRPr sz="2400">
                <a:solidFill>
                  <a:schemeClr val="tx1"/>
                </a:solidFill>
                <a:latin typeface="Arial" charset="0"/>
                <a:ea typeface="ＭＳ Ｐゴシック" charset="0"/>
              </a:defRPr>
            </a:lvl4pPr>
            <a:lvl5pPr marL="2081060" indent="-231229">
              <a:defRPr sz="2400">
                <a:solidFill>
                  <a:schemeClr val="tx1"/>
                </a:solidFill>
                <a:latin typeface="Arial" charset="0"/>
                <a:ea typeface="ＭＳ Ｐゴシック" charset="0"/>
              </a:defRPr>
            </a:lvl5pPr>
            <a:lvl6pPr marL="2543518" indent="-231229" eaLnBrk="0" fontAlgn="base" hangingPunct="0">
              <a:spcBef>
                <a:spcPct val="0"/>
              </a:spcBef>
              <a:spcAft>
                <a:spcPct val="0"/>
              </a:spcAft>
              <a:defRPr sz="2400">
                <a:solidFill>
                  <a:schemeClr val="tx1"/>
                </a:solidFill>
                <a:latin typeface="Arial" charset="0"/>
                <a:ea typeface="ＭＳ Ｐゴシック" charset="0"/>
              </a:defRPr>
            </a:lvl6pPr>
            <a:lvl7pPr marL="3005976" indent="-231229" eaLnBrk="0" fontAlgn="base" hangingPunct="0">
              <a:spcBef>
                <a:spcPct val="0"/>
              </a:spcBef>
              <a:spcAft>
                <a:spcPct val="0"/>
              </a:spcAft>
              <a:defRPr sz="2400">
                <a:solidFill>
                  <a:schemeClr val="tx1"/>
                </a:solidFill>
                <a:latin typeface="Arial" charset="0"/>
                <a:ea typeface="ＭＳ Ｐゴシック" charset="0"/>
              </a:defRPr>
            </a:lvl7pPr>
            <a:lvl8pPr marL="3468434" indent="-231229" eaLnBrk="0" fontAlgn="base" hangingPunct="0">
              <a:spcBef>
                <a:spcPct val="0"/>
              </a:spcBef>
              <a:spcAft>
                <a:spcPct val="0"/>
              </a:spcAft>
              <a:defRPr sz="2400">
                <a:solidFill>
                  <a:schemeClr val="tx1"/>
                </a:solidFill>
                <a:latin typeface="Arial" charset="0"/>
                <a:ea typeface="ＭＳ Ｐゴシック" charset="0"/>
              </a:defRPr>
            </a:lvl8pPr>
            <a:lvl9pPr marL="3930891" indent="-231229" eaLnBrk="0" fontAlgn="base" hangingPunct="0">
              <a:spcBef>
                <a:spcPct val="0"/>
              </a:spcBef>
              <a:spcAft>
                <a:spcPct val="0"/>
              </a:spcAft>
              <a:defRPr sz="2400">
                <a:solidFill>
                  <a:schemeClr val="tx1"/>
                </a:solidFill>
                <a:latin typeface="Arial" charset="0"/>
                <a:ea typeface="ＭＳ Ｐゴシック" charset="0"/>
              </a:defRPr>
            </a:lvl9pPr>
          </a:lstStyle>
          <a:p>
            <a:fld id="{8F2AB54D-C146-2F47-9A7E-B30B97D7B41E}" type="slidenum">
              <a:rPr lang="en-US" sz="1200">
                <a:solidFill>
                  <a:srgbClr val="000000"/>
                </a:solidFill>
              </a:rPr>
              <a:pPr/>
              <a:t>15</a:t>
            </a:fld>
            <a:endParaRPr lang="en-US"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1371600" y="1143000"/>
            <a:ext cx="4114800" cy="3086100"/>
          </a:xfrm>
          <a:ln/>
        </p:spPr>
      </p:sp>
      <p:sp>
        <p:nvSpPr>
          <p:cNvPr id="76803" name="Notes Placeholder 2"/>
          <p:cNvSpPr>
            <a:spLocks noGrp="1"/>
          </p:cNvSpPr>
          <p:nvPr>
            <p:ph type="body" idx="1"/>
          </p:nvPr>
        </p:nvSpPr>
        <p:spPr>
          <a:noFill/>
          <a:ln/>
        </p:spPr>
        <p:txBody>
          <a:bodyPr/>
          <a:lstStyle/>
          <a:p>
            <a:r>
              <a:rPr lang="en-US" dirty="0">
                <a:latin typeface="Arial" pitchFamily="34" charset="0"/>
              </a:rPr>
              <a:t>Cheerleading video</a:t>
            </a:r>
          </a:p>
        </p:txBody>
      </p:sp>
      <p:sp>
        <p:nvSpPr>
          <p:cNvPr id="328708" name="Slide Number Placeholder 3"/>
          <p:cNvSpPr>
            <a:spLocks noGrp="1"/>
          </p:cNvSpPr>
          <p:nvPr>
            <p:ph type="sldNum" sz="quarter" idx="5"/>
          </p:nvPr>
        </p:nvSpPr>
        <p:spPr/>
        <p:txBody>
          <a:bodyPr/>
          <a:lstStyle/>
          <a:p>
            <a:pPr>
              <a:defRPr/>
            </a:pPr>
            <a:fld id="{03FC19AF-3766-4F6B-BD49-B4D5D80F6362}" type="slidenum">
              <a:rPr lang="en-US" smtClean="0"/>
              <a:pPr>
                <a:defRPr/>
              </a:pPr>
              <a:t>85</a:t>
            </a:fld>
            <a:endParaRPr lang="en-US" dirty="0"/>
          </a:p>
        </p:txBody>
      </p:sp>
    </p:spTree>
    <p:extLst>
      <p:ext uri="{BB962C8B-B14F-4D97-AF65-F5344CB8AC3E}">
        <p14:creationId xmlns:p14="http://schemas.microsoft.com/office/powerpoint/2010/main" val="1820477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86</a:t>
            </a:fld>
            <a:endParaRPr lang="en-US" dirty="0"/>
          </a:p>
        </p:txBody>
      </p:sp>
    </p:spTree>
    <p:extLst>
      <p:ext uri="{BB962C8B-B14F-4D97-AF65-F5344CB8AC3E}">
        <p14:creationId xmlns:p14="http://schemas.microsoft.com/office/powerpoint/2010/main" val="2177014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87</a:t>
            </a:fld>
            <a:endParaRPr lang="en-US" dirty="0"/>
          </a:p>
        </p:txBody>
      </p:sp>
    </p:spTree>
    <p:extLst>
      <p:ext uri="{BB962C8B-B14F-4D97-AF65-F5344CB8AC3E}">
        <p14:creationId xmlns:p14="http://schemas.microsoft.com/office/powerpoint/2010/main" val="2598786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88</a:t>
            </a:fld>
            <a:endParaRPr lang="en-US" dirty="0"/>
          </a:p>
        </p:txBody>
      </p:sp>
    </p:spTree>
    <p:extLst>
      <p:ext uri="{BB962C8B-B14F-4D97-AF65-F5344CB8AC3E}">
        <p14:creationId xmlns:p14="http://schemas.microsoft.com/office/powerpoint/2010/main" val="1940881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Zappos video only if time</a:t>
            </a:r>
          </a:p>
          <a:p>
            <a:r>
              <a:rPr lang="en-US" dirty="0"/>
              <a:t>Tell them </a:t>
            </a:r>
            <a:r>
              <a:rPr lang="en-US"/>
              <a:t>page number </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89</a:t>
            </a:fld>
            <a:endParaRPr lang="en-US" dirty="0"/>
          </a:p>
        </p:txBody>
      </p:sp>
    </p:spTree>
    <p:extLst>
      <p:ext uri="{BB962C8B-B14F-4D97-AF65-F5344CB8AC3E}">
        <p14:creationId xmlns:p14="http://schemas.microsoft.com/office/powerpoint/2010/main" val="3913655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90</a:t>
            </a:fld>
            <a:endParaRPr lang="en-US" dirty="0"/>
          </a:p>
        </p:txBody>
      </p:sp>
    </p:spTree>
    <p:extLst>
      <p:ext uri="{BB962C8B-B14F-4D97-AF65-F5344CB8AC3E}">
        <p14:creationId xmlns:p14="http://schemas.microsoft.com/office/powerpoint/2010/main" val="3894206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p:txBody>
          <a:bodyPr/>
          <a:lstStyle/>
          <a:p>
            <a:pPr>
              <a:defRPr/>
            </a:pPr>
            <a:fld id="{824B711E-E1FC-4C2C-A48C-6B1AE5D88156}" type="slidenum">
              <a:rPr lang="en-US" smtClean="0"/>
              <a:pPr>
                <a:defRPr/>
              </a:pPr>
              <a:t>91</a:t>
            </a:fld>
            <a:endParaRPr lang="en-US" dirty="0"/>
          </a:p>
        </p:txBody>
      </p:sp>
      <p:sp>
        <p:nvSpPr>
          <p:cNvPr id="77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DB58218-E57A-4663-953B-19012EB2C5D2}" type="slidenum">
              <a:rPr lang="en-US" sz="1200">
                <a:latin typeface="Calibri" pitchFamily="34" charset="0"/>
              </a:rPr>
              <a:pPr algn="r"/>
              <a:t>91</a:t>
            </a:fld>
            <a:endParaRPr lang="en-US" sz="1200" dirty="0">
              <a:latin typeface="Calibri" pitchFamily="34" charset="0"/>
            </a:endParaRPr>
          </a:p>
        </p:txBody>
      </p:sp>
      <p:sp>
        <p:nvSpPr>
          <p:cNvPr id="7782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107C8AA-084A-421A-98EC-24BDFF9AE993}" type="slidenum">
              <a:rPr lang="en-US" sz="1200">
                <a:latin typeface="Calibri" pitchFamily="34" charset="0"/>
              </a:rPr>
              <a:pPr algn="r"/>
              <a:t>91</a:t>
            </a:fld>
            <a:endParaRPr lang="en-US" sz="1200" dirty="0">
              <a:latin typeface="Calibri" pitchFamily="34" charset="0"/>
            </a:endParaRPr>
          </a:p>
        </p:txBody>
      </p:sp>
      <p:sp>
        <p:nvSpPr>
          <p:cNvPr id="77829" name="Rectangle 2"/>
          <p:cNvSpPr>
            <a:spLocks noGrp="1" noRot="1" noChangeAspect="1" noChangeArrowheads="1" noTextEdit="1"/>
          </p:cNvSpPr>
          <p:nvPr>
            <p:ph type="sldImg"/>
          </p:nvPr>
        </p:nvSpPr>
        <p:spPr>
          <a:xfrm>
            <a:off x="1371600" y="1143000"/>
            <a:ext cx="4114800" cy="3086100"/>
          </a:xfrm>
          <a:ln/>
        </p:spPr>
      </p:sp>
      <p:sp>
        <p:nvSpPr>
          <p:cNvPr id="77830"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a:latin typeface="Arial" pitchFamily="34" charset="0"/>
              </a:rPr>
              <a:t>Brigit</a:t>
            </a:r>
            <a:endParaRPr lang="en-US" dirty="0">
              <a:latin typeface="Arial" pitchFamily="34" charset="0"/>
            </a:endParaRPr>
          </a:p>
        </p:txBody>
      </p:sp>
    </p:spTree>
    <p:extLst>
      <p:ext uri="{BB962C8B-B14F-4D97-AF65-F5344CB8AC3E}">
        <p14:creationId xmlns:p14="http://schemas.microsoft.com/office/powerpoint/2010/main" val="49959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8E9C83-4972-44F0-8767-8BBEDD5BFBF8}" type="slidenum">
              <a:rPr lang="en-US" altLang="en-US">
                <a:solidFill>
                  <a:srgbClr val="000000"/>
                </a:solidFill>
              </a:rPr>
              <a:pPr eaLnBrk="1" hangingPunct="1"/>
              <a:t>94</a:t>
            </a:fld>
            <a:endParaRPr lang="en-US" altLang="en-US" dirty="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FA6C1B9A-0E89-4C9A-B17D-FD56B77EAD9E}" type="slidenum">
              <a:rPr lang="en-US" altLang="en-US" sz="1200">
                <a:solidFill>
                  <a:srgbClr val="000000"/>
                </a:solidFill>
                <a:latin typeface="Calibri" pitchFamily="34" charset="0"/>
              </a:rPr>
              <a:pPr algn="r" eaLnBrk="1" fontAlgn="base" hangingPunct="1">
                <a:spcBef>
                  <a:spcPct val="0"/>
                </a:spcBef>
                <a:spcAft>
                  <a:spcPct val="0"/>
                </a:spcAft>
              </a:pPr>
              <a:t>94</a:t>
            </a:fld>
            <a:endParaRPr lang="en-US" altLang="en-US" sz="1200" dirty="0">
              <a:solidFill>
                <a:srgbClr val="000000"/>
              </a:solidFill>
              <a:latin typeface="Calibri" pitchFamily="34" charset="0"/>
            </a:endParaRPr>
          </a:p>
        </p:txBody>
      </p:sp>
      <p:sp>
        <p:nvSpPr>
          <p:cNvPr id="21402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79C0F81-6F88-4302-9CB3-F305D81FD352}" type="slidenum">
              <a:rPr lang="en-US" altLang="en-US" sz="1200">
                <a:solidFill>
                  <a:srgbClr val="000000"/>
                </a:solidFill>
                <a:latin typeface="Calibri" pitchFamily="34" charset="0"/>
              </a:rPr>
              <a:pPr algn="r" eaLnBrk="1" fontAlgn="base" hangingPunct="1">
                <a:spcBef>
                  <a:spcPct val="0"/>
                </a:spcBef>
                <a:spcAft>
                  <a:spcPct val="0"/>
                </a:spcAft>
              </a:pPr>
              <a:t>94</a:t>
            </a:fld>
            <a:endParaRPr lang="en-US" altLang="en-US" sz="1200" dirty="0">
              <a:solidFill>
                <a:srgbClr val="000000"/>
              </a:solidFill>
              <a:latin typeface="Calibri" pitchFamily="34" charset="0"/>
            </a:endParaRPr>
          </a:p>
        </p:txBody>
      </p:sp>
      <p:sp>
        <p:nvSpPr>
          <p:cNvPr id="214021" name="Rectangle 2"/>
          <p:cNvSpPr>
            <a:spLocks noGrp="1" noRot="1" noChangeAspect="1" noChangeArrowheads="1" noTextEdit="1"/>
          </p:cNvSpPr>
          <p:nvPr>
            <p:ph type="sldImg"/>
          </p:nvPr>
        </p:nvSpPr>
        <p:spPr>
          <a:xfrm>
            <a:off x="1371600" y="1143000"/>
            <a:ext cx="4114800" cy="3086100"/>
          </a:xfrm>
          <a:ln/>
        </p:spPr>
      </p:sp>
      <p:sp>
        <p:nvSpPr>
          <p:cNvPr id="21402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a:t>Brigit</a:t>
            </a: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95E7AF5-C18C-4D72-B37A-7627E4D65AB6}" type="slidenum">
              <a:rPr lang="en-US" altLang="en-US">
                <a:solidFill>
                  <a:srgbClr val="000000"/>
                </a:solidFill>
              </a:rPr>
              <a:pPr eaLnBrk="1" hangingPunct="1"/>
              <a:t>95</a:t>
            </a:fld>
            <a:endParaRPr lang="en-US" altLang="en-US" dirty="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31E8D52-56BA-4A28-BD7D-48C9384588E3}" type="slidenum">
              <a:rPr lang="en-US" altLang="en-US" sz="1200">
                <a:solidFill>
                  <a:srgbClr val="000000"/>
                </a:solidFill>
                <a:latin typeface="Calibri" pitchFamily="34" charset="0"/>
              </a:rPr>
              <a:pPr algn="r" eaLnBrk="1" fontAlgn="base" hangingPunct="1">
                <a:spcBef>
                  <a:spcPct val="0"/>
                </a:spcBef>
                <a:spcAft>
                  <a:spcPct val="0"/>
                </a:spcAft>
              </a:pPr>
              <a:t>95</a:t>
            </a:fld>
            <a:endParaRPr lang="en-US" altLang="en-US" sz="1200" dirty="0">
              <a:solidFill>
                <a:srgbClr val="000000"/>
              </a:solidFill>
              <a:latin typeface="Calibri" pitchFamily="34" charset="0"/>
            </a:endParaRPr>
          </a:p>
        </p:txBody>
      </p:sp>
      <p:sp>
        <p:nvSpPr>
          <p:cNvPr id="21504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E6B2718D-D7C9-46CF-A30D-8F5BB5377512}" type="slidenum">
              <a:rPr lang="en-US" altLang="en-US" sz="1200">
                <a:solidFill>
                  <a:srgbClr val="000000"/>
                </a:solidFill>
                <a:latin typeface="Calibri" pitchFamily="34" charset="0"/>
              </a:rPr>
              <a:pPr algn="r" eaLnBrk="1" fontAlgn="base" hangingPunct="1">
                <a:spcBef>
                  <a:spcPct val="0"/>
                </a:spcBef>
                <a:spcAft>
                  <a:spcPct val="0"/>
                </a:spcAft>
              </a:pPr>
              <a:t>95</a:t>
            </a:fld>
            <a:endParaRPr lang="en-US" altLang="en-US" sz="1200" dirty="0">
              <a:solidFill>
                <a:srgbClr val="000000"/>
              </a:solidFill>
              <a:latin typeface="Calibri" pitchFamily="34" charset="0"/>
            </a:endParaRPr>
          </a:p>
        </p:txBody>
      </p:sp>
      <p:sp>
        <p:nvSpPr>
          <p:cNvPr id="215045" name="Rectangle 2"/>
          <p:cNvSpPr>
            <a:spLocks noGrp="1" noRot="1" noChangeAspect="1" noChangeArrowheads="1" noTextEdit="1"/>
          </p:cNvSpPr>
          <p:nvPr>
            <p:ph type="sldImg"/>
          </p:nvPr>
        </p:nvSpPr>
        <p:spPr>
          <a:xfrm>
            <a:off x="1371600" y="1143000"/>
            <a:ext cx="4114800" cy="3086100"/>
          </a:xfrm>
          <a:ln/>
        </p:spPr>
      </p:sp>
      <p:sp>
        <p:nvSpPr>
          <p:cNvPr id="21504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a:t>Brigit</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96</a:t>
            </a:fld>
            <a:endParaRPr lang="en-US" dirty="0"/>
          </a:p>
        </p:txBody>
      </p:sp>
    </p:spTree>
    <p:extLst>
      <p:ext uri="{BB962C8B-B14F-4D97-AF65-F5344CB8AC3E}">
        <p14:creationId xmlns:p14="http://schemas.microsoft.com/office/powerpoint/2010/main" val="345264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You also have to annual reports</a:t>
            </a:r>
          </a:p>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Report –</a:t>
            </a:r>
            <a:r>
              <a:rPr lang="en-US" sz="1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School Annual Report annually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link</a:t>
            </a:r>
            <a:r>
              <a:rPr lang="en-US" sz="1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Must report social climate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Attendance rates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Managing non-attendance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National Assessment Program data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Retention rates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Staff attendance rates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Post-secondary outcomes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17</a:t>
            </a:fld>
            <a:endParaRPr lang="en-US" dirty="0"/>
          </a:p>
        </p:txBody>
      </p:sp>
    </p:spTree>
    <p:extLst>
      <p:ext uri="{BB962C8B-B14F-4D97-AF65-F5344CB8AC3E}">
        <p14:creationId xmlns:p14="http://schemas.microsoft.com/office/powerpoint/2010/main" val="1337965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97</a:t>
            </a:fld>
            <a:endParaRPr lang="en-US" dirty="0"/>
          </a:p>
        </p:txBody>
      </p:sp>
    </p:spTree>
    <p:extLst>
      <p:ext uri="{BB962C8B-B14F-4D97-AF65-F5344CB8AC3E}">
        <p14:creationId xmlns:p14="http://schemas.microsoft.com/office/powerpoint/2010/main" val="2017398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1BA5B4-37D0-481B-9F83-8EFD084BC53A}" type="slidenum">
              <a:rPr lang="en-US" altLang="en-US">
                <a:solidFill>
                  <a:srgbClr val="000000"/>
                </a:solidFill>
              </a:rPr>
              <a:pPr eaLnBrk="1" hangingPunct="1"/>
              <a:t>98</a:t>
            </a:fld>
            <a:endParaRPr lang="en-US" altLang="en-US" dirty="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EAF231EE-4D71-4975-B76D-6F9FA2755B98}" type="slidenum">
              <a:rPr lang="en-US" altLang="en-US" sz="1200">
                <a:solidFill>
                  <a:srgbClr val="000000"/>
                </a:solidFill>
                <a:latin typeface="Calibri" pitchFamily="34" charset="0"/>
              </a:rPr>
              <a:pPr algn="r" eaLnBrk="1" fontAlgn="base" hangingPunct="1">
                <a:spcBef>
                  <a:spcPct val="0"/>
                </a:spcBef>
                <a:spcAft>
                  <a:spcPct val="0"/>
                </a:spcAft>
              </a:pPr>
              <a:t>98</a:t>
            </a:fld>
            <a:endParaRPr lang="en-US" altLang="en-US" sz="1200" dirty="0">
              <a:solidFill>
                <a:srgbClr val="000000"/>
              </a:solidFill>
              <a:latin typeface="Calibri" pitchFamily="34" charset="0"/>
            </a:endParaRPr>
          </a:p>
        </p:txBody>
      </p:sp>
      <p:sp>
        <p:nvSpPr>
          <p:cNvPr id="21606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96CADAB-8E14-4990-A6E5-0D12B21EBFD7}" type="slidenum">
              <a:rPr lang="en-US" altLang="en-US" sz="1200">
                <a:solidFill>
                  <a:srgbClr val="000000"/>
                </a:solidFill>
                <a:latin typeface="Calibri" pitchFamily="34" charset="0"/>
              </a:rPr>
              <a:pPr algn="r" eaLnBrk="1" fontAlgn="base" hangingPunct="1">
                <a:spcBef>
                  <a:spcPct val="0"/>
                </a:spcBef>
                <a:spcAft>
                  <a:spcPct val="0"/>
                </a:spcAft>
              </a:pPr>
              <a:t>98</a:t>
            </a:fld>
            <a:endParaRPr lang="en-US" altLang="en-US" sz="1200" dirty="0">
              <a:solidFill>
                <a:srgbClr val="000000"/>
              </a:solidFill>
              <a:latin typeface="Calibri" pitchFamily="34" charset="0"/>
            </a:endParaRPr>
          </a:p>
        </p:txBody>
      </p:sp>
      <p:sp>
        <p:nvSpPr>
          <p:cNvPr id="216069" name="Rectangle 2"/>
          <p:cNvSpPr>
            <a:spLocks noGrp="1" noRot="1" noChangeAspect="1" noChangeArrowheads="1" noTextEdit="1"/>
          </p:cNvSpPr>
          <p:nvPr>
            <p:ph type="sldImg"/>
          </p:nvPr>
        </p:nvSpPr>
        <p:spPr>
          <a:xfrm>
            <a:off x="1371600" y="1143000"/>
            <a:ext cx="4114800" cy="3086100"/>
          </a:xfrm>
          <a:ln/>
        </p:spPr>
      </p:sp>
      <p:sp>
        <p:nvSpPr>
          <p:cNvPr id="216070"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Brigit</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8D2CB4F-859E-41C6-9725-8D8CF02C86B4}" type="slidenum">
              <a:rPr lang="en-US" altLang="en-US">
                <a:solidFill>
                  <a:srgbClr val="000000"/>
                </a:solidFill>
              </a:rPr>
              <a:pPr eaLnBrk="1" hangingPunct="1"/>
              <a:t>99</a:t>
            </a:fld>
            <a:endParaRPr lang="en-US" altLang="en-US" dirty="0">
              <a:solidFill>
                <a:srgbClr val="000000"/>
              </a:solidFill>
            </a:endParaRPr>
          </a:p>
        </p:txBody>
      </p:sp>
      <p:sp>
        <p:nvSpPr>
          <p:cNvPr id="2170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31D865C-7FDD-49B8-BFA7-C4877B8941B2}" type="slidenum">
              <a:rPr lang="en-US" altLang="en-US" sz="1200">
                <a:solidFill>
                  <a:srgbClr val="000000"/>
                </a:solidFill>
                <a:latin typeface="Calibri" pitchFamily="34" charset="0"/>
              </a:rPr>
              <a:pPr algn="r" eaLnBrk="1" fontAlgn="base" hangingPunct="1">
                <a:spcBef>
                  <a:spcPct val="0"/>
                </a:spcBef>
                <a:spcAft>
                  <a:spcPct val="0"/>
                </a:spcAft>
              </a:pPr>
              <a:t>99</a:t>
            </a:fld>
            <a:endParaRPr lang="en-US" altLang="en-US" sz="1200" dirty="0">
              <a:solidFill>
                <a:srgbClr val="000000"/>
              </a:solidFill>
              <a:latin typeface="Calibri" pitchFamily="34" charset="0"/>
            </a:endParaRPr>
          </a:p>
        </p:txBody>
      </p:sp>
      <p:sp>
        <p:nvSpPr>
          <p:cNvPr id="21709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71495EE6-E0A6-4D43-81B2-19A91240FA00}" type="slidenum">
              <a:rPr lang="en-US" altLang="en-US" sz="1200">
                <a:solidFill>
                  <a:srgbClr val="000000"/>
                </a:solidFill>
                <a:latin typeface="Calibri" pitchFamily="34" charset="0"/>
              </a:rPr>
              <a:pPr algn="r" eaLnBrk="1" fontAlgn="base" hangingPunct="1">
                <a:spcBef>
                  <a:spcPct val="0"/>
                </a:spcBef>
                <a:spcAft>
                  <a:spcPct val="0"/>
                </a:spcAft>
              </a:pPr>
              <a:t>99</a:t>
            </a:fld>
            <a:endParaRPr lang="en-US" altLang="en-US" sz="1200" dirty="0">
              <a:solidFill>
                <a:srgbClr val="000000"/>
              </a:solidFill>
              <a:latin typeface="Calibri" pitchFamily="34" charset="0"/>
            </a:endParaRPr>
          </a:p>
        </p:txBody>
      </p:sp>
      <p:sp>
        <p:nvSpPr>
          <p:cNvPr id="217093" name="Rectangle 2"/>
          <p:cNvSpPr>
            <a:spLocks noGrp="1" noRot="1" noChangeAspect="1" noChangeArrowheads="1" noTextEdit="1"/>
          </p:cNvSpPr>
          <p:nvPr>
            <p:ph type="sldImg"/>
          </p:nvPr>
        </p:nvSpPr>
        <p:spPr>
          <a:xfrm>
            <a:off x="1371600" y="1143000"/>
            <a:ext cx="4114800" cy="3086100"/>
          </a:xfrm>
          <a:ln/>
        </p:spPr>
      </p:sp>
      <p:sp>
        <p:nvSpPr>
          <p:cNvPr id="217094"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Brigit</a:t>
            </a: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101</a:t>
            </a:fld>
            <a:endParaRPr lang="en-US" dirty="0"/>
          </a:p>
        </p:txBody>
      </p:sp>
    </p:spTree>
    <p:extLst>
      <p:ext uri="{BB962C8B-B14F-4D97-AF65-F5344CB8AC3E}">
        <p14:creationId xmlns:p14="http://schemas.microsoft.com/office/powerpoint/2010/main" val="3775260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102</a:t>
            </a:fld>
            <a:endParaRPr lang="en-US" dirty="0"/>
          </a:p>
        </p:txBody>
      </p:sp>
    </p:spTree>
    <p:extLst>
      <p:ext uri="{BB962C8B-B14F-4D97-AF65-F5344CB8AC3E}">
        <p14:creationId xmlns:p14="http://schemas.microsoft.com/office/powerpoint/2010/main" val="1767450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xfrm>
            <a:off x="1371600" y="1143000"/>
            <a:ext cx="4114800" cy="3086100"/>
          </a:xfrm>
          <a:ln/>
        </p:spPr>
      </p:sp>
      <p:sp>
        <p:nvSpPr>
          <p:cNvPr id="2191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With these procedures in place, </a:t>
            </a:r>
            <a:r>
              <a:rPr lang="en-US" altLang="en-US"/>
              <a:t>it became </a:t>
            </a:r>
            <a:r>
              <a:rPr lang="en-US" altLang="en-US" dirty="0"/>
              <a:t>important to recognize our students’ social, academic </a:t>
            </a:r>
            <a:r>
              <a:rPr lang="en-US" altLang="en-US"/>
              <a:t>and behavioral </a:t>
            </a:r>
            <a:r>
              <a:rPr lang="en-US" altLang="en-US" dirty="0"/>
              <a:t>successes.  We no longer have a traditional academic awards presentation</a:t>
            </a:r>
            <a:r>
              <a:rPr lang="en-US" altLang="en-US"/>
              <a:t>, but </a:t>
            </a:r>
            <a:r>
              <a:rPr lang="en-US" altLang="en-US" dirty="0"/>
              <a:t>instead have a school-wide academic pep rally that recognizes all of our students’ successes in various areas.  This year’s theme </a:t>
            </a:r>
            <a:r>
              <a:rPr lang="en-US" altLang="en-US"/>
              <a:t>will be </a:t>
            </a:r>
            <a:r>
              <a:rPr lang="en-US" altLang="en-US" dirty="0"/>
              <a:t>“Academic Academy Awards…A Night in Paradise.” </a:t>
            </a:r>
          </a:p>
          <a:p>
            <a:endParaRPr lang="en-US" altLang="en-US" dirty="0"/>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01675" indent="-269875" eaLnBrk="0" hangingPunct="0">
              <a:spcBef>
                <a:spcPct val="30000"/>
              </a:spcBef>
              <a:defRPr sz="1200">
                <a:solidFill>
                  <a:schemeClr val="tx1"/>
                </a:solidFill>
                <a:latin typeface="Arial" pitchFamily="34" charset="0"/>
              </a:defRPr>
            </a:lvl2pPr>
            <a:lvl3pPr marL="1081088" indent="-215900" eaLnBrk="0" hangingPunct="0">
              <a:spcBef>
                <a:spcPct val="30000"/>
              </a:spcBef>
              <a:defRPr sz="1200">
                <a:solidFill>
                  <a:schemeClr val="tx1"/>
                </a:solidFill>
                <a:latin typeface="Arial" pitchFamily="34" charset="0"/>
              </a:defRPr>
            </a:lvl3pPr>
            <a:lvl4pPr marL="1512888" indent="-215900" eaLnBrk="0" hangingPunct="0">
              <a:spcBef>
                <a:spcPct val="30000"/>
              </a:spcBef>
              <a:defRPr sz="1200">
                <a:solidFill>
                  <a:schemeClr val="tx1"/>
                </a:solidFill>
                <a:latin typeface="Arial" pitchFamily="34" charset="0"/>
              </a:defRPr>
            </a:lvl4pPr>
            <a:lvl5pPr marL="1944688" indent="-215900" eaLnBrk="0" hangingPunct="0">
              <a:spcBef>
                <a:spcPct val="30000"/>
              </a:spcBef>
              <a:defRPr sz="1200">
                <a:solidFill>
                  <a:schemeClr val="tx1"/>
                </a:solidFill>
                <a:latin typeface="Arial" pitchFamily="34" charset="0"/>
              </a:defRPr>
            </a:lvl5pPr>
            <a:lvl6pPr marL="2401888" indent="-215900" eaLnBrk="0" fontAlgn="base" hangingPunct="0">
              <a:spcBef>
                <a:spcPct val="30000"/>
              </a:spcBef>
              <a:spcAft>
                <a:spcPct val="0"/>
              </a:spcAft>
              <a:defRPr sz="1200">
                <a:solidFill>
                  <a:schemeClr val="tx1"/>
                </a:solidFill>
                <a:latin typeface="Arial" pitchFamily="34" charset="0"/>
              </a:defRPr>
            </a:lvl6pPr>
            <a:lvl7pPr marL="2859088" indent="-215900" eaLnBrk="0" fontAlgn="base" hangingPunct="0">
              <a:spcBef>
                <a:spcPct val="30000"/>
              </a:spcBef>
              <a:spcAft>
                <a:spcPct val="0"/>
              </a:spcAft>
              <a:defRPr sz="1200">
                <a:solidFill>
                  <a:schemeClr val="tx1"/>
                </a:solidFill>
                <a:latin typeface="Arial" pitchFamily="34" charset="0"/>
              </a:defRPr>
            </a:lvl7pPr>
            <a:lvl8pPr marL="3316288" indent="-215900" eaLnBrk="0" fontAlgn="base" hangingPunct="0">
              <a:spcBef>
                <a:spcPct val="30000"/>
              </a:spcBef>
              <a:spcAft>
                <a:spcPct val="0"/>
              </a:spcAft>
              <a:defRPr sz="1200">
                <a:solidFill>
                  <a:schemeClr val="tx1"/>
                </a:solidFill>
                <a:latin typeface="Arial" pitchFamily="34" charset="0"/>
              </a:defRPr>
            </a:lvl8pPr>
            <a:lvl9pPr marL="3773488" indent="-2159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171B027-585F-4317-9F7F-E3578B36A32D}" type="slidenum">
              <a:rPr lang="en-US" altLang="en-US">
                <a:solidFill>
                  <a:srgbClr val="000000"/>
                </a:solidFill>
                <a:latin typeface="Calibri" pitchFamily="34" charset="0"/>
                <a:cs typeface="Arial" pitchFamily="34" charset="0"/>
              </a:rPr>
              <a:pPr eaLnBrk="1" hangingPunct="1">
                <a:spcBef>
                  <a:spcPct val="0"/>
                </a:spcBef>
              </a:pPr>
              <a:t>103</a:t>
            </a:fld>
            <a:endParaRPr lang="en-US" altLang="en-US" dirty="0">
              <a:solidFill>
                <a:srgbClr val="000000"/>
              </a:solidFill>
              <a:latin typeface="Calibri"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104</a:t>
            </a:fld>
            <a:endParaRPr lang="en-US" dirty="0"/>
          </a:p>
        </p:txBody>
      </p:sp>
    </p:spTree>
    <p:extLst>
      <p:ext uri="{BB962C8B-B14F-4D97-AF65-F5344CB8AC3E}">
        <p14:creationId xmlns:p14="http://schemas.microsoft.com/office/powerpoint/2010/main" val="3465615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Jeff Bliss </a:t>
            </a:r>
            <a:r>
              <a:rPr lang="en-US" dirty="0"/>
              <a:t>Video Example</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108</a:t>
            </a:fld>
            <a:endParaRPr lang="en-US" dirty="0"/>
          </a:p>
        </p:txBody>
      </p:sp>
    </p:spTree>
    <p:extLst>
      <p:ext uri="{BB962C8B-B14F-4D97-AF65-F5344CB8AC3E}">
        <p14:creationId xmlns:p14="http://schemas.microsoft.com/office/powerpoint/2010/main" val="11864263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Talk about</a:t>
            </a:r>
            <a:r>
              <a:rPr lang="en-US" baseline="0"/>
              <a:t> </a:t>
            </a:r>
            <a:r>
              <a:rPr lang="en-US" baseline="0" dirty="0"/>
              <a:t>unicycle </a:t>
            </a:r>
            <a:endParaRPr lang="en-US" dirty="0"/>
          </a:p>
        </p:txBody>
      </p:sp>
      <p:sp>
        <p:nvSpPr>
          <p:cNvPr id="4" name="Slide Number Placeholder 3"/>
          <p:cNvSpPr>
            <a:spLocks noGrp="1"/>
          </p:cNvSpPr>
          <p:nvPr>
            <p:ph type="sldNum" sz="quarter" idx="10"/>
          </p:nvPr>
        </p:nvSpPr>
        <p:spPr/>
        <p:txBody>
          <a:bodyPr/>
          <a:lstStyle/>
          <a:p>
            <a:fld id="{A1CFF675-B551-4918-97CE-90459B18083F}" type="slidenum">
              <a:rPr lang="en-US" smtClean="0"/>
              <a:t>111</a:t>
            </a:fld>
            <a:endParaRPr lang="en-US" dirty="0"/>
          </a:p>
        </p:txBody>
      </p:sp>
    </p:spTree>
    <p:extLst>
      <p:ext uri="{BB962C8B-B14F-4D97-AF65-F5344CB8AC3E}">
        <p14:creationId xmlns:p14="http://schemas.microsoft.com/office/powerpoint/2010/main" val="2170932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See Blog </a:t>
            </a:r>
            <a:r>
              <a:rPr lang="en-US" dirty="0"/>
              <a:t>in handout </a:t>
            </a:r>
            <a:r>
              <a:rPr lang="en-US"/>
              <a:t>and onwebsite</a:t>
            </a:r>
            <a:endParaRPr lang="en-US" dirty="0"/>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112</a:t>
            </a:fld>
            <a:endParaRPr lang="en-US" dirty="0"/>
          </a:p>
        </p:txBody>
      </p:sp>
    </p:spTree>
    <p:extLst>
      <p:ext uri="{BB962C8B-B14F-4D97-AF65-F5344CB8AC3E}">
        <p14:creationId xmlns:p14="http://schemas.microsoft.com/office/powerpoint/2010/main" val="230907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A1C3A3-8BD7-9C48-ADFA-B660D1E6FB47}" type="slidenum">
              <a:rPr lang="en-US" sz="1200"/>
              <a:pPr eaLnBrk="1" hangingPunct="1"/>
              <a:t>20</a:t>
            </a:fld>
            <a:endParaRPr lang="en-US" sz="1200" dirty="0"/>
          </a:p>
        </p:txBody>
      </p:sp>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A3FF951-1A9E-AC47-9EE9-91454123CB02}" type="slidenum">
              <a:rPr lang="en-US" sz="1200">
                <a:latin typeface="Calibri" charset="0"/>
                <a:cs typeface="Arial" charset="0"/>
              </a:rPr>
              <a:pPr algn="r" eaLnBrk="1" hangingPunct="1"/>
              <a:t>20</a:t>
            </a:fld>
            <a:endParaRPr lang="en-US" sz="1200" dirty="0">
              <a:latin typeface="Calibri" charset="0"/>
              <a:cs typeface="Arial" charset="0"/>
            </a:endParaRPr>
          </a:p>
        </p:txBody>
      </p:sp>
      <p:sp>
        <p:nvSpPr>
          <p:cNvPr id="67587" name="Rectangle 2"/>
          <p:cNvSpPr>
            <a:spLocks noGrp="1" noRot="1" noChangeAspect="1" noChangeArrowheads="1" noTextEdit="1"/>
          </p:cNvSpPr>
          <p:nvPr>
            <p:ph type="sldImg"/>
          </p:nvPr>
        </p:nvSpPr>
        <p:spPr>
          <a:xfrm>
            <a:off x="1371600" y="1143000"/>
            <a:ext cx="4114800" cy="30861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1610184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Instructional routine – </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using EBP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classroom strategy, as designed, frequently and regularly until </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students become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familiar enough with the strategy that </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it becomes a habit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Reduce cognitive load for students with emotional or executive functioning challenges</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The Core Six – Harey </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Silver’s book</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Include writing processes, graphic organizers, </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academic vocabulary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instruction</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 problem-solving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steps, and self-monitoring</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115</a:t>
            </a:fld>
            <a:endParaRPr lang="en-US" dirty="0"/>
          </a:p>
        </p:txBody>
      </p:sp>
    </p:spTree>
    <p:extLst>
      <p:ext uri="{BB962C8B-B14F-4D97-AF65-F5344CB8AC3E}">
        <p14:creationId xmlns:p14="http://schemas.microsoft.com/office/powerpoint/2010/main" val="15999879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121</a:t>
            </a:fld>
            <a:endParaRPr lang="en-US" dirty="0"/>
          </a:p>
        </p:txBody>
      </p:sp>
    </p:spTree>
    <p:extLst>
      <p:ext uri="{BB962C8B-B14F-4D97-AF65-F5344CB8AC3E}">
        <p14:creationId xmlns:p14="http://schemas.microsoft.com/office/powerpoint/2010/main" val="35142020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1"/>
            <a:r>
              <a:rPr lang="en-US" dirty="0"/>
              <a:t>(US $</a:t>
            </a:r>
            <a:r>
              <a:rPr lang="en-US"/>
              <a:t>20 Billion </a:t>
            </a:r>
            <a:r>
              <a:rPr lang="en-US" dirty="0"/>
              <a:t>Dollar Conglomerate  and Executive Chairmen of OUE Singapore </a:t>
            </a:r>
          </a:p>
          <a:p>
            <a:endParaRPr lang="en-US" dirty="0"/>
          </a:p>
        </p:txBody>
      </p:sp>
      <p:sp>
        <p:nvSpPr>
          <p:cNvPr id="4" name="Slide Number Placeholder 3"/>
          <p:cNvSpPr>
            <a:spLocks noGrp="1"/>
          </p:cNvSpPr>
          <p:nvPr>
            <p:ph type="sldNum" sz="quarter" idx="10"/>
          </p:nvPr>
        </p:nvSpPr>
        <p:spPr/>
        <p:txBody>
          <a:bodyPr/>
          <a:lstStyle/>
          <a:p>
            <a:fld id="{A1CFF675-B551-4918-97CE-90459B18083F}" type="slidenum">
              <a:rPr lang="en-US" smtClean="0"/>
              <a:t>122</a:t>
            </a:fld>
            <a:endParaRPr lang="en-US" dirty="0"/>
          </a:p>
        </p:txBody>
      </p:sp>
    </p:spTree>
    <p:extLst>
      <p:ext uri="{BB962C8B-B14F-4D97-AF65-F5344CB8AC3E}">
        <p14:creationId xmlns:p14="http://schemas.microsoft.com/office/powerpoint/2010/main" val="3440404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125</a:t>
            </a:fld>
            <a:endParaRPr lang="en-US" dirty="0"/>
          </a:p>
        </p:txBody>
      </p:sp>
    </p:spTree>
    <p:extLst>
      <p:ext uri="{BB962C8B-B14F-4D97-AF65-F5344CB8AC3E}">
        <p14:creationId xmlns:p14="http://schemas.microsoft.com/office/powerpoint/2010/main" val="32580420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2756" indent="-270291" eaLnBrk="0" hangingPunct="0">
              <a:defRPr>
                <a:solidFill>
                  <a:schemeClr val="tx1"/>
                </a:solidFill>
                <a:latin typeface="Arial" pitchFamily="34" charset="0"/>
                <a:cs typeface="Arial" pitchFamily="34" charset="0"/>
              </a:defRPr>
            </a:lvl2pPr>
            <a:lvl3pPr marL="1081164" indent="-216233" eaLnBrk="0" hangingPunct="0">
              <a:defRPr>
                <a:solidFill>
                  <a:schemeClr val="tx1"/>
                </a:solidFill>
                <a:latin typeface="Arial" pitchFamily="34" charset="0"/>
                <a:cs typeface="Arial" pitchFamily="34" charset="0"/>
              </a:defRPr>
            </a:lvl3pPr>
            <a:lvl4pPr marL="1513629" indent="-216233" eaLnBrk="0" hangingPunct="0">
              <a:defRPr>
                <a:solidFill>
                  <a:schemeClr val="tx1"/>
                </a:solidFill>
                <a:latin typeface="Arial" pitchFamily="34" charset="0"/>
                <a:cs typeface="Arial" pitchFamily="34" charset="0"/>
              </a:defRPr>
            </a:lvl4pPr>
            <a:lvl5pPr marL="1946095" indent="-216233" eaLnBrk="0" hangingPunct="0">
              <a:defRPr>
                <a:solidFill>
                  <a:schemeClr val="tx1"/>
                </a:solidFill>
                <a:latin typeface="Arial" pitchFamily="34" charset="0"/>
                <a:cs typeface="Arial" pitchFamily="34" charset="0"/>
              </a:defRPr>
            </a:lvl5pPr>
            <a:lvl6pPr marL="2378560" indent="-216233" eaLnBrk="0" fontAlgn="base" hangingPunct="0">
              <a:spcBef>
                <a:spcPct val="0"/>
              </a:spcBef>
              <a:spcAft>
                <a:spcPct val="0"/>
              </a:spcAft>
              <a:defRPr>
                <a:solidFill>
                  <a:schemeClr val="tx1"/>
                </a:solidFill>
                <a:latin typeface="Arial" pitchFamily="34" charset="0"/>
                <a:cs typeface="Arial" pitchFamily="34" charset="0"/>
              </a:defRPr>
            </a:lvl6pPr>
            <a:lvl7pPr marL="2811026" indent="-216233" eaLnBrk="0" fontAlgn="base" hangingPunct="0">
              <a:spcBef>
                <a:spcPct val="0"/>
              </a:spcBef>
              <a:spcAft>
                <a:spcPct val="0"/>
              </a:spcAft>
              <a:defRPr>
                <a:solidFill>
                  <a:schemeClr val="tx1"/>
                </a:solidFill>
                <a:latin typeface="Arial" pitchFamily="34" charset="0"/>
                <a:cs typeface="Arial" pitchFamily="34" charset="0"/>
              </a:defRPr>
            </a:lvl7pPr>
            <a:lvl8pPr marL="3243491" indent="-216233" eaLnBrk="0" fontAlgn="base" hangingPunct="0">
              <a:spcBef>
                <a:spcPct val="0"/>
              </a:spcBef>
              <a:spcAft>
                <a:spcPct val="0"/>
              </a:spcAft>
              <a:defRPr>
                <a:solidFill>
                  <a:schemeClr val="tx1"/>
                </a:solidFill>
                <a:latin typeface="Arial" pitchFamily="34" charset="0"/>
                <a:cs typeface="Arial" pitchFamily="34" charset="0"/>
              </a:defRPr>
            </a:lvl8pPr>
            <a:lvl9pPr marL="3675957" indent="-21623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82C0109-3C85-4F14-9761-C2ED4F741C0D}" type="slidenum">
              <a:rPr lang="en-US" altLang="en-US" smtClean="0">
                <a:latin typeface="Calibri" pitchFamily="34" charset="0"/>
              </a:rPr>
              <a:pPr eaLnBrk="1" hangingPunct="1"/>
              <a:t>126</a:t>
            </a:fld>
            <a:endParaRPr lang="en-US" altLang="en-US" dirty="0">
              <a:latin typeface="Calibri" pitchFamily="34" charset="0"/>
            </a:endParaRPr>
          </a:p>
        </p:txBody>
      </p:sp>
      <p:sp>
        <p:nvSpPr>
          <p:cNvPr id="94211"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2" rIns="91424" bIns="4571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12FB16E-CD30-4A57-AA7B-B810C4B7197C}" type="slidenum">
              <a:rPr lang="en-US" altLang="en-US" sz="1200">
                <a:latin typeface="Calibri" pitchFamily="34" charset="0"/>
              </a:rPr>
              <a:pPr algn="r" eaLnBrk="1" hangingPunct="1"/>
              <a:t>126</a:t>
            </a:fld>
            <a:endParaRPr lang="en-US" altLang="en-US" sz="1200" dirty="0">
              <a:latin typeface="Calibri" pitchFamily="34" charset="0"/>
            </a:endParaRPr>
          </a:p>
        </p:txBody>
      </p:sp>
      <p:sp>
        <p:nvSpPr>
          <p:cNvPr id="9421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Alissa present (1 minute max)</a:t>
            </a:r>
          </a:p>
          <a:p>
            <a:pPr eaLnBrk="1" hangingPunct="1">
              <a:spcBef>
                <a:spcPct val="0"/>
              </a:spcBef>
            </a:pPr>
            <a:endParaRPr lang="en-US" altLang="en-US" dirty="0"/>
          </a:p>
        </p:txBody>
      </p:sp>
      <p:sp>
        <p:nvSpPr>
          <p:cNvPr id="94214"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2" rIns="91424" bIns="4571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5D0738A-CE2D-4F54-A8B8-388F23D924EC}" type="slidenum">
              <a:rPr lang="en-US" altLang="en-US" sz="1200">
                <a:latin typeface="Calibri" pitchFamily="34" charset="0"/>
              </a:rPr>
              <a:pPr algn="r" eaLnBrk="1" hangingPunct="1"/>
              <a:t>126</a:t>
            </a:fld>
            <a:endParaRPr lang="en-US" altLang="en-US" sz="1200" dirty="0">
              <a:latin typeface="Calibri" pitchFamily="34" charset="0"/>
            </a:endParaRPr>
          </a:p>
        </p:txBody>
      </p:sp>
    </p:spTree>
    <p:extLst>
      <p:ext uri="{BB962C8B-B14F-4D97-AF65-F5344CB8AC3E}">
        <p14:creationId xmlns:p14="http://schemas.microsoft.com/office/powerpoint/2010/main" val="4047683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127</a:t>
            </a:fld>
            <a:endParaRPr lang="en-US" dirty="0"/>
          </a:p>
        </p:txBody>
      </p:sp>
    </p:spTree>
    <p:extLst>
      <p:ext uri="{BB962C8B-B14F-4D97-AF65-F5344CB8AC3E}">
        <p14:creationId xmlns:p14="http://schemas.microsoft.com/office/powerpoint/2010/main" val="13946025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Tell story from NC when your said </a:t>
            </a:r>
            <a:r>
              <a:rPr lang="en-US" altLang="en-US"/>
              <a:t>slurs about </a:t>
            </a:r>
            <a:r>
              <a:rPr lang="en-US" altLang="en-US" dirty="0"/>
              <a:t>my family  - how I handled – how I did  not react…</a:t>
            </a:r>
          </a:p>
        </p:txBody>
      </p:sp>
      <p:sp>
        <p:nvSpPr>
          <p:cNvPr id="706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2756" indent="-270291" eaLnBrk="0" hangingPunct="0">
              <a:defRPr>
                <a:solidFill>
                  <a:schemeClr val="tx1"/>
                </a:solidFill>
                <a:latin typeface="Arial" pitchFamily="34" charset="0"/>
                <a:cs typeface="Arial" pitchFamily="34" charset="0"/>
              </a:defRPr>
            </a:lvl2pPr>
            <a:lvl3pPr marL="1081164" indent="-216233" eaLnBrk="0" hangingPunct="0">
              <a:defRPr>
                <a:solidFill>
                  <a:schemeClr val="tx1"/>
                </a:solidFill>
                <a:latin typeface="Arial" pitchFamily="34" charset="0"/>
                <a:cs typeface="Arial" pitchFamily="34" charset="0"/>
              </a:defRPr>
            </a:lvl3pPr>
            <a:lvl4pPr marL="1513629" indent="-216233" eaLnBrk="0" hangingPunct="0">
              <a:defRPr>
                <a:solidFill>
                  <a:schemeClr val="tx1"/>
                </a:solidFill>
                <a:latin typeface="Arial" pitchFamily="34" charset="0"/>
                <a:cs typeface="Arial" pitchFamily="34" charset="0"/>
              </a:defRPr>
            </a:lvl4pPr>
            <a:lvl5pPr marL="1946095" indent="-216233" eaLnBrk="0" hangingPunct="0">
              <a:defRPr>
                <a:solidFill>
                  <a:schemeClr val="tx1"/>
                </a:solidFill>
                <a:latin typeface="Arial" pitchFamily="34" charset="0"/>
                <a:cs typeface="Arial" pitchFamily="34" charset="0"/>
              </a:defRPr>
            </a:lvl5pPr>
            <a:lvl6pPr marL="2378560" indent="-216233" eaLnBrk="0" fontAlgn="base" hangingPunct="0">
              <a:spcBef>
                <a:spcPct val="0"/>
              </a:spcBef>
              <a:spcAft>
                <a:spcPct val="0"/>
              </a:spcAft>
              <a:defRPr>
                <a:solidFill>
                  <a:schemeClr val="tx1"/>
                </a:solidFill>
                <a:latin typeface="Arial" pitchFamily="34" charset="0"/>
                <a:cs typeface="Arial" pitchFamily="34" charset="0"/>
              </a:defRPr>
            </a:lvl6pPr>
            <a:lvl7pPr marL="2811026" indent="-216233" eaLnBrk="0" fontAlgn="base" hangingPunct="0">
              <a:spcBef>
                <a:spcPct val="0"/>
              </a:spcBef>
              <a:spcAft>
                <a:spcPct val="0"/>
              </a:spcAft>
              <a:defRPr>
                <a:solidFill>
                  <a:schemeClr val="tx1"/>
                </a:solidFill>
                <a:latin typeface="Arial" pitchFamily="34" charset="0"/>
                <a:cs typeface="Arial" pitchFamily="34" charset="0"/>
              </a:defRPr>
            </a:lvl7pPr>
            <a:lvl8pPr marL="3243491" indent="-216233" eaLnBrk="0" fontAlgn="base" hangingPunct="0">
              <a:spcBef>
                <a:spcPct val="0"/>
              </a:spcBef>
              <a:spcAft>
                <a:spcPct val="0"/>
              </a:spcAft>
              <a:defRPr>
                <a:solidFill>
                  <a:schemeClr val="tx1"/>
                </a:solidFill>
                <a:latin typeface="Arial" pitchFamily="34" charset="0"/>
                <a:cs typeface="Arial" pitchFamily="34" charset="0"/>
              </a:defRPr>
            </a:lvl8pPr>
            <a:lvl9pPr marL="3675957" indent="-21623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4544EFA-353B-438C-A518-2DA22D0055AE}" type="slidenum">
              <a:rPr lang="en-US" altLang="en-US" smtClean="0">
                <a:latin typeface="Calibri" pitchFamily="34" charset="0"/>
              </a:rPr>
              <a:pPr eaLnBrk="1" hangingPunct="1"/>
              <a:t>128</a:t>
            </a:fld>
            <a:endParaRPr lang="en-US" altLang="en-US" dirty="0">
              <a:latin typeface="Calibri" pitchFamily="34" charset="0"/>
            </a:endParaRPr>
          </a:p>
        </p:txBody>
      </p:sp>
    </p:spTree>
    <p:extLst>
      <p:ext uri="{BB962C8B-B14F-4D97-AF65-F5344CB8AC3E}">
        <p14:creationId xmlns:p14="http://schemas.microsoft.com/office/powerpoint/2010/main" val="2753375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131</a:t>
            </a:fld>
            <a:endParaRPr lang="en-US" dirty="0"/>
          </a:p>
        </p:txBody>
      </p:sp>
    </p:spTree>
    <p:extLst>
      <p:ext uri="{BB962C8B-B14F-4D97-AF65-F5344CB8AC3E}">
        <p14:creationId xmlns:p14="http://schemas.microsoft.com/office/powerpoint/2010/main" val="4299757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132</a:t>
            </a:fld>
            <a:endParaRPr lang="en-US" dirty="0"/>
          </a:p>
        </p:txBody>
      </p:sp>
    </p:spTree>
    <p:extLst>
      <p:ext uri="{BB962C8B-B14F-4D97-AF65-F5344CB8AC3E}">
        <p14:creationId xmlns:p14="http://schemas.microsoft.com/office/powerpoint/2010/main" val="26390412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133</a:t>
            </a:fld>
            <a:endParaRPr lang="en-US" dirty="0"/>
          </a:p>
        </p:txBody>
      </p:sp>
    </p:spTree>
    <p:extLst>
      <p:ext uri="{BB962C8B-B14F-4D97-AF65-F5344CB8AC3E}">
        <p14:creationId xmlns:p14="http://schemas.microsoft.com/office/powerpoint/2010/main" val="2572552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Einstein – if I had 25 minutes to save the world, I would spend 55 minutes identifying </a:t>
            </a:r>
            <a:r>
              <a:rPr lang="en-US"/>
              <a:t>the problem</a:t>
            </a:r>
            <a:endParaRPr lang="en-US" dirty="0"/>
          </a:p>
        </p:txBody>
      </p:sp>
      <p:sp>
        <p:nvSpPr>
          <p:cNvPr id="4" name="Slide Number Placeholder 3"/>
          <p:cNvSpPr>
            <a:spLocks noGrp="1"/>
          </p:cNvSpPr>
          <p:nvPr>
            <p:ph type="sldNum" sz="quarter" idx="5"/>
          </p:nvPr>
        </p:nvSpPr>
        <p:spPr/>
        <p:txBody>
          <a:bodyPr/>
          <a:lstStyle/>
          <a:p>
            <a:fld id="{038713D4-5E87-C44D-AA25-BDB7DAEF4C13}" type="slidenum">
              <a:rPr lang="en-US" smtClean="0"/>
              <a:t>21</a:t>
            </a:fld>
            <a:endParaRPr lang="en-US" dirty="0"/>
          </a:p>
        </p:txBody>
      </p:sp>
    </p:spTree>
    <p:extLst>
      <p:ext uri="{BB962C8B-B14F-4D97-AF65-F5344CB8AC3E}">
        <p14:creationId xmlns:p14="http://schemas.microsoft.com/office/powerpoint/2010/main" val="5067114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134</a:t>
            </a:fld>
            <a:endParaRPr lang="en-US" dirty="0"/>
          </a:p>
        </p:txBody>
      </p:sp>
    </p:spTree>
    <p:extLst>
      <p:ext uri="{BB962C8B-B14F-4D97-AF65-F5344CB8AC3E}">
        <p14:creationId xmlns:p14="http://schemas.microsoft.com/office/powerpoint/2010/main" val="28145733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Tell </a:t>
            </a:r>
            <a:r>
              <a:rPr lang="en-US"/>
              <a:t>page number</a:t>
            </a:r>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135</a:t>
            </a:fld>
            <a:endParaRPr lang="en-US" dirty="0"/>
          </a:p>
        </p:txBody>
      </p:sp>
    </p:spTree>
    <p:extLst>
      <p:ext uri="{BB962C8B-B14F-4D97-AF65-F5344CB8AC3E}">
        <p14:creationId xmlns:p14="http://schemas.microsoft.com/office/powerpoint/2010/main" val="39451403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136</a:t>
            </a:fld>
            <a:endParaRPr lang="en-US" dirty="0"/>
          </a:p>
        </p:txBody>
      </p:sp>
    </p:spTree>
    <p:extLst>
      <p:ext uri="{BB962C8B-B14F-4D97-AF65-F5344CB8AC3E}">
        <p14:creationId xmlns:p14="http://schemas.microsoft.com/office/powerpoint/2010/main" val="3531844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137</a:t>
            </a:fld>
            <a:endParaRPr lang="en-US" dirty="0"/>
          </a:p>
        </p:txBody>
      </p:sp>
    </p:spTree>
    <p:extLst>
      <p:ext uri="{BB962C8B-B14F-4D97-AF65-F5344CB8AC3E}">
        <p14:creationId xmlns:p14="http://schemas.microsoft.com/office/powerpoint/2010/main" val="2534811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138</a:t>
            </a:fld>
            <a:endParaRPr lang="en-US" dirty="0"/>
          </a:p>
        </p:txBody>
      </p:sp>
    </p:spTree>
    <p:extLst>
      <p:ext uri="{BB962C8B-B14F-4D97-AF65-F5344CB8AC3E}">
        <p14:creationId xmlns:p14="http://schemas.microsoft.com/office/powerpoint/2010/main" val="6020182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See website</a:t>
            </a:r>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139</a:t>
            </a:fld>
            <a:endParaRPr lang="en-US" dirty="0"/>
          </a:p>
        </p:txBody>
      </p:sp>
    </p:spTree>
    <p:extLst>
      <p:ext uri="{BB962C8B-B14F-4D97-AF65-F5344CB8AC3E}">
        <p14:creationId xmlns:p14="http://schemas.microsoft.com/office/powerpoint/2010/main" val="494355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146</a:t>
            </a:fld>
            <a:endParaRPr lang="en-US"/>
          </a:p>
        </p:txBody>
      </p:sp>
    </p:spTree>
    <p:extLst>
      <p:ext uri="{BB962C8B-B14F-4D97-AF65-F5344CB8AC3E}">
        <p14:creationId xmlns:p14="http://schemas.microsoft.com/office/powerpoint/2010/main" val="109135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5499A0-2D07-4F0F-87A6-C6B53A240A76}" type="slidenum">
              <a:rPr lang="en-US" sz="1200"/>
              <a:pPr algn="r"/>
              <a:t>23</a:t>
            </a:fld>
            <a:endParaRPr lang="en-US" sz="1200" dirty="0"/>
          </a:p>
        </p:txBody>
      </p:sp>
      <p:sp>
        <p:nvSpPr>
          <p:cNvPr id="67587" name="Rectangle 2"/>
          <p:cNvSpPr>
            <a:spLocks noGrp="1" noRot="1" noChangeAspect="1" noChangeArrowheads="1" noTextEdit="1"/>
          </p:cNvSpPr>
          <p:nvPr>
            <p:ph type="sldImg"/>
          </p:nvPr>
        </p:nvSpPr>
        <p:spPr>
          <a:xfrm>
            <a:off x="1371600" y="1143000"/>
            <a:ext cx="4114800" cy="3086100"/>
          </a:xfrm>
          <a:ln/>
        </p:spPr>
      </p:sp>
      <p:sp>
        <p:nvSpPr>
          <p:cNvPr id="67588" name="Rectangle 3"/>
          <p:cNvSpPr>
            <a:spLocks noGrp="1" noChangeArrowheads="1"/>
          </p:cNvSpPr>
          <p:nvPr>
            <p:ph type="body" idx="1"/>
          </p:nvPr>
        </p:nvSpPr>
        <p:spPr>
          <a:noFill/>
          <a:ln/>
        </p:spPr>
        <p:txBody>
          <a:bodyPr/>
          <a:lstStyle/>
          <a:p>
            <a:pPr eaLnBrk="1" hangingPunct="1"/>
            <a:r>
              <a:rPr lang="en-US" dirty="0">
                <a:latin typeface="Arial" charset="0"/>
              </a:rPr>
              <a:t>You may have a large copy of this in your handouts</a:t>
            </a:r>
          </a:p>
          <a:p>
            <a:pPr eaLnBrk="1" hangingPunct="1"/>
            <a:endParaRPr lang="en-US" dirty="0">
              <a:latin typeface="Arial" charset="0"/>
            </a:endParaRPr>
          </a:p>
          <a:p>
            <a:pPr eaLnBrk="1" hangingPunct="1"/>
            <a:r>
              <a:rPr lang="en-US" dirty="0">
                <a:latin typeface="Arial" charset="0"/>
              </a:rPr>
              <a:t>tatoo..it </a:t>
            </a:r>
            <a:r>
              <a:rPr lang="en-US">
                <a:latin typeface="Arial" charset="0"/>
              </a:rPr>
              <a:t>is washable </a:t>
            </a:r>
            <a:r>
              <a:rPr lang="en-US" dirty="0">
                <a:latin typeface="Arial" charset="0"/>
              </a:rPr>
              <a:t>(just kidding)..</a:t>
            </a:r>
          </a:p>
          <a:p>
            <a:pPr eaLnBrk="1" hangingPunct="1"/>
            <a:endParaRPr lang="en-US" dirty="0">
              <a:latin typeface="Arial" charset="0"/>
            </a:endParaRPr>
          </a:p>
          <a:p>
            <a:pPr eaLnBrk="1" hangingPunct="1"/>
            <a:r>
              <a:rPr lang="en-US" dirty="0">
                <a:latin typeface="Arial" charset="0"/>
              </a:rPr>
              <a:t>Example –</a:t>
            </a:r>
          </a:p>
          <a:p>
            <a:pPr eaLnBrk="1" hangingPunct="1"/>
            <a:r>
              <a:rPr lang="en-US" dirty="0">
                <a:latin typeface="Arial" charset="0"/>
              </a:rPr>
              <a:t>SW – Respect – </a:t>
            </a:r>
            <a:r>
              <a:rPr lang="en-US">
                <a:latin typeface="Arial" charset="0"/>
              </a:rPr>
              <a:t>Response Be </a:t>
            </a:r>
            <a:r>
              <a:rPr lang="en-US" dirty="0">
                <a:latin typeface="Arial" charset="0"/>
              </a:rPr>
              <a:t>kind – show poster ahead</a:t>
            </a:r>
          </a:p>
          <a:p>
            <a:pPr eaLnBrk="1" hangingPunct="1"/>
            <a:endParaRPr lang="en-US" dirty="0">
              <a:latin typeface="Arial" charset="0"/>
            </a:endParaRPr>
          </a:p>
          <a:p>
            <a:pPr eaLnBrk="1" hangingPunct="1"/>
            <a:r>
              <a:rPr lang="en-US" dirty="0">
                <a:latin typeface="Arial" charset="0"/>
              </a:rPr>
              <a:t>Secondary – student could not write very well – even when given coke..skill deficit – then accommodate with writing prompt and remediate – teach skills</a:t>
            </a:r>
          </a:p>
          <a:p>
            <a:pPr eaLnBrk="1" hangingPunct="1"/>
            <a:endParaRPr lang="en-US" dirty="0">
              <a:latin typeface="Arial" charset="0"/>
            </a:endParaRPr>
          </a:p>
          <a:p>
            <a:pPr eaLnBrk="1" hangingPunct="1"/>
            <a:r>
              <a:rPr lang="en-US" dirty="0">
                <a:latin typeface="Arial" charset="0"/>
              </a:rPr>
              <a:t>Tertiary – attention – personal greetings at the door and pre-correction was enough</a:t>
            </a:r>
          </a:p>
        </p:txBody>
      </p:sp>
    </p:spTree>
    <p:extLst>
      <p:ext uri="{BB962C8B-B14F-4D97-AF65-F5344CB8AC3E}">
        <p14:creationId xmlns:p14="http://schemas.microsoft.com/office/powerpoint/2010/main" val="1682135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34</a:t>
            </a:fld>
            <a:endParaRPr lang="en-US" dirty="0"/>
          </a:p>
        </p:txBody>
      </p:sp>
    </p:spTree>
    <p:extLst>
      <p:ext uri="{BB962C8B-B14F-4D97-AF65-F5344CB8AC3E}">
        <p14:creationId xmlns:p14="http://schemas.microsoft.com/office/powerpoint/2010/main" val="198731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YMCA Australia – looked at data – people cared more about connections and being connected with others (staff, other patrons) – </a:t>
            </a:r>
            <a:r>
              <a:rPr lang="en-AU" sz="1800" b="1" dirty="0" err="1">
                <a:effectLst/>
                <a:latin typeface="Times New Roman" panose="02020603050405020304" pitchFamily="18" charset="0"/>
                <a:ea typeface="Calibri" panose="020F0502020204030204" pitchFamily="34" charset="0"/>
                <a:cs typeface="Times New Roman" panose="02020603050405020304" pitchFamily="18" charset="0"/>
              </a:rPr>
              <a:t>enrollment</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 went up (See Charles Duhigg = Power of Habit)</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37</a:t>
            </a:fld>
            <a:endParaRPr lang="en-US" dirty="0"/>
          </a:p>
        </p:txBody>
      </p:sp>
    </p:spTree>
    <p:extLst>
      <p:ext uri="{BB962C8B-B14F-4D97-AF65-F5344CB8AC3E}">
        <p14:creationId xmlns:p14="http://schemas.microsoft.com/office/powerpoint/2010/main" val="310839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978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9862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61601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5"/>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E9D9801-4EA8-4A8A-9F50-5A5C9D7EC217}" type="slidenum">
              <a:rPr lang="en-US"/>
              <a:pPr>
                <a:defRPr/>
              </a:pPr>
              <a:t>‹#›</a:t>
            </a:fld>
            <a:endParaRPr lang="en-US"/>
          </a:p>
        </p:txBody>
      </p:sp>
    </p:spTree>
    <p:extLst>
      <p:ext uri="{BB962C8B-B14F-4D97-AF65-F5344CB8AC3E}">
        <p14:creationId xmlns:p14="http://schemas.microsoft.com/office/powerpoint/2010/main" val="201716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381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32926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8792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806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0259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0840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6854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0603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11/14/2022</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60973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ankbohanon.net/" TargetMode="External"/><Relationship Id="rId2" Type="http://schemas.openxmlformats.org/officeDocument/2006/relationships/hyperlink" Target="mailto:hbohano@luc.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www.kipbs.org/new_kipbs/familyInfo/freebie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flic.kr/p/rtbVoU" TargetMode="Externa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hyperlink" Target="https://www.youtube.com/watch?v=b1WtvvdI1oU"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12.xml.rels><?xml version="1.0" encoding="UTF-8" standalone="yes"?>
<Relationships xmlns="http://schemas.openxmlformats.org/package/2006/relationships"><Relationship Id="rId8" Type="http://schemas.openxmlformats.org/officeDocument/2006/relationships/hyperlink" Target="http://mzteachuh.blogspot.com/2012/05/that-kid-drives-me-nuts-tweets-of-day.html" TargetMode="External"/><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hyperlink" Target="http://www.hillel.org/jewish/ask-big-question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hyperlink" Target="http://www.phy.bris.ac.uk/news_archive1.html" TargetMode="External"/><Relationship Id="rId5" Type="http://schemas.openxmlformats.org/officeDocument/2006/relationships/image" Target="../media/image101.jpeg"/><Relationship Id="rId10" Type="http://schemas.openxmlformats.org/officeDocument/2006/relationships/hyperlink" Target="http://english.vietnamnet.vn/fms/sports/57762/hanoi-to-host-5th-asean-student-sports-games.html" TargetMode="External"/><Relationship Id="rId4" Type="http://schemas.openxmlformats.org/officeDocument/2006/relationships/image" Target="../media/image100.jpeg"/><Relationship Id="rId9" Type="http://schemas.openxmlformats.org/officeDocument/2006/relationships/hyperlink" Target="http://ignitebrownsville.blogspot.com/p/picture-gallery.html"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www.slaapoefentherapie.nl/blog/slaapproblemen-adolescenten-puber-gevolg-oplossing" TargetMode="External"/><Relationship Id="rId2" Type="http://schemas.openxmlformats.org/officeDocument/2006/relationships/image" Target="../media/image104.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www.flickr.com/photos/36224492@N06/8973962812" TargetMode="External"/><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www.cast.or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bit.ly/1K5ZplN" TargetMode="External"/><Relationship Id="rId2" Type="http://schemas.openxmlformats.org/officeDocument/2006/relationships/hyperlink" Target="http://fb.me/4vHawmKtz" TargetMode="External"/><Relationship Id="rId1" Type="http://schemas.openxmlformats.org/officeDocument/2006/relationships/slideLayout" Target="../slideLayouts/slideLayout2.xml"/><Relationship Id="rId6" Type="http://schemas.openxmlformats.org/officeDocument/2006/relationships/hyperlink" Target="http://buff.ly/1CqNf2c" TargetMode="External"/><Relationship Id="rId5" Type="http://schemas.openxmlformats.org/officeDocument/2006/relationships/hyperlink" Target="http://t.co/jMqFrUJv88" TargetMode="External"/><Relationship Id="rId4" Type="http://schemas.openxmlformats.org/officeDocument/2006/relationships/hyperlink" Target="http://bit.ly/1IRJgBH"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lic.kr/p/rthwtX" TargetMode="External"/><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hyperlink" Target="https://www.youtube.com/watch?v=zxTuPVtayOI" TargetMode="External"/><Relationship Id="rId2" Type="http://schemas.openxmlformats.org/officeDocument/2006/relationships/hyperlink" Target="https://www.youtube.com/watch?v=y0H5XsZ1gzA"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youtube.com/watch?v=72bMXnlgNcg"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2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all4ed/35668535584/"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vimeo.com/14818677"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prezi.com/xlo7_f0qerzn/copy-of-swpbs-conference-v3/"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www.hankbohanon.net/Resources_1.html"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hyperlink" Target="http://fb.me/4vHawmKtz" TargetMode="External"/><Relationship Id="rId7" Type="http://schemas.openxmlformats.org/officeDocument/2006/relationships/hyperlink" Target="http://buff.ly/1CqNf2c"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t.co/jMqFrUJv88" TargetMode="External"/><Relationship Id="rId5" Type="http://schemas.openxmlformats.org/officeDocument/2006/relationships/hyperlink" Target="http://bit.ly/1IRJgBH" TargetMode="External"/><Relationship Id="rId4" Type="http://schemas.openxmlformats.org/officeDocument/2006/relationships/hyperlink" Target="http://bit.ly/1K5ZplN"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pbis.org/pbis_resource_detail_page.aspx?Type=4&amp;PBIS_ResourceID=164"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www.irised.com/freecourse&amp;?utm_source=IRIS+Educational+Media+Mailing+List&amp;utm_campaign=9d73acd430-FREEprog_SysSupEvElem_8_5_2014&amp;utm_medium=email&amp;utm_term=0_cb7ab95a8b-9d73acd430-291122974"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www.hankbohanon.net/Resources_1.htm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hbr.org/"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vimeo.com/channels/129830"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sites.google.com/a/ddouglas.k12.or.us/scotspride/"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www.lookiris.com/store/K-12_Professional_Development/Defusing_Disruptive_Behavior_in_the_Classroo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www.lookiris.com/store/K-12_Professional_Development/The_FAST_Method_ONLINE/" TargetMode="External"/><Relationship Id="rId4" Type="http://schemas.openxmlformats.org/officeDocument/2006/relationships/hyperlink" Target="http://pbismissouri.org/class.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usa.soapaid.org/"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www.rtinetwork.org/Learn/Behavior/ar/Integrating-Behavior-and-Academic-Supports-Within-an-RtI-Framework-General-Overview" TargetMode="External"/><Relationship Id="rId2" Type="http://schemas.openxmlformats.org/officeDocument/2006/relationships/hyperlink" Target="http://iris.peabody.vanderbilt.edu/resources.html" TargetMode="External"/><Relationship Id="rId1" Type="http://schemas.openxmlformats.org/officeDocument/2006/relationships/slideLayout" Target="../slideLayouts/slideLayout2.xml"/><Relationship Id="rId6" Type="http://schemas.openxmlformats.org/officeDocument/2006/relationships/hyperlink" Target="http://www.directbehaviorratings.com/cms/" TargetMode="External"/><Relationship Id="rId5" Type="http://schemas.openxmlformats.org/officeDocument/2006/relationships/hyperlink" Target="http://www.apbs.org/" TargetMode="External"/><Relationship Id="rId4" Type="http://schemas.openxmlformats.org/officeDocument/2006/relationships/hyperlink" Target="http://www.pbis.org/" TargetMode="External"/></Relationships>
</file>

<file path=ppt/slides/_rels/slide14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ecommons.luc.edu/education_facpubs/17/" TargetMode="External"/><Relationship Id="rId2" Type="http://schemas.openxmlformats.org/officeDocument/2006/relationships/hyperlink" Target="http://ecommons.luc.edu/education_facpubs/39" TargetMode="External"/><Relationship Id="rId1" Type="http://schemas.openxmlformats.org/officeDocument/2006/relationships/slideLayout" Target="../slideLayouts/slideLayout2.xml"/><Relationship Id="rId5" Type="http://schemas.openxmlformats.org/officeDocument/2006/relationships/hyperlink" Target="http://ecommons.luc.edu/education_facpubs/7" TargetMode="External"/><Relationship Id="rId4" Type="http://schemas.openxmlformats.org/officeDocument/2006/relationships/hyperlink" Target="http://ecommons.luc.edu/education_facpubs/16/"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www.cesa7.org/pbis/Classroom_Management.asp" TargetMode="External"/><Relationship Id="rId2" Type="http://schemas.openxmlformats.org/officeDocument/2006/relationships/hyperlink" Target="http://ecommons.luc.edu/"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ies.ed.gov/ncee/edlabs"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bit.ly/2r0SaeE" TargetMode="External"/><Relationship Id="rId7" Type="http://schemas.openxmlformats.org/officeDocument/2006/relationships/hyperlink" Target="http://education.vermont.gov/documents/edu-school-"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www.betterhighschools.org/documents/NHSCEWSImplementationGuide.pdf" TargetMode="External"/><Relationship Id="rId5" Type="http://schemas.openxmlformats.org/officeDocument/2006/relationships/hyperlink" Target="http://www.cpre.org/school-improvement-design-lessons-study-comprehensive-school-reform-programs" TargetMode="External"/><Relationship Id="rId4" Type="http://schemas.openxmlformats.org/officeDocument/2006/relationships/hyperlink" Target="http://www.pbis.org/pbis_newsletter/volume_4/issue4.aspx"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schoolclimate.org/themes/schoolclimate/assets/pdf/school-climate/dimensions_chart_pagebars.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hyperlink" Target="http://www.inmagine.com/searchterms/private_jet.html" TargetMode="External"/><Relationship Id="rId4" Type="http://schemas.openxmlformats.org/officeDocument/2006/relationships/hyperlink" Target="http://en.wikipedia.org/wiki/Josh_Groba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x0eU0qcvQ4c"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inspirationsandexplorations.com/2012/10/03/transforming-a-gilded-mirror-frame/" TargetMode="Externa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oleObject" Target="../embeddings/oleObject2.bin"/><Relationship Id="rId4" Type="http://schemas.openxmlformats.org/officeDocument/2006/relationships/image" Target="../media/image20.wmf"/></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hyperlink" Target="https://www.bozemandailychronicle.com/townnews/sport/montana-state-finding-creative-ways-to-generate-rushing-offense/article_588b6b70-dc48-5ff0-963a-af95457382db.html" TargetMode="External"/><Relationship Id="rId4" Type="http://schemas.openxmlformats.org/officeDocument/2006/relationships/hyperlink" Target="https://townsquare.media/site/117/files/2022/10/attachment-Griz-vs-Wildcats.jpg" TargetMode="Externa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iris.peabody.vanderbilt.edu/module/jj1/cresource/q3/p07/" TargetMode="External"/><Relationship Id="rId1" Type="http://schemas.openxmlformats.org/officeDocument/2006/relationships/slideLayout" Target="../slideLayouts/slideLayout4.xml"/><Relationship Id="rId4" Type="http://schemas.openxmlformats.org/officeDocument/2006/relationships/image" Target="../media/image20.wmf"/></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www.hankbohanon.net/embedding-udl-into-multi-tiered-systems-of-supports/" TargetMode="External"/><Relationship Id="rId2" Type="http://schemas.openxmlformats.org/officeDocument/2006/relationships/hyperlink" Target="https://iris.peabody.vanderbilt.edu/module/jj1/cresource/q3/p08/" TargetMode="External"/><Relationship Id="rId1" Type="http://schemas.openxmlformats.org/officeDocument/2006/relationships/slideLayout" Target="../slideLayouts/slideLayout2.xml"/><Relationship Id="rId6" Type="http://schemas.openxmlformats.org/officeDocument/2006/relationships/hyperlink" Target="http://www.ascd.org/publications/books/113007/chapters/Introducing-the-Core-Six.aspx" TargetMode="External"/><Relationship Id="rId5" Type="http://schemas.openxmlformats.org/officeDocument/2006/relationships/hyperlink" Target="https://ceedar.education.ufl.edu/wp-content/uploads/2017/07/CEC-HLP-Web.pdf" TargetMode="External"/><Relationship Id="rId4" Type="http://schemas.openxmlformats.org/officeDocument/2006/relationships/hyperlink" Target="http://www.ascd.org/publications/books/109051/chapters/Lesson-Plans-and-Unit-Plans@-The-Basis-for-Instruction.aspx"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www.hankbohanon.net/embedding-udl-into-multi-tiered-systems-of-support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opi.mt.gov/Educators/Teaching-Learning/K-12-Content-Standards"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youtube.com/watch?v=jc-0ptUJ-W4"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hyperlink" Target="https://cwfit.ku.edu/" TargetMode="External"/><Relationship Id="rId13" Type="http://schemas.openxmlformats.org/officeDocument/2006/relationships/oleObject" Target="../embeddings/oleObject1.bin"/><Relationship Id="rId3" Type="http://schemas.openxmlformats.org/officeDocument/2006/relationships/hyperlink" Target="https://www.voyagersopris.com/literacy/rewards/overview" TargetMode="External"/><Relationship Id="rId7" Type="http://schemas.openxmlformats.org/officeDocument/2006/relationships/hyperlink" Target="https://casel.org/guideprogramssocial-skills/" TargetMode="External"/><Relationship Id="rId12" Type="http://schemas.openxmlformats.org/officeDocument/2006/relationships/hyperlink" Target="https://iod.unh.edu/projects/resilience-empowerment-and-natural-supports-education-and-work-renew" TargetMode="External"/><Relationship Id="rId2" Type="http://schemas.openxmlformats.org/officeDocument/2006/relationships/hyperlink" Target="https://www.allthingsplc.info/blog/view/247/plc-master-schedules-provide-time-for-collaboration-and-interventions-during-the-day" TargetMode="External"/><Relationship Id="rId1" Type="http://schemas.openxmlformats.org/officeDocument/2006/relationships/slideLayout" Target="../slideLayouts/slideLayout4.xml"/><Relationship Id="rId6" Type="http://schemas.openxmlformats.org/officeDocument/2006/relationships/hyperlink" Target="https://www.pbis.org/resource/the-high-school-behavior-education-program-2nd-edition" TargetMode="External"/><Relationship Id="rId11" Type="http://schemas.openxmlformats.org/officeDocument/2006/relationships/hyperlink" Target="https://eric.ed.gov/?id=EJ1170096" TargetMode="External"/><Relationship Id="rId5" Type="http://schemas.openxmlformats.org/officeDocument/2006/relationships/hyperlink" Target="https://my.vanderbilt.edu/specialeducationinduction/files/2013/07/Tip-Sheet-Check-In-Check-Out.pdf" TargetMode="External"/><Relationship Id="rId10" Type="http://schemas.openxmlformats.org/officeDocument/2006/relationships/hyperlink" Target="https://www.understood.org/en/learning-thinking-differences/treatments-approaches/educational-strategies/behavior-intervention-plans-what-you-need-to-know" TargetMode="External"/><Relationship Id="rId4" Type="http://schemas.openxmlformats.org/officeDocument/2006/relationships/hyperlink" Target="https://www.wilsonlanguage.com/programs/wilson-reading-system/" TargetMode="External"/><Relationship Id="rId9" Type="http://schemas.openxmlformats.org/officeDocument/2006/relationships/hyperlink" Target="https://www.tandfonline.com/doi/abs/10.1080/20473869.2019.1647031?journalCode=yjdd20" TargetMode="External"/><Relationship Id="rId14" Type="http://schemas.openxmlformats.org/officeDocument/2006/relationships/image" Target="../media/image20.wmf"/></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iod.unh.edu/resilience-empowerment-natural-supports-education-work-renew/overview"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3pH98f8kz5w"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gabrielhemery.com/plant-a-tree-for-every-year-of-your-lif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pbisapps.org/Applications/Pages/PBIS-Assessment-Surveys.aspx#sc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hyperlink" Target="https://intensiveintervention.org/dbi-process/screening" TargetMode="External"/><Relationship Id="rId4" Type="http://schemas.openxmlformats.org/officeDocument/2006/relationships/hyperlink" Target="http://www.ci3t.org/screeni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gems.opi.mt.gov/early-warning-system-ew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ci3t.org/screening" TargetMode="External"/><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sossignsofsuicide.org/parent/signs-suicide-program" TargetMode="External"/><Relationship Id="rId5" Type="http://schemas.openxmlformats.org/officeDocument/2006/relationships/hyperlink" Target="https://www.massgeneral.org/psychiatry/treatments-and-services/pediatric-symptom-checklist" TargetMode="External"/><Relationship Id="rId4" Type="http://schemas.openxmlformats.org/officeDocument/2006/relationships/hyperlink" Target="https://www.pbisapps.org/Applications/Pages/PBIS-Assessment-Surveys.aspx#sc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3tk_Mif7040"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beaudesertshs.eq.edu.au/"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provingground.cepr.harvard.edu/files/provingground/files/proving_ground_postcard_guide_march2020.pdf" TargetMode="External"/><Relationship Id="rId1" Type="http://schemas.openxmlformats.org/officeDocument/2006/relationships/slideLayout" Target="../slideLayouts/slideLayout2.xml"/><Relationship Id="rId4" Type="http://schemas.openxmlformats.org/officeDocument/2006/relationships/hyperlink" Target="https://provingground.cepr.harvard.edu/files/provingground/files/proving_ground_postcard_guide_march2020.pd"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provingground.cepr.harvard.edu/files/provingground/files/proving_ground_postcard_guide_march2020.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youtube.com/watch?v=ClY_XjoiYXc" TargetMode="External"/><Relationship Id="rId5" Type="http://schemas.openxmlformats.org/officeDocument/2006/relationships/hyperlink" Target="http://hankbohanon.net/" TargetMode="External"/><Relationship Id="rId4" Type="http://schemas.openxmlformats.org/officeDocument/2006/relationships/image" Target="../media/image49.emf"/></Relationships>
</file>

<file path=ppt/slides/_rels/slide57.xml.rels><?xml version="1.0" encoding="UTF-8" standalone="yes"?>
<Relationships xmlns="http://schemas.openxmlformats.org/package/2006/relationships"><Relationship Id="rId3" Type="http://schemas.openxmlformats.org/officeDocument/2006/relationships/hyperlink" Target="http://www.flickr.com/photos/kjarrett/7841950486/" TargetMode="External"/><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hyperlink" Target="http://vimeo.com/14818677" TargetMode="Externa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historiadelosreyes.blogspot.com/2020/10/walt-disney.html" TargetMode="External"/><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hankbohanon.net/"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hyperlink" Target="https://hlmth20winter.commons.gc.cuny.edu/syllabus/" TargetMode="External"/><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peigov/30122511626"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1.jpeg"/></Relationships>
</file>

<file path=ppt/slides/_rels/slide7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ci3t.org/pdf/SESSS.pdf" TargetMode="Externa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urses.lumenlearning.com/suny-wcc-collegesuccess2/chapter/welcome-your-first-year-seminar/"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sde.ok.gov/sites/ok.gov.sde/files/documents/files/OAS-ELA-Final%20Version_0.pdf"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hyperlink" Target="https://commons.wikimedia.org/wiki/File:Lynch-pin.jpg" TargetMode="External"/></Relationships>
</file>

<file path=ppt/slides/_rels/slide7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hyperlink" Target="https://courses.lumenlearning.com/suny-wcc-collegesuccess2/chapter/welcome-your-first-year-seminar/" TargetMode="External"/><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package" Target="../embeddings/Microsoft_Excel_Worksheet1.xlsx"/><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oist.jp/news-center/photos/classroom-language-teaching" TargetMode="External"/><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vimeo.com/14818677"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s://vimeo.com/groups/pbisvideos/videos/20956797"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pbismaryland.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hyperlink" Target="http://vimeo.com/groups/pbisvideos" TargetMode="External"/><Relationship Id="rId4" Type="http://schemas.openxmlformats.org/officeDocument/2006/relationships/hyperlink" Target="http://www.hankbohanon.net/"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HaVNboUO05g"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0.wmf"/><Relationship Id="rId4" Type="http://schemas.openxmlformats.org/officeDocument/2006/relationships/hyperlink" Target="http://www.youtube.com/watch?v=WDARGvTb4u8&amp;feature=related"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choolsocialwork.net/implementing-systematic-supports-a-guide-for-secondary-schools/" TargetMode="External"/><Relationship Id="rId1" Type="http://schemas.openxmlformats.org/officeDocument/2006/relationships/slideLayout" Target="../slideLayouts/slideLayout2.xml"/><Relationship Id="rId4" Type="http://schemas.openxmlformats.org/officeDocument/2006/relationships/hyperlink" Target="https://www.amazon.com/Implementing-Systematic-Interventions-Secondary-School-dp-0367279096/dp/0367279096/ref=mt_other?_encoding=UTF8&amp;me=&amp;qid=1614447852"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hankbohanon.net/wp-content/uploads/2014/04/PostCards.pdf" TargetMode="Externa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7.emf"/></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341" y="365918"/>
            <a:ext cx="7772400" cy="2387600"/>
          </a:xfrm>
        </p:spPr>
        <p:txBody>
          <a:bodyPr>
            <a:noAutofit/>
          </a:bodyPr>
          <a:lstStyle/>
          <a:p>
            <a:r>
              <a:rPr lang="en-US" sz="4800" b="1" dirty="0">
                <a:latin typeface="Calibri" panose="020F0502020204030204" pitchFamily="34" charset="0"/>
                <a:cs typeface="Calibri" panose="020F0502020204030204" pitchFamily="34" charset="0"/>
              </a:rPr>
              <a:t>Adapting MTSS for High School Success</a:t>
            </a:r>
            <a:endParaRPr lang="en-US" sz="4800"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279541" y="3642520"/>
            <a:ext cx="6858000" cy="1655762"/>
          </a:xfrm>
        </p:spPr>
        <p:txBody>
          <a:bodyPr>
            <a:noAutofit/>
          </a:bodyPr>
          <a:lstStyle/>
          <a:p>
            <a:r>
              <a:rPr lang="en-US" altLang="en-US" sz="3200" b="1" dirty="0"/>
              <a:t>OPI MTSS High School Forum</a:t>
            </a:r>
          </a:p>
          <a:p>
            <a:endParaRPr lang="en-US" sz="2200" dirty="0"/>
          </a:p>
          <a:p>
            <a:r>
              <a:rPr lang="en-US" sz="2200" dirty="0"/>
              <a:t>Hank Bohanon</a:t>
            </a:r>
          </a:p>
          <a:p>
            <a:r>
              <a:rPr lang="en-US" sz="2200" dirty="0"/>
              <a:t>Loyola University of Chicago</a:t>
            </a:r>
          </a:p>
          <a:p>
            <a:r>
              <a:rPr lang="en-US" sz="2200" dirty="0">
                <a:hlinkClick r:id="rId2"/>
              </a:rPr>
              <a:t>hbohano@luc.edu</a:t>
            </a:r>
            <a:endParaRPr lang="en-US" sz="2200" dirty="0"/>
          </a:p>
          <a:p>
            <a:r>
              <a:rPr lang="en-US" sz="2200" dirty="0">
                <a:hlinkClick r:id="rId3"/>
              </a:rPr>
              <a:t>http://www.hankbohanon.net</a:t>
            </a:r>
            <a:endParaRPr lang="en-US" sz="2200" dirty="0"/>
          </a:p>
          <a:p>
            <a:endParaRPr lang="en-US" sz="2200" dirty="0"/>
          </a:p>
          <a:p>
            <a:r>
              <a:rPr lang="en-US" sz="2200" dirty="0"/>
              <a:t>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p:txBody>
          <a:bodyPr>
            <a:normAutofit/>
          </a:bodyPr>
          <a:lstStyle/>
          <a:p>
            <a:r>
              <a:rPr lang="en-US" altLang="en-US" sz="4400" i="1" dirty="0">
                <a:ea typeface="ＭＳ Ｐゴシック" panose="020B0600070205080204" pitchFamily="34" charset="-128"/>
              </a:rPr>
              <a:t>Chapter 1: What Makes for an Effective Secondary School?</a:t>
            </a:r>
            <a:endParaRPr lang="en-US" sz="4400" i="1" dirty="0"/>
          </a:p>
        </p:txBody>
      </p:sp>
      <p:sp>
        <p:nvSpPr>
          <p:cNvPr id="3" name="Subtitle 2">
            <a:extLst>
              <a:ext uri="{FF2B5EF4-FFF2-40B4-BE49-F238E27FC236}">
                <a16:creationId xmlns:a16="http://schemas.microsoft.com/office/drawing/2014/main" id="{C6BB5BE1-665E-E545-A45A-46C6DDC06B98}"/>
              </a:ext>
            </a:extLst>
          </p:cNvPr>
          <p:cNvSpPr>
            <a:spLocks noGrp="1"/>
          </p:cNvSpPr>
          <p:nvPr>
            <p:ph type="subTitle" idx="1"/>
          </p:nvPr>
        </p:nvSpPr>
        <p:spPr/>
        <p:txBody>
          <a:bodyPr/>
          <a:lstStyle/>
          <a:p>
            <a:endParaRPr lang="en-US" dirty="0"/>
          </a:p>
          <a:p>
            <a:r>
              <a:rPr lang="en-US" b="1"/>
              <a:t>Questions About </a:t>
            </a:r>
            <a:r>
              <a:rPr lang="en-US" b="1" dirty="0"/>
              <a:t>Implementation</a:t>
            </a:r>
          </a:p>
        </p:txBody>
      </p:sp>
    </p:spTree>
    <p:extLst>
      <p:ext uri="{BB962C8B-B14F-4D97-AF65-F5344CB8AC3E}">
        <p14:creationId xmlns:p14="http://schemas.microsoft.com/office/powerpoint/2010/main" val="9301285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dirty="0"/>
              <a:t>Ron our Liaison</a:t>
            </a:r>
          </a:p>
        </p:txBody>
      </p:sp>
      <p:pic>
        <p:nvPicPr>
          <p:cNvPr id="87043" name="Content Placeholder 3" descr="IMG_0871.JPG"/>
          <p:cNvPicPr>
            <a:picLocks noGrp="1" noChangeAspect="1"/>
          </p:cNvPicPr>
          <p:nvPr>
            <p:ph idx="1"/>
          </p:nvPr>
        </p:nvPicPr>
        <p:blipFill>
          <a:blip r:embed="rId2" cstate="print"/>
          <a:srcRect/>
          <a:stretch>
            <a:fillRect/>
          </a:stretch>
        </p:blipFill>
        <p:spPr>
          <a:xfrm>
            <a:off x="2286003" y="1447803"/>
            <a:ext cx="4678363" cy="4494213"/>
          </a:xfrm>
        </p:spPr>
      </p:pic>
      <p:sp>
        <p:nvSpPr>
          <p:cNvPr id="87044" name="TextBox 4"/>
          <p:cNvSpPr txBox="1">
            <a:spLocks noChangeArrowheads="1"/>
          </p:cNvSpPr>
          <p:nvPr/>
        </p:nvSpPr>
        <p:spPr bwMode="auto">
          <a:xfrm>
            <a:off x="533403" y="6248403"/>
            <a:ext cx="6551217" cy="646331"/>
          </a:xfrm>
          <a:prstGeom prst="rect">
            <a:avLst/>
          </a:prstGeom>
          <a:noFill/>
          <a:ln w="9525">
            <a:noFill/>
            <a:miter lim="800000"/>
            <a:headEnd/>
            <a:tailEnd/>
          </a:ln>
        </p:spPr>
        <p:txBody>
          <a:bodyPr wrap="none">
            <a:spAutoFit/>
          </a:bodyPr>
          <a:lstStyle/>
          <a:p>
            <a:r>
              <a:rPr lang="en-US" dirty="0">
                <a:latin typeface="Calibri" pitchFamily="34" charset="0"/>
              </a:rPr>
              <a:t>Jody Mimmack, PhD  Fruita Monument High School, CO                      </a:t>
            </a:r>
          </a:p>
          <a:p>
            <a:endParaRPr lang="en-US" dirty="0">
              <a:latin typeface="Calibri" pitchFamily="34" charset="0"/>
            </a:endParaRPr>
          </a:p>
        </p:txBody>
      </p:sp>
    </p:spTree>
    <p:extLst>
      <p:ext uri="{BB962C8B-B14F-4D97-AF65-F5344CB8AC3E}">
        <p14:creationId xmlns:p14="http://schemas.microsoft.com/office/powerpoint/2010/main" val="30551695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ctrTitle"/>
          </p:nvPr>
        </p:nvSpPr>
        <p:spPr/>
        <p:txBody>
          <a:bodyPr/>
          <a:lstStyle/>
          <a:p>
            <a:pPr eaLnBrk="1" hangingPunct="1"/>
            <a:r>
              <a:rPr lang="en-US" dirty="0"/>
              <a:t>Large Scale</a:t>
            </a:r>
          </a:p>
        </p:txBody>
      </p:sp>
    </p:spTree>
    <p:extLst>
      <p:ext uri="{BB962C8B-B14F-4D97-AF65-F5344CB8AC3E}">
        <p14:creationId xmlns:p14="http://schemas.microsoft.com/office/powerpoint/2010/main" val="422642118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DSC_006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4648200" y="2"/>
            <a:ext cx="4495800" cy="461665"/>
          </a:xfrm>
          <a:prstGeom prst="rect">
            <a:avLst/>
          </a:prstGeom>
          <a:solidFill>
            <a:schemeClr val="bg1"/>
          </a:solidFill>
        </p:spPr>
        <p:txBody>
          <a:bodyPr>
            <a:spAutoFit/>
          </a:bodyPr>
          <a:lstStyle/>
          <a:p>
            <a:pPr algn="ctr">
              <a:defRPr/>
            </a:pPr>
            <a:r>
              <a:rPr lang="en-US" sz="2400" b="1" i="1" u="sng" dirty="0">
                <a:solidFill>
                  <a:srgbClr val="0000FF"/>
                </a:solidFill>
                <a:effectLst>
                  <a:outerShdw blurRad="38100" dist="38100" dir="2700000" algn="tl">
                    <a:srgbClr val="000000">
                      <a:alpha val="43137"/>
                    </a:srgbClr>
                  </a:outerShdw>
                </a:effectLst>
                <a:latin typeface="Arial" charset="0"/>
                <a:cs typeface="Arial" charset="0"/>
              </a:rPr>
              <a:t>1</a:t>
            </a:r>
            <a:r>
              <a:rPr lang="en-US" sz="2400" b="1" i="1" u="sng" baseline="30000" dirty="0">
                <a:solidFill>
                  <a:srgbClr val="0000FF"/>
                </a:solidFill>
                <a:effectLst>
                  <a:outerShdw blurRad="38100" dist="38100" dir="2700000" algn="tl">
                    <a:srgbClr val="000000">
                      <a:alpha val="43137"/>
                    </a:srgbClr>
                  </a:outerShdw>
                </a:effectLst>
                <a:latin typeface="Arial" charset="0"/>
                <a:cs typeface="Arial" charset="0"/>
              </a:rPr>
              <a:t>st</a:t>
            </a:r>
            <a:r>
              <a:rPr lang="en-US" sz="2400" b="1" i="1" u="sng" dirty="0">
                <a:solidFill>
                  <a:srgbClr val="0000FF"/>
                </a:solidFill>
                <a:effectLst>
                  <a:outerShdw blurRad="38100" dist="38100" dir="2700000" algn="tl">
                    <a:srgbClr val="000000">
                      <a:alpha val="43137"/>
                    </a:srgbClr>
                  </a:outerShdw>
                </a:effectLst>
                <a:latin typeface="Arial" charset="0"/>
                <a:cs typeface="Arial" charset="0"/>
              </a:rPr>
              <a:t> Six Weeks Party </a:t>
            </a:r>
            <a:r>
              <a:rPr lang="en-US" sz="2400" b="1" i="1" dirty="0">
                <a:solidFill>
                  <a:srgbClr val="0000FF"/>
                </a:solidFill>
                <a:effectLst>
                  <a:outerShdw blurRad="38100" dist="38100" dir="2700000" algn="tl">
                    <a:srgbClr val="000000">
                      <a:alpha val="43137"/>
                    </a:srgbClr>
                  </a:outerShdw>
                </a:effectLst>
                <a:latin typeface="Arial" charset="0"/>
                <a:cs typeface="Arial" charset="0"/>
              </a:rPr>
              <a:t>– </a:t>
            </a:r>
          </a:p>
        </p:txBody>
      </p:sp>
      <p:sp>
        <p:nvSpPr>
          <p:cNvPr id="4" name="TextBox 3"/>
          <p:cNvSpPr txBox="1"/>
          <p:nvPr/>
        </p:nvSpPr>
        <p:spPr>
          <a:xfrm>
            <a:off x="1447802" y="5181600"/>
            <a:ext cx="2170113" cy="877888"/>
          </a:xfrm>
          <a:prstGeom prst="rect">
            <a:avLst/>
          </a:prstGeom>
          <a:noFill/>
        </p:spPr>
        <p:txBody>
          <a:bodyPr wrap="none">
            <a:spAutoFit/>
          </a:bodyPr>
          <a:lstStyle/>
          <a:p>
            <a:pPr>
              <a:defRPr/>
            </a:pPr>
            <a:r>
              <a:rPr lang="en-US" sz="1100" b="1" dirty="0">
                <a:latin typeface="Arial" charset="0"/>
              </a:rPr>
              <a:t>CHUCK HANSEN, Principal</a:t>
            </a:r>
          </a:p>
          <a:p>
            <a:pPr algn="ctr">
              <a:defRPr/>
            </a:pPr>
            <a:r>
              <a:rPr lang="en-US" sz="1100" b="1" dirty="0">
                <a:latin typeface="Arial" charset="0"/>
              </a:rPr>
              <a:t>AMY PALMER, Teacher</a:t>
            </a:r>
          </a:p>
          <a:p>
            <a:pPr algn="ctr">
              <a:defRPr/>
            </a:pPr>
            <a:r>
              <a:rPr lang="en-US" sz="1100" b="1" i="1" dirty="0">
                <a:effectLst>
                  <a:outerShdw blurRad="38100" dist="38100" dir="2700000" algn="tl">
                    <a:srgbClr val="000000">
                      <a:alpha val="43137"/>
                    </a:srgbClr>
                  </a:outerShdw>
                </a:effectLst>
                <a:latin typeface="Arial" charset="0"/>
              </a:rPr>
              <a:t>SULPHUR HIGH SCHOOL, LA</a:t>
            </a:r>
            <a:endParaRPr lang="en-US" sz="1100" b="1" dirty="0">
              <a:latin typeface="Arial" charset="0"/>
            </a:endParaRPr>
          </a:p>
          <a:p>
            <a:pPr>
              <a:defRPr/>
            </a:pPr>
            <a:endParaRPr lang="en-US" dirty="0">
              <a:latin typeface="Arial" charset="0"/>
              <a:cs typeface="Arial" charset="0"/>
            </a:endParaRPr>
          </a:p>
        </p:txBody>
      </p:sp>
    </p:spTree>
    <p:extLst>
      <p:ext uri="{BB962C8B-B14F-4D97-AF65-F5344CB8AC3E}">
        <p14:creationId xmlns:p14="http://schemas.microsoft.com/office/powerpoint/2010/main" val="11359122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icture 002 Pai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143002"/>
            <a:ext cx="5626100" cy="550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4"/>
          <p:cNvSpPr>
            <a:spLocks noChangeArrowheads="1"/>
          </p:cNvSpPr>
          <p:nvPr/>
        </p:nvSpPr>
        <p:spPr bwMode="auto">
          <a:xfrm>
            <a:off x="0" y="76200"/>
            <a:ext cx="9144000" cy="1066800"/>
          </a:xfrm>
          <a:prstGeom prst="rect">
            <a:avLst/>
          </a:prstGeom>
          <a:noFill/>
          <a:ln w="9525">
            <a:noFill/>
            <a:miter lim="800000"/>
            <a:headEnd/>
            <a:tailEnd/>
          </a:ln>
          <a:effectLst/>
        </p:spPr>
        <p:txBody>
          <a:bodyPr anchor="b" anchorCtr="1"/>
          <a:lstStyle/>
          <a:p>
            <a:pPr>
              <a:defRPr/>
            </a:pPr>
            <a:r>
              <a:rPr lang="en-US" sz="5100" b="1" dirty="0">
                <a:solidFill>
                  <a:srgbClr val="FFFF00"/>
                </a:solidFill>
                <a:effectLst>
                  <a:outerShdw blurRad="38100" dist="38100" dir="2700000" algn="tl">
                    <a:srgbClr val="C0C0C0"/>
                  </a:outerShdw>
                </a:effectLst>
                <a:latin typeface="Mirage"/>
                <a:cs typeface="Arial" charset="0"/>
              </a:rPr>
              <a:t>A Night in Paradise…</a:t>
            </a:r>
          </a:p>
        </p:txBody>
      </p:sp>
      <p:sp>
        <p:nvSpPr>
          <p:cNvPr id="4" name="TextBox 3"/>
          <p:cNvSpPr txBox="1"/>
          <p:nvPr/>
        </p:nvSpPr>
        <p:spPr>
          <a:xfrm>
            <a:off x="0" y="4495802"/>
            <a:ext cx="3276600" cy="923925"/>
          </a:xfrm>
          <a:prstGeom prst="rect">
            <a:avLst/>
          </a:prstGeom>
          <a:noFill/>
        </p:spPr>
        <p:txBody>
          <a:bodyPr>
            <a:spAutoFit/>
          </a:bodyPr>
          <a:lstStyle/>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Tonya Ryder, Assistant Principal</a:t>
            </a:r>
          </a:p>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Selena Gomes, Graduation Coach / Teacher </a:t>
            </a:r>
          </a:p>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Oberlin High School, LA</a:t>
            </a: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126201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3"/>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1600200" y="2209800"/>
            <a:ext cx="5486400" cy="3505200"/>
          </a:xfrm>
          <a:prstGeom prst="rect">
            <a:avLst/>
          </a:prstGeom>
          <a:noFill/>
          <a:ln w="9525">
            <a:noFill/>
            <a:miter lim="800000"/>
            <a:headEnd/>
            <a:tailEnd/>
          </a:ln>
        </p:spPr>
      </p:pic>
      <p:sp>
        <p:nvSpPr>
          <p:cNvPr id="50179" name="Title 2"/>
          <p:cNvSpPr>
            <a:spLocks noGrp="1"/>
          </p:cNvSpPr>
          <p:nvPr>
            <p:ph type="title"/>
          </p:nvPr>
        </p:nvSpPr>
        <p:spPr/>
        <p:txBody>
          <a:bodyPr/>
          <a:lstStyle/>
          <a:p>
            <a:pPr eaLnBrk="1" hangingPunct="1"/>
            <a:r>
              <a:rPr lang="en-US" dirty="0"/>
              <a:t>Teacher earns vacation</a:t>
            </a:r>
          </a:p>
        </p:txBody>
      </p:sp>
      <p:sp>
        <p:nvSpPr>
          <p:cNvPr id="50180" name="TextBox 4"/>
          <p:cNvSpPr txBox="1">
            <a:spLocks noChangeArrowheads="1"/>
          </p:cNvSpPr>
          <p:nvPr/>
        </p:nvSpPr>
        <p:spPr bwMode="auto">
          <a:xfrm>
            <a:off x="1066800" y="6019802"/>
            <a:ext cx="6858000" cy="276225"/>
          </a:xfrm>
          <a:prstGeom prst="rect">
            <a:avLst/>
          </a:prstGeom>
          <a:noFill/>
          <a:ln w="9525">
            <a:noFill/>
            <a:miter lim="800000"/>
            <a:headEnd/>
            <a:tailEnd/>
          </a:ln>
        </p:spPr>
        <p:txBody>
          <a:bodyPr>
            <a:spAutoFit/>
          </a:bodyPr>
          <a:lstStyle/>
          <a:p>
            <a:r>
              <a:rPr lang="en-US" sz="1200">
                <a:latin typeface="Calibri" pitchFamily="34" charset="0"/>
              </a:rPr>
              <a:t>Timber </a:t>
            </a:r>
            <a:r>
              <a:rPr lang="en-US" sz="1200" dirty="0">
                <a:latin typeface="Calibri" pitchFamily="34" charset="0"/>
              </a:rPr>
              <a:t>Creek High School, FL,  JOHN WRIGHT, PRINCIPAL</a:t>
            </a:r>
          </a:p>
        </p:txBody>
      </p:sp>
    </p:spTree>
    <p:extLst>
      <p:ext uri="{BB962C8B-B14F-4D97-AF65-F5344CB8AC3E}">
        <p14:creationId xmlns:p14="http://schemas.microsoft.com/office/powerpoint/2010/main" val="19394816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Freebies</a:t>
            </a:r>
            <a:endParaRPr lang="en-US" dirty="0"/>
          </a:p>
        </p:txBody>
      </p:sp>
      <p:sp>
        <p:nvSpPr>
          <p:cNvPr id="3" name="Content Placeholder 2"/>
          <p:cNvSpPr>
            <a:spLocks noGrp="1"/>
          </p:cNvSpPr>
          <p:nvPr>
            <p:ph idx="1"/>
          </p:nvPr>
        </p:nvSpPr>
        <p:spPr/>
        <p:txBody>
          <a:bodyPr/>
          <a:lstStyle/>
          <a:p>
            <a:r>
              <a:rPr lang="en-US" dirty="0">
                <a:hlinkClick r:id="rId2"/>
              </a:rPr>
              <a:t>http://www</a:t>
            </a:r>
            <a:r>
              <a:rPr lang="en-US">
                <a:hlinkClick r:id="rId2"/>
              </a:rPr>
              <a:t>.kipbs</a:t>
            </a:r>
            <a:r>
              <a:rPr lang="en-US" dirty="0">
                <a:hlinkClick r:id="rId2"/>
              </a:rPr>
              <a:t>.org/new</a:t>
            </a:r>
            <a:r>
              <a:rPr lang="en-US">
                <a:hlinkClick r:id="rId2"/>
              </a:rPr>
              <a:t>_kipbs</a:t>
            </a:r>
            <a:r>
              <a:rPr lang="en-US" dirty="0">
                <a:hlinkClick r:id="rId2"/>
              </a:rPr>
              <a:t>/familyInfo</a:t>
            </a:r>
            <a:r>
              <a:rPr lang="en-US">
                <a:hlinkClick r:id="rId2"/>
              </a:rPr>
              <a:t>/freebies</a:t>
            </a:r>
            <a:r>
              <a:rPr lang="en-US" dirty="0">
                <a:hlinkClick r:id="rId2"/>
              </a:rPr>
              <a:t>/</a:t>
            </a:r>
            <a:r>
              <a:rPr lang="en-US" dirty="0"/>
              <a:t> </a:t>
            </a:r>
          </a:p>
        </p:txBody>
      </p:sp>
    </p:spTree>
    <p:extLst>
      <p:ext uri="{BB962C8B-B14F-4D97-AF65-F5344CB8AC3E}">
        <p14:creationId xmlns:p14="http://schemas.microsoft.com/office/powerpoint/2010/main" val="11125054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95300" y="381002"/>
            <a:ext cx="7658100" cy="642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5" name="WordArt 3"/>
          <p:cNvSpPr>
            <a:spLocks noChangeArrowheads="1" noChangeShapeType="1" noTextEdit="1"/>
          </p:cNvSpPr>
          <p:nvPr/>
        </p:nvSpPr>
        <p:spPr bwMode="auto">
          <a:xfrm>
            <a:off x="819152" y="885827"/>
            <a:ext cx="6638925" cy="1343025"/>
          </a:xfrm>
          <a:prstGeom prst="rect">
            <a:avLst/>
          </a:prstGeom>
        </p:spPr>
        <p:txBody>
          <a:bodyPr spcFirstLastPara="1" wrap="none" fromWordArt="1">
            <a:prstTxWarp prst="textArchUp">
              <a:avLst>
                <a:gd name="adj" fmla="val 10800004"/>
              </a:avLst>
            </a:prstTxWarp>
          </a:bodyPr>
          <a:lstStyle/>
          <a:p>
            <a:pPr algn="ctr" fontAlgn="base">
              <a:spcBef>
                <a:spcPct val="0"/>
              </a:spcBef>
              <a:spcAft>
                <a:spcPct val="0"/>
              </a:spcAft>
            </a:pPr>
            <a:r>
              <a:rPr lang="en-US" sz="3600" kern="10" dirty="0">
                <a:ln w="6350">
                  <a:solidFill>
                    <a:srgbClr val="FF6600"/>
                  </a:solidFill>
                  <a:round/>
                  <a:headEnd/>
                  <a:tailEnd/>
                </a:ln>
                <a:solidFill>
                  <a:srgbClr val="000080"/>
                </a:solidFill>
                <a:latin typeface="Georgia"/>
              </a:rPr>
              <a:t>Certificate of Appreciation</a:t>
            </a:r>
          </a:p>
        </p:txBody>
      </p:sp>
      <p:sp>
        <p:nvSpPr>
          <p:cNvPr id="151556" name="WordArt 4"/>
          <p:cNvSpPr>
            <a:spLocks noChangeArrowheads="1" noChangeShapeType="1" noTextEdit="1"/>
          </p:cNvSpPr>
          <p:nvPr/>
        </p:nvSpPr>
        <p:spPr bwMode="auto">
          <a:xfrm>
            <a:off x="1009650" y="2057400"/>
            <a:ext cx="65913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9525">
                  <a:solidFill>
                    <a:srgbClr val="FF6600"/>
                  </a:solidFill>
                  <a:round/>
                  <a:headEnd/>
                  <a:tailEnd/>
                </a:ln>
                <a:solidFill>
                  <a:srgbClr val="000080"/>
                </a:solidFill>
                <a:latin typeface="Arial Black"/>
              </a:rPr>
              <a:t>Teaching Spartan of the Month</a:t>
            </a:r>
          </a:p>
        </p:txBody>
      </p:sp>
      <p:sp>
        <p:nvSpPr>
          <p:cNvPr id="151557" name="Text Box 5"/>
          <p:cNvSpPr txBox="1">
            <a:spLocks noChangeArrowheads="1"/>
          </p:cNvSpPr>
          <p:nvPr/>
        </p:nvSpPr>
        <p:spPr bwMode="auto">
          <a:xfrm>
            <a:off x="914400" y="3048002"/>
            <a:ext cx="76581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400" dirty="0">
                <a:solidFill>
                  <a:srgbClr val="000000"/>
                </a:solidFill>
                <a:latin typeface="Times New Roman" pitchFamily="18" charset="0"/>
                <a:cs typeface="Arial" pitchFamily="34" charset="0"/>
              </a:rPr>
              <a:t>     </a:t>
            </a:r>
            <a:r>
              <a:rPr lang="en-US" altLang="en-US" sz="2800" dirty="0">
                <a:solidFill>
                  <a:srgbClr val="0000FF"/>
                </a:solidFill>
                <a:latin typeface="Times New Roman" pitchFamily="18" charset="0"/>
                <a:cs typeface="Arial" pitchFamily="34" charset="0"/>
              </a:rPr>
              <a:t>In recognition of excellence in teaching,  __________ is awarded this certificate for devotion to the students, commitment to learning, and dedication to the core values of R High School.</a:t>
            </a:r>
          </a:p>
        </p:txBody>
      </p:sp>
      <p:sp>
        <p:nvSpPr>
          <p:cNvPr id="151558" name="Line 6"/>
          <p:cNvSpPr>
            <a:spLocks noChangeShapeType="1"/>
          </p:cNvSpPr>
          <p:nvPr/>
        </p:nvSpPr>
        <p:spPr bwMode="auto">
          <a:xfrm>
            <a:off x="5429250" y="5705475"/>
            <a:ext cx="3067050" cy="0"/>
          </a:xfrm>
          <a:prstGeom prst="line">
            <a:avLst/>
          </a:prstGeom>
          <a:noFill/>
          <a:ln w="38100">
            <a:solidFill>
              <a:srgbClr val="00008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dirty="0">
              <a:solidFill>
                <a:prstClr val="black"/>
              </a:solidFill>
              <a:latin typeface="Arial" pitchFamily="34" charset="0"/>
            </a:endParaRPr>
          </a:p>
        </p:txBody>
      </p:sp>
      <p:sp>
        <p:nvSpPr>
          <p:cNvPr id="151559" name="Text Box 7"/>
          <p:cNvSpPr txBox="1">
            <a:spLocks noChangeArrowheads="1"/>
          </p:cNvSpPr>
          <p:nvPr/>
        </p:nvSpPr>
        <p:spPr bwMode="auto">
          <a:xfrm>
            <a:off x="5848350" y="5762625"/>
            <a:ext cx="230505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cs typeface="Arial" pitchFamily="34" charset="0"/>
              </a:rPr>
              <a:t>Date</a:t>
            </a:r>
          </a:p>
        </p:txBody>
      </p:sp>
      <p:sp>
        <p:nvSpPr>
          <p:cNvPr id="151560" name="Line 8"/>
          <p:cNvSpPr>
            <a:spLocks noChangeShapeType="1"/>
          </p:cNvSpPr>
          <p:nvPr/>
        </p:nvSpPr>
        <p:spPr bwMode="auto">
          <a:xfrm>
            <a:off x="5448300" y="6305550"/>
            <a:ext cx="3067050" cy="0"/>
          </a:xfrm>
          <a:prstGeom prst="line">
            <a:avLst/>
          </a:prstGeom>
          <a:noFill/>
          <a:ln w="38100">
            <a:solidFill>
              <a:srgbClr val="00008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dirty="0">
              <a:solidFill>
                <a:prstClr val="black"/>
              </a:solidFill>
              <a:latin typeface="Arial" pitchFamily="34" charset="0"/>
            </a:endParaRPr>
          </a:p>
        </p:txBody>
      </p:sp>
      <p:sp>
        <p:nvSpPr>
          <p:cNvPr id="151561" name="Text Box 9"/>
          <p:cNvSpPr txBox="1">
            <a:spLocks noChangeArrowheads="1"/>
          </p:cNvSpPr>
          <p:nvPr/>
        </p:nvSpPr>
        <p:spPr bwMode="auto">
          <a:xfrm>
            <a:off x="5943600" y="6391275"/>
            <a:ext cx="2305050"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cs typeface="Arial" pitchFamily="34" charset="0"/>
              </a:rPr>
              <a:t>, Principal</a:t>
            </a:r>
          </a:p>
        </p:txBody>
      </p:sp>
      <p:sp>
        <p:nvSpPr>
          <p:cNvPr id="151562" name="Text Box 18"/>
          <p:cNvSpPr txBox="1">
            <a:spLocks noChangeArrowheads="1"/>
          </p:cNvSpPr>
          <p:nvPr/>
        </p:nvSpPr>
        <p:spPr bwMode="auto">
          <a:xfrm>
            <a:off x="228602" y="6248402"/>
            <a:ext cx="106471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200" dirty="0">
                <a:solidFill>
                  <a:srgbClr val="000000"/>
                </a:solidFill>
                <a:cs typeface="Arial" pitchFamily="34" charset="0"/>
              </a:rPr>
              <a:t>R324A070157</a:t>
            </a:r>
          </a:p>
        </p:txBody>
      </p:sp>
    </p:spTree>
    <p:extLst>
      <p:ext uri="{BB962C8B-B14F-4D97-AF65-F5344CB8AC3E}">
        <p14:creationId xmlns:p14="http://schemas.microsoft.com/office/powerpoint/2010/main" val="19632669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p>
        </p:txBody>
      </p:sp>
      <p:sp>
        <p:nvSpPr>
          <p:cNvPr id="3" name="Content Placeholder 2"/>
          <p:cNvSpPr>
            <a:spLocks noGrp="1"/>
          </p:cNvSpPr>
          <p:nvPr>
            <p:ph idx="1"/>
          </p:nvPr>
        </p:nvSpPr>
        <p:spPr>
          <a:xfrm>
            <a:off x="457200" y="1600202"/>
            <a:ext cx="8229600" cy="4525963"/>
          </a:xfrm>
        </p:spPr>
        <p:txBody>
          <a:bodyPr/>
          <a:lstStyle/>
          <a:p>
            <a:r>
              <a:rPr lang="en-US" i="1" dirty="0"/>
              <a:t>See sample and blank reinforcement matrix, p. 31</a:t>
            </a:r>
          </a:p>
          <a:p>
            <a:r>
              <a:rPr lang="en-US" i="1" dirty="0"/>
              <a:t>What is one high-frequency acknowledgment that might work for your students or teachers?</a:t>
            </a:r>
          </a:p>
          <a:p>
            <a:r>
              <a:rPr lang="en-US" i="1" dirty="0"/>
              <a:t>What is one unpredictable/intermittent “BOOSTERS” acknowledgment that might work for your students or teachers?</a:t>
            </a:r>
          </a:p>
          <a:p>
            <a:r>
              <a:rPr lang="en-US" i="1" dirty="0"/>
              <a:t>What is Attention-Grabbing “Celebrations” acknowledgment that might work for your students or teachers? See matrix</a:t>
            </a:r>
          </a:p>
          <a:p>
            <a:endParaRPr lang="en-US" i="1" dirty="0"/>
          </a:p>
          <a:p>
            <a:endParaRPr lang="en-US" i="1" dirty="0"/>
          </a:p>
          <a:p>
            <a:pPr marL="0" indent="0">
              <a:buNone/>
            </a:pPr>
            <a:endParaRPr lang="en-US" dirty="0"/>
          </a:p>
        </p:txBody>
      </p:sp>
    </p:spTree>
    <p:extLst>
      <p:ext uri="{BB962C8B-B14F-4D97-AF65-F5344CB8AC3E}">
        <p14:creationId xmlns:p14="http://schemas.microsoft.com/office/powerpoint/2010/main" val="36678947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Engagement and Opportunities to Respond</a:t>
            </a:r>
          </a:p>
        </p:txBody>
      </p:sp>
      <p:sp>
        <p:nvSpPr>
          <p:cNvPr id="3" name="Subtitle 2"/>
          <p:cNvSpPr>
            <a:spLocks noGrp="1"/>
          </p:cNvSpPr>
          <p:nvPr>
            <p:ph type="subTitle" idx="1"/>
          </p:nvPr>
        </p:nvSpPr>
        <p:spPr>
          <a:xfrm>
            <a:off x="1371600" y="4267200"/>
            <a:ext cx="6400800" cy="1752600"/>
          </a:xfrm>
        </p:spPr>
        <p:txBody>
          <a:bodyPr/>
          <a:lstStyle/>
          <a:p>
            <a:r>
              <a:rPr lang="en-US" dirty="0">
                <a:solidFill>
                  <a:schemeClr val="tx1"/>
                </a:solidFill>
              </a:rPr>
              <a:t>Non-example – Ferris</a:t>
            </a:r>
          </a:p>
          <a:p>
            <a:r>
              <a:rPr lang="en-US">
                <a:solidFill>
                  <a:schemeClr val="tx1"/>
                </a:solidFill>
              </a:rPr>
              <a:t>Jeff Bliss </a:t>
            </a:r>
            <a:r>
              <a:rPr lang="en-US" dirty="0">
                <a:solidFill>
                  <a:schemeClr val="tx1"/>
                </a:solidFill>
              </a:rPr>
              <a:t>Video Example</a:t>
            </a:r>
          </a:p>
        </p:txBody>
      </p:sp>
    </p:spTree>
    <p:extLst>
      <p:ext uri="{BB962C8B-B14F-4D97-AF65-F5344CB8AC3E}">
        <p14:creationId xmlns:p14="http://schemas.microsoft.com/office/powerpoint/2010/main" val="23587016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dirty="0"/>
              <a:t>Quiz</a:t>
            </a:r>
          </a:p>
        </p:txBody>
      </p:sp>
      <p:pic>
        <p:nvPicPr>
          <p:cNvPr id="1566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2316165"/>
            <a:ext cx="4419600" cy="2941637"/>
          </a:xfrm>
        </p:spPr>
      </p:pic>
      <p:sp>
        <p:nvSpPr>
          <p:cNvPr id="156676" name="TextBox 4"/>
          <p:cNvSpPr txBox="1">
            <a:spLocks noChangeArrowheads="1"/>
          </p:cNvSpPr>
          <p:nvPr/>
        </p:nvSpPr>
        <p:spPr bwMode="auto">
          <a:xfrm>
            <a:off x="958852" y="1219200"/>
            <a:ext cx="7002463"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000" dirty="0">
                <a:solidFill>
                  <a:srgbClr val="000000"/>
                </a:solidFill>
                <a:latin typeface="Calibri" pitchFamily="34" charset="0"/>
              </a:rPr>
              <a:t>What percentage of workers worldwide </a:t>
            </a:r>
          </a:p>
          <a:p>
            <a:pPr algn="ctr" eaLnBrk="1" fontAlgn="base" hangingPunct="1">
              <a:spcBef>
                <a:spcPct val="0"/>
              </a:spcBef>
              <a:spcAft>
                <a:spcPct val="0"/>
              </a:spcAft>
            </a:pPr>
            <a:r>
              <a:rPr lang="en-US" altLang="en-US" sz="3000" dirty="0">
                <a:solidFill>
                  <a:srgbClr val="000000"/>
                </a:solidFill>
                <a:latin typeface="Calibri" pitchFamily="34" charset="0"/>
              </a:rPr>
              <a:t>consider themselves engaged at </a:t>
            </a:r>
            <a:r>
              <a:rPr lang="en-US" altLang="en-US" sz="3000">
                <a:solidFill>
                  <a:srgbClr val="000000"/>
                </a:solidFill>
                <a:latin typeface="Calibri" pitchFamily="34" charset="0"/>
              </a:rPr>
              <a:t>their jobs</a:t>
            </a:r>
            <a:r>
              <a:rPr lang="en-US" altLang="en-US" sz="3000" dirty="0">
                <a:solidFill>
                  <a:srgbClr val="000000"/>
                </a:solidFill>
                <a:latin typeface="Calibri" pitchFamily="34" charset="0"/>
              </a:rPr>
              <a:t>?</a:t>
            </a:r>
          </a:p>
        </p:txBody>
      </p:sp>
      <p:sp>
        <p:nvSpPr>
          <p:cNvPr id="156677" name="TextBox 5"/>
          <p:cNvSpPr txBox="1">
            <a:spLocks noChangeArrowheads="1"/>
          </p:cNvSpPr>
          <p:nvPr/>
        </p:nvSpPr>
        <p:spPr bwMode="auto">
          <a:xfrm>
            <a:off x="609602" y="6400800"/>
            <a:ext cx="43291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800" dirty="0">
                <a:solidFill>
                  <a:srgbClr val="000000"/>
                </a:solidFill>
                <a:latin typeface="Calibri" pitchFamily="34" charset="0"/>
              </a:rPr>
              <a:t>Photo from Flicker Creative Commons </a:t>
            </a:r>
            <a:r>
              <a:rPr lang="en-US" altLang="en-US" sz="100" dirty="0">
                <a:solidFill>
                  <a:srgbClr val="000000"/>
                </a:solidFill>
                <a:latin typeface="Calibri" pitchFamily="34" charset="0"/>
              </a:rPr>
              <a:t>https://www.flickr.com/photos/pennwic/8142281815/in</a:t>
            </a:r>
            <a:r>
              <a:rPr lang="en-US" altLang="en-US" sz="100">
                <a:solidFill>
                  <a:srgbClr val="000000"/>
                </a:solidFill>
                <a:latin typeface="Calibri" pitchFamily="34" charset="0"/>
              </a:rPr>
              <a:t>/photolist-dpvjHe-dpvjNz-dpvths-pQoPx7-aMi2SZ-8vEXtU-8vBWcM-5C6oVt-pEQiQm-97vCko-rKn1F-h7BuWg-h7ybkV-h7wXts-h7y2AF-h7y1NP-8vBVJ2-8vBW8g-8vBVL8-8vBVZr-8vEXGf-8vBWgB-8vBWdB-8vBVTe-8vBW8X-8vBW4Z-h7wVwR-h7x7bs-aMi6nD-5pYDTp-aMiarZ-aMi2xk-aMhLrn-aMhSLR-aMhUsa-aMhK7i-aMhJQz-aMhUbT-aMhJxr-aMhYfc-aMhURP-aMhTt2-aMhV48-aMhKk8-aMhKyV-aMhKRR-aMhLHT-aMhTFt-aMhTXz-aMhUEp</a:t>
            </a:r>
            <a:endParaRPr lang="en-US" altLang="en-US" sz="100" dirty="0">
              <a:solidFill>
                <a:srgbClr val="000000"/>
              </a:solidFill>
              <a:latin typeface="Calibri" pitchFamily="34" charset="0"/>
            </a:endParaRPr>
          </a:p>
        </p:txBody>
      </p:sp>
      <p:sp>
        <p:nvSpPr>
          <p:cNvPr id="7" name="TextBox 6"/>
          <p:cNvSpPr txBox="1">
            <a:spLocks noChangeArrowheads="1"/>
          </p:cNvSpPr>
          <p:nvPr/>
        </p:nvSpPr>
        <p:spPr bwMode="auto">
          <a:xfrm>
            <a:off x="2195495" y="5476877"/>
            <a:ext cx="515147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000" dirty="0">
                <a:solidFill>
                  <a:srgbClr val="000000"/>
                </a:solidFill>
                <a:latin typeface="Calibri" pitchFamily="34" charset="0"/>
              </a:rPr>
              <a:t>15 % </a:t>
            </a:r>
          </a:p>
          <a:p>
            <a:pPr algn="ctr" eaLnBrk="1" fontAlgn="base" hangingPunct="1">
              <a:spcBef>
                <a:spcPct val="0"/>
              </a:spcBef>
              <a:spcAft>
                <a:spcPct val="0"/>
              </a:spcAft>
            </a:pPr>
            <a:r>
              <a:rPr lang="en-US" altLang="en-US" sz="1200" dirty="0">
                <a:solidFill>
                  <a:srgbClr val="000000"/>
                </a:solidFill>
                <a:latin typeface="Calibri" pitchFamily="34" charset="0"/>
              </a:rPr>
              <a:t>https://haiilo.</a:t>
            </a:r>
            <a:r>
              <a:rPr lang="en-US" altLang="en-US" sz="1200">
                <a:solidFill>
                  <a:srgbClr val="000000"/>
                </a:solidFill>
                <a:latin typeface="Calibri" pitchFamily="34" charset="0"/>
              </a:rPr>
              <a:t>com/blog</a:t>
            </a:r>
            <a:r>
              <a:rPr lang="en-US" altLang="en-US" sz="1200" dirty="0">
                <a:solidFill>
                  <a:srgbClr val="000000"/>
                </a:solidFill>
                <a:latin typeface="Calibri" pitchFamily="34" charset="0"/>
              </a:rPr>
              <a:t>/employee-engagement-8-statistics-you-need-to-know</a:t>
            </a:r>
            <a:r>
              <a:rPr lang="en-US" altLang="en-US" dirty="0">
                <a:solidFill>
                  <a:srgbClr val="000000"/>
                </a:solidFill>
                <a:latin typeface="Calibri" pitchFamily="34" charset="0"/>
              </a:rPr>
              <a:t>/</a:t>
            </a:r>
          </a:p>
        </p:txBody>
      </p:sp>
    </p:spTree>
    <p:extLst>
      <p:ext uri="{BB962C8B-B14F-4D97-AF65-F5344CB8AC3E}">
        <p14:creationId xmlns:p14="http://schemas.microsoft.com/office/powerpoint/2010/main" val="26919896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97A080-68FE-4DC1-93ED-0B3B138725A1}"/>
              </a:ext>
            </a:extLst>
          </p:cNvPr>
          <p:cNvSpPr>
            <a:spLocks noGrp="1"/>
          </p:cNvSpPr>
          <p:nvPr>
            <p:ph type="title"/>
          </p:nvPr>
        </p:nvSpPr>
        <p:spPr/>
        <p:txBody>
          <a:bodyPr/>
          <a:lstStyle/>
          <a:p>
            <a:r>
              <a:rPr lang="en-US" dirty="0"/>
              <a:t>Meet Winston Churchill </a:t>
            </a:r>
          </a:p>
        </p:txBody>
      </p:sp>
      <p:sp>
        <p:nvSpPr>
          <p:cNvPr id="6" name="Content Placeholder 5">
            <a:extLst>
              <a:ext uri="{FF2B5EF4-FFF2-40B4-BE49-F238E27FC236}">
                <a16:creationId xmlns:a16="http://schemas.microsoft.com/office/drawing/2014/main" id="{582B5FAB-06CB-41B2-BC09-D0A6CC06E824}"/>
              </a:ext>
            </a:extLst>
          </p:cNvPr>
          <p:cNvSpPr>
            <a:spLocks noGrp="1"/>
          </p:cNvSpPr>
          <p:nvPr>
            <p:ph sz="half" idx="2"/>
          </p:nvPr>
        </p:nvSpPr>
        <p:spPr>
          <a:xfrm>
            <a:off x="4733925" y="2692400"/>
            <a:ext cx="3886200" cy="4351338"/>
          </a:xfrm>
        </p:spPr>
        <p:txBody>
          <a:bodyPr/>
          <a:lstStyle/>
          <a:p>
            <a:r>
              <a:rPr lang="en-US" sz="2400" dirty="0"/>
              <a:t>Leader </a:t>
            </a:r>
            <a:r>
              <a:rPr lang="en-US" sz="2400"/>
              <a:t>of Britain </a:t>
            </a:r>
            <a:r>
              <a:rPr lang="en-US" sz="2400" dirty="0"/>
              <a:t>during World War II</a:t>
            </a:r>
          </a:p>
          <a:p>
            <a:r>
              <a:rPr lang="en-US" sz="2400" dirty="0"/>
              <a:t>Person of courage</a:t>
            </a:r>
          </a:p>
          <a:p>
            <a:r>
              <a:rPr lang="en-US" sz="2400"/>
              <a:t>Brave</a:t>
            </a:r>
            <a:endParaRPr lang="en-US" sz="2400" dirty="0"/>
          </a:p>
          <a:p>
            <a:r>
              <a:rPr lang="en-US" sz="2400" dirty="0"/>
              <a:t>“Never give up”</a:t>
            </a:r>
          </a:p>
          <a:p>
            <a:endParaRPr lang="en-US" dirty="0"/>
          </a:p>
        </p:txBody>
      </p:sp>
      <p:sp>
        <p:nvSpPr>
          <p:cNvPr id="9" name="TextBox 8">
            <a:extLst>
              <a:ext uri="{FF2B5EF4-FFF2-40B4-BE49-F238E27FC236}">
                <a16:creationId xmlns:a16="http://schemas.microsoft.com/office/drawing/2014/main" id="{4E8ECAEC-6BC9-4F2D-A1F2-391C1E370766}"/>
              </a:ext>
            </a:extLst>
          </p:cNvPr>
          <p:cNvSpPr txBox="1"/>
          <p:nvPr/>
        </p:nvSpPr>
        <p:spPr>
          <a:xfrm>
            <a:off x="2128721" y="6353001"/>
            <a:ext cx="6153150" cy="153888"/>
          </a:xfrm>
          <a:prstGeom prst="rect">
            <a:avLst/>
          </a:prstGeom>
          <a:noFill/>
        </p:spPr>
        <p:txBody>
          <a:bodyPr wrap="square" rtlCol="0">
            <a:spAutoFit/>
          </a:bodyPr>
          <a:lstStyle/>
          <a:p>
            <a:r>
              <a:rPr lang="en-US" sz="400" dirty="0">
                <a:hlinkClick r:id="rId2"/>
              </a:rPr>
              <a:t>Image from https://flic.kr/p</a:t>
            </a:r>
            <a:r>
              <a:rPr lang="en-US" sz="400">
                <a:hlinkClick r:id="rId2"/>
              </a:rPr>
              <a:t>/rtbVoU</a:t>
            </a:r>
            <a:endParaRPr lang="en-US" sz="400" dirty="0"/>
          </a:p>
        </p:txBody>
      </p:sp>
      <p:pic>
        <p:nvPicPr>
          <p:cNvPr id="17" name="Content Placeholder 16" descr="A person wearing a suit and hat&#10;&#10;Description automatically generated">
            <a:extLst>
              <a:ext uri="{FF2B5EF4-FFF2-40B4-BE49-F238E27FC236}">
                <a16:creationId xmlns:a16="http://schemas.microsoft.com/office/drawing/2014/main" id="{5200AA57-6615-4A1E-9361-C514858EFFB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942382"/>
            <a:ext cx="3886200" cy="4117827"/>
          </a:xfrm>
        </p:spPr>
      </p:pic>
    </p:spTree>
    <p:extLst>
      <p:ext uri="{BB962C8B-B14F-4D97-AF65-F5344CB8AC3E}">
        <p14:creationId xmlns:p14="http://schemas.microsoft.com/office/powerpoint/2010/main" val="35487523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FE39-3976-EE9A-2549-9559CAC2FB13}"/>
              </a:ext>
            </a:extLst>
          </p:cNvPr>
          <p:cNvSpPr>
            <a:spLocks noGrp="1"/>
          </p:cNvSpPr>
          <p:nvPr>
            <p:ph type="title"/>
          </p:nvPr>
        </p:nvSpPr>
        <p:spPr/>
        <p:txBody>
          <a:bodyPr/>
          <a:lstStyle/>
          <a:p>
            <a:r>
              <a:rPr lang="en-US" dirty="0"/>
              <a:t>To Engage Students, Save the Cat</a:t>
            </a:r>
          </a:p>
        </p:txBody>
      </p:sp>
      <p:pic>
        <p:nvPicPr>
          <p:cNvPr id="5" name="Picture 4" descr="A cat peeking out from behind a tree&#10;&#10;Description automatically generated with low confidence">
            <a:extLst>
              <a:ext uri="{FF2B5EF4-FFF2-40B4-BE49-F238E27FC236}">
                <a16:creationId xmlns:a16="http://schemas.microsoft.com/office/drawing/2014/main" id="{5C27AB5B-44E7-DD53-C61A-A1569AB1B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79" y="2530830"/>
            <a:ext cx="3538330" cy="235658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E20B2CD-2F68-2215-7028-9AC3E50C9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593" y="1690689"/>
            <a:ext cx="4001328" cy="4001328"/>
          </a:xfrm>
          <a:prstGeom prst="rect">
            <a:avLst/>
          </a:prstGeom>
        </p:spPr>
      </p:pic>
      <p:sp>
        <p:nvSpPr>
          <p:cNvPr id="9" name="TextBox 8">
            <a:extLst>
              <a:ext uri="{FF2B5EF4-FFF2-40B4-BE49-F238E27FC236}">
                <a16:creationId xmlns:a16="http://schemas.microsoft.com/office/drawing/2014/main" id="{DB068634-990B-43F2-F915-20638614317B}"/>
              </a:ext>
            </a:extLst>
          </p:cNvPr>
          <p:cNvSpPr txBox="1"/>
          <p:nvPr/>
        </p:nvSpPr>
        <p:spPr>
          <a:xfrm flipH="1">
            <a:off x="867354" y="5923722"/>
            <a:ext cx="4001328" cy="369332"/>
          </a:xfrm>
          <a:prstGeom prst="rect">
            <a:avLst/>
          </a:prstGeom>
          <a:noFill/>
        </p:spPr>
        <p:txBody>
          <a:bodyPr wrap="square" rtlCol="0">
            <a:spAutoFit/>
          </a:bodyPr>
          <a:lstStyle/>
          <a:p>
            <a:r>
              <a:rPr lang="en-US" dirty="0"/>
              <a:t>Why is this scene in Moana (</a:t>
            </a:r>
            <a:r>
              <a:rPr lang="en-US" dirty="0">
                <a:hlinkClick r:id="rId4"/>
              </a:rPr>
              <a:t>link</a:t>
            </a:r>
            <a:r>
              <a:rPr lang="en-US" dirty="0"/>
              <a:t>)?</a:t>
            </a:r>
          </a:p>
        </p:txBody>
      </p:sp>
    </p:spTree>
    <p:extLst>
      <p:ext uri="{BB962C8B-B14F-4D97-AF65-F5344CB8AC3E}">
        <p14:creationId xmlns:p14="http://schemas.microsoft.com/office/powerpoint/2010/main" val="36762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28650" y="250976"/>
            <a:ext cx="7886700" cy="1325563"/>
          </a:xfrm>
        </p:spPr>
        <p:txBody>
          <a:bodyPr>
            <a:normAutofit/>
          </a:bodyPr>
          <a:lstStyle/>
          <a:p>
            <a:pPr algn="ctr"/>
            <a:r>
              <a:rPr lang="en-US" altLang="en-US" b="1" dirty="0"/>
              <a:t>Engagement</a:t>
            </a:r>
          </a:p>
        </p:txBody>
      </p:sp>
      <p:sp>
        <p:nvSpPr>
          <p:cNvPr id="3" name="Content Placeholder 2"/>
          <p:cNvSpPr>
            <a:spLocks noGrp="1"/>
          </p:cNvSpPr>
          <p:nvPr>
            <p:ph idx="1"/>
          </p:nvPr>
        </p:nvSpPr>
        <p:spPr>
          <a:xfrm>
            <a:off x="385295" y="4876802"/>
            <a:ext cx="8277097" cy="4379079"/>
          </a:xfrm>
        </p:spPr>
        <p:txBody>
          <a:bodyPr/>
          <a:lstStyle/>
          <a:p>
            <a:pPr marL="0" indent="0">
              <a:buNone/>
              <a:defRPr/>
            </a:pPr>
            <a:r>
              <a:rPr lang="en-US" i="1" dirty="0"/>
              <a:t>Good merchandise alone will not appeal to the customer, it …[stores]…must attract the five senses </a:t>
            </a:r>
            <a:r>
              <a:rPr lang="en-US" dirty="0"/>
              <a:t>(ANA Innovations)</a:t>
            </a:r>
            <a:endParaRPr lang="en-US" i="1" dirty="0"/>
          </a:p>
          <a:p>
            <a:pPr marL="457200" lvl="1" indent="0">
              <a:buNone/>
              <a:defRPr/>
            </a:pPr>
            <a:r>
              <a:rPr lang="en-US" sz="1800" dirty="0"/>
              <a:t>Goichi Itokazu, President </a:t>
            </a:r>
            <a:r>
              <a:rPr lang="en-US" sz="1800"/>
              <a:t>of Ryubo </a:t>
            </a:r>
            <a:r>
              <a:rPr lang="en-US" sz="1800" dirty="0"/>
              <a:t>Holdings, and former president of Family Mart</a:t>
            </a:r>
          </a:p>
        </p:txBody>
      </p:sp>
      <p:pic>
        <p:nvPicPr>
          <p:cNvPr id="2" name="Picture 1" descr="IMAG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72" y="1548097"/>
            <a:ext cx="3690014" cy="2894129"/>
          </a:xfrm>
          <a:prstGeom prst="rect">
            <a:avLst/>
          </a:prstGeom>
        </p:spPr>
      </p:pic>
      <p:pic>
        <p:nvPicPr>
          <p:cNvPr id="4" name="Picture 3"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634" y="1366372"/>
            <a:ext cx="3060932" cy="3056992"/>
          </a:xfrm>
          <a:prstGeom prst="rect">
            <a:avLst/>
          </a:prstGeom>
        </p:spPr>
      </p:pic>
      <p:sp>
        <p:nvSpPr>
          <p:cNvPr id="5" name="TextBox 4"/>
          <p:cNvSpPr txBox="1"/>
          <p:nvPr/>
        </p:nvSpPr>
        <p:spPr>
          <a:xfrm>
            <a:off x="781291" y="4466173"/>
            <a:ext cx="3471999" cy="276999"/>
          </a:xfrm>
          <a:prstGeom prst="rect">
            <a:avLst/>
          </a:prstGeom>
          <a:noFill/>
        </p:spPr>
        <p:txBody>
          <a:bodyPr wrap="none" rtlCol="0">
            <a:spAutoFit/>
          </a:bodyPr>
          <a:lstStyle/>
          <a:p>
            <a:r>
              <a:rPr lang="en-US" sz="1200" dirty="0"/>
              <a:t>Image from http://2015.oimf.jp/en/news/detail/104</a:t>
            </a:r>
          </a:p>
        </p:txBody>
      </p:sp>
      <p:sp>
        <p:nvSpPr>
          <p:cNvPr id="6" name="TextBox 5"/>
          <p:cNvSpPr txBox="1"/>
          <p:nvPr/>
        </p:nvSpPr>
        <p:spPr>
          <a:xfrm>
            <a:off x="5682048" y="4384346"/>
            <a:ext cx="2190248" cy="276999"/>
          </a:xfrm>
          <a:prstGeom prst="rect">
            <a:avLst/>
          </a:prstGeom>
          <a:noFill/>
        </p:spPr>
        <p:txBody>
          <a:bodyPr wrap="none" rtlCol="0">
            <a:spAutoFit/>
          </a:bodyPr>
          <a:lstStyle/>
          <a:p>
            <a:r>
              <a:rPr lang="en-US" sz="1200" dirty="0"/>
              <a:t>Image from </a:t>
            </a:r>
            <a:r>
              <a:rPr lang="en-US" sz="1200"/>
              <a:t>http://bit</a:t>
            </a:r>
            <a:r>
              <a:rPr lang="en-US" sz="1200" dirty="0"/>
              <a:t>.ly/1ZIfcPF</a:t>
            </a:r>
          </a:p>
        </p:txBody>
      </p:sp>
    </p:spTree>
    <p:extLst>
      <p:ext uri="{BB962C8B-B14F-4D97-AF65-F5344CB8AC3E}">
        <p14:creationId xmlns:p14="http://schemas.microsoft.com/office/powerpoint/2010/main" val="11277760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Instructional/Emotional Support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27" y="1322806"/>
            <a:ext cx="2751822" cy="1953794"/>
          </a:xfrm>
          <a:prstGeom prst="rect">
            <a:avLst/>
          </a:prstGeom>
        </p:spPr>
      </p:pic>
      <p:sp>
        <p:nvSpPr>
          <p:cNvPr id="5" name="TextBox 4"/>
          <p:cNvSpPr txBox="1"/>
          <p:nvPr/>
        </p:nvSpPr>
        <p:spPr>
          <a:xfrm>
            <a:off x="826805" y="3276602"/>
            <a:ext cx="2361672" cy="646331"/>
          </a:xfrm>
          <a:prstGeom prst="rect">
            <a:avLst/>
          </a:prstGeom>
          <a:noFill/>
        </p:spPr>
        <p:txBody>
          <a:bodyPr wrap="none" rtlCol="0">
            <a:spAutoFit/>
          </a:bodyPr>
          <a:lstStyle/>
          <a:p>
            <a:pPr marL="0" lvl="1"/>
            <a:r>
              <a:rPr lang="en-US" dirty="0"/>
              <a:t>Laughing with students</a:t>
            </a: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228" y="1371602"/>
            <a:ext cx="1671124" cy="2228165"/>
          </a:xfrm>
          <a:prstGeom prst="rect">
            <a:avLst/>
          </a:prstGeom>
        </p:spPr>
      </p:pic>
      <p:sp>
        <p:nvSpPr>
          <p:cNvPr id="7" name="TextBox 6"/>
          <p:cNvSpPr txBox="1"/>
          <p:nvPr/>
        </p:nvSpPr>
        <p:spPr>
          <a:xfrm>
            <a:off x="6477000" y="3599767"/>
            <a:ext cx="2094420" cy="646331"/>
          </a:xfrm>
          <a:prstGeom prst="rect">
            <a:avLst/>
          </a:prstGeom>
          <a:noFill/>
        </p:spPr>
        <p:txBody>
          <a:bodyPr wrap="none" rtlCol="0">
            <a:spAutoFit/>
          </a:bodyPr>
          <a:lstStyle/>
          <a:p>
            <a:pPr marL="0" lvl="1"/>
            <a:r>
              <a:rPr lang="en-US" dirty="0"/>
              <a:t>Out of desk greeting</a:t>
            </a:r>
          </a:p>
          <a:p>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528" y="3886202"/>
            <a:ext cx="2751823" cy="2066925"/>
          </a:xfrm>
          <a:prstGeom prst="rect">
            <a:avLst/>
          </a:prstGeom>
        </p:spPr>
      </p:pic>
      <p:sp>
        <p:nvSpPr>
          <p:cNvPr id="9" name="TextBox 8"/>
          <p:cNvSpPr txBox="1"/>
          <p:nvPr/>
        </p:nvSpPr>
        <p:spPr>
          <a:xfrm>
            <a:off x="1113359" y="5997280"/>
            <a:ext cx="1788567" cy="646331"/>
          </a:xfrm>
          <a:prstGeom prst="rect">
            <a:avLst/>
          </a:prstGeom>
          <a:noFill/>
        </p:spPr>
        <p:txBody>
          <a:bodyPr wrap="none" rtlCol="0">
            <a:spAutoFit/>
          </a:bodyPr>
          <a:lstStyle/>
          <a:p>
            <a:pPr marL="0" lvl="1"/>
            <a:r>
              <a:rPr lang="en-US"/>
              <a:t>Ask about </a:t>
            </a:r>
            <a:r>
              <a:rPr lang="en-US" dirty="0"/>
              <a:t>events</a:t>
            </a:r>
          </a:p>
          <a:p>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1801" y="4194115"/>
            <a:ext cx="4286250" cy="1828800"/>
          </a:xfrm>
          <a:prstGeom prst="rect">
            <a:avLst/>
          </a:prstGeom>
        </p:spPr>
      </p:pic>
      <p:sp>
        <p:nvSpPr>
          <p:cNvPr id="12" name="TextBox 11"/>
          <p:cNvSpPr txBox="1"/>
          <p:nvPr/>
        </p:nvSpPr>
        <p:spPr>
          <a:xfrm>
            <a:off x="5675845" y="6086182"/>
            <a:ext cx="1258165" cy="646331"/>
          </a:xfrm>
          <a:prstGeom prst="rect">
            <a:avLst/>
          </a:prstGeom>
          <a:noFill/>
        </p:spPr>
        <p:txBody>
          <a:bodyPr wrap="none" rtlCol="0">
            <a:spAutoFit/>
          </a:bodyPr>
          <a:lstStyle/>
          <a:p>
            <a:pPr marL="0" lvl="1"/>
            <a:r>
              <a:rPr lang="en-US" dirty="0"/>
              <a:t>Ask “why”?</a:t>
            </a:r>
          </a:p>
          <a:p>
            <a:endParaRPr lang="en-US"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0" y="1371602"/>
            <a:ext cx="2748486" cy="1532281"/>
          </a:xfrm>
          <a:prstGeom prst="rect">
            <a:avLst/>
          </a:prstGeom>
        </p:spPr>
      </p:pic>
      <p:sp>
        <p:nvSpPr>
          <p:cNvPr id="14" name="TextBox 13"/>
          <p:cNvSpPr txBox="1"/>
          <p:nvPr/>
        </p:nvSpPr>
        <p:spPr>
          <a:xfrm>
            <a:off x="3850424" y="2971800"/>
            <a:ext cx="2169376" cy="369332"/>
          </a:xfrm>
          <a:prstGeom prst="rect">
            <a:avLst/>
          </a:prstGeom>
          <a:noFill/>
        </p:spPr>
        <p:txBody>
          <a:bodyPr wrap="none" rtlCol="0">
            <a:spAutoFit/>
          </a:bodyPr>
          <a:lstStyle/>
          <a:p>
            <a:pPr marL="0" lvl="1"/>
            <a:r>
              <a:rPr lang="en-US" dirty="0"/>
              <a:t>Choice of responding</a:t>
            </a:r>
          </a:p>
        </p:txBody>
      </p:sp>
      <p:sp>
        <p:nvSpPr>
          <p:cNvPr id="15" name="TextBox 14"/>
          <p:cNvSpPr txBox="1"/>
          <p:nvPr/>
        </p:nvSpPr>
        <p:spPr>
          <a:xfrm>
            <a:off x="304800" y="6381690"/>
            <a:ext cx="2307042" cy="400110"/>
          </a:xfrm>
          <a:prstGeom prst="rect">
            <a:avLst/>
          </a:prstGeom>
          <a:noFill/>
        </p:spPr>
        <p:txBody>
          <a:bodyPr wrap="none" rtlCol="0">
            <a:spAutoFit/>
          </a:bodyPr>
          <a:lstStyle/>
          <a:p>
            <a:r>
              <a:rPr lang="en-US" sz="400" dirty="0">
                <a:hlinkClick r:id="rId8"/>
              </a:rPr>
              <a:t>http://</a:t>
            </a:r>
            <a:r>
              <a:rPr lang="en-US" sz="400">
                <a:hlinkClick r:id="rId8"/>
              </a:rPr>
              <a:t>mzteachuh.blogspot</a:t>
            </a:r>
            <a:r>
              <a:rPr lang="en-US" sz="400" dirty="0">
                <a:hlinkClick r:id="rId8"/>
              </a:rPr>
              <a:t>.com/2012/05/that-kid-drives-me-nuts-tweets-of-day.html</a:t>
            </a:r>
            <a:endParaRPr lang="en-US" sz="400" dirty="0"/>
          </a:p>
          <a:p>
            <a:r>
              <a:rPr lang="en-US" sz="400" dirty="0">
                <a:hlinkClick r:id="rId9"/>
              </a:rPr>
              <a:t>http</a:t>
            </a:r>
            <a:r>
              <a:rPr lang="en-US" sz="400">
                <a:hlinkClick r:id="rId9"/>
              </a:rPr>
              <a:t>://ignitebrownsville.blogspot</a:t>
            </a:r>
            <a:r>
              <a:rPr lang="en-US" sz="400" dirty="0">
                <a:hlinkClick r:id="rId9"/>
              </a:rPr>
              <a:t>.com/p/picture-gallery.html</a:t>
            </a:r>
            <a:endParaRPr lang="en-US" sz="400" dirty="0"/>
          </a:p>
          <a:p>
            <a:r>
              <a:rPr lang="en-US" sz="400" dirty="0">
                <a:hlinkClick r:id="rId10"/>
              </a:rPr>
              <a:t>http://english.vietnamnet.vn/fms/sports/57762/hanoi-to-host-5th-asean-student-sports-games.html</a:t>
            </a:r>
            <a:endParaRPr lang="en-US" sz="400" dirty="0"/>
          </a:p>
          <a:p>
            <a:r>
              <a:rPr lang="en-US" sz="400" dirty="0">
                <a:hlinkClick r:id="rId11"/>
              </a:rPr>
              <a:t>http://www.</a:t>
            </a:r>
            <a:r>
              <a:rPr lang="en-US" sz="400">
                <a:hlinkClick r:id="rId11"/>
              </a:rPr>
              <a:t>phy.bris</a:t>
            </a:r>
            <a:r>
              <a:rPr lang="en-US" sz="400" dirty="0">
                <a:hlinkClick r:id="rId11"/>
              </a:rPr>
              <a:t>.ac.uk/news_archive1.html</a:t>
            </a:r>
            <a:r>
              <a:rPr lang="en-US" sz="400" dirty="0"/>
              <a:t>   </a:t>
            </a:r>
          </a:p>
          <a:p>
            <a:r>
              <a:rPr lang="en-US" sz="400" dirty="0">
                <a:hlinkClick r:id="rId12"/>
              </a:rPr>
              <a:t>http://www.hillel.org/jewish</a:t>
            </a:r>
            <a:r>
              <a:rPr lang="en-US" sz="400">
                <a:hlinkClick r:id="rId12"/>
              </a:rPr>
              <a:t>/ask-big-questions</a:t>
            </a:r>
            <a:r>
              <a:rPr lang="en-US" sz="400"/>
              <a:t> </a:t>
            </a:r>
            <a:endParaRPr lang="en-US" sz="400" dirty="0"/>
          </a:p>
        </p:txBody>
      </p:sp>
      <p:sp>
        <p:nvSpPr>
          <p:cNvPr id="16" name="Down Arrow 15"/>
          <p:cNvSpPr/>
          <p:nvPr/>
        </p:nvSpPr>
        <p:spPr>
          <a:xfrm>
            <a:off x="2649112" y="1143000"/>
            <a:ext cx="2286000" cy="426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Failure rates</a:t>
            </a:r>
          </a:p>
          <a:p>
            <a:pPr algn="ctr"/>
            <a:r>
              <a:rPr lang="en-US" dirty="0"/>
              <a:t>from 17% to 11%</a:t>
            </a:r>
          </a:p>
        </p:txBody>
      </p:sp>
      <p:sp>
        <p:nvSpPr>
          <p:cNvPr id="17" name="Rectangle 16"/>
          <p:cNvSpPr/>
          <p:nvPr/>
        </p:nvSpPr>
        <p:spPr>
          <a:xfrm>
            <a:off x="1295400" y="5486400"/>
            <a:ext cx="5105400" cy="369332"/>
          </a:xfrm>
          <a:prstGeom prst="rect">
            <a:avLst/>
          </a:prstGeom>
          <a:solidFill>
            <a:schemeClr val="bg1"/>
          </a:solidFill>
        </p:spPr>
        <p:txBody>
          <a:bodyPr wrap="square">
            <a:spAutoFit/>
          </a:bodyPr>
          <a:lstStyle/>
          <a:p>
            <a:r>
              <a:rPr lang="en-US" dirty="0"/>
              <a:t>Allen, Gregory, Mikami, Lun, Hamre, &amp; Pinata (2013)</a:t>
            </a:r>
          </a:p>
        </p:txBody>
      </p:sp>
    </p:spTree>
    <p:extLst>
      <p:ext uri="{BB962C8B-B14F-4D97-AF65-F5344CB8AC3E}">
        <p14:creationId xmlns:p14="http://schemas.microsoft.com/office/powerpoint/2010/main" val="40313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AF73-B92A-57FB-6071-6B59D65B0881}"/>
              </a:ext>
            </a:extLst>
          </p:cNvPr>
          <p:cNvSpPr>
            <a:spLocks noGrp="1"/>
          </p:cNvSpPr>
          <p:nvPr>
            <p:ph type="title"/>
          </p:nvPr>
        </p:nvSpPr>
        <p:spPr>
          <a:xfrm>
            <a:off x="628650" y="681039"/>
            <a:ext cx="7886700" cy="1325563"/>
          </a:xfrm>
        </p:spPr>
        <p:txBody>
          <a:bodyPr>
            <a:normAutofit fontScale="90000"/>
          </a:bodyPr>
          <a:lstStyle/>
          <a:p>
            <a:r>
              <a:rPr lang="en-AU" sz="4000" b="1" dirty="0">
                <a:latin typeface="+mn-lt"/>
                <a:ea typeface="Calibri" panose="020F0502020204030204" pitchFamily="34" charset="0"/>
                <a:cs typeface="Times New Roman" panose="02020603050405020304" pitchFamily="18" charset="0"/>
              </a:rPr>
              <a:t>Reflection on Universal Design for Learning – </a:t>
            </a:r>
            <a:r>
              <a:rPr lang="en-AU" sz="4000" b="1">
                <a:latin typeface="+mn-lt"/>
                <a:ea typeface="Calibri" panose="020F0502020204030204" pitchFamily="34" charset="0"/>
                <a:cs typeface="Times New Roman" panose="02020603050405020304" pitchFamily="18" charset="0"/>
              </a:rPr>
              <a:t>Providing Flexible </a:t>
            </a:r>
            <a:r>
              <a:rPr lang="en-AU" sz="4000" b="1" dirty="0">
                <a:latin typeface="+mn-lt"/>
                <a:ea typeface="Calibri" panose="020F0502020204030204" pitchFamily="34" charset="0"/>
                <a:cs typeface="Times New Roman" panose="02020603050405020304" pitchFamily="18" charset="0"/>
              </a:rPr>
              <a:t>Means of Engagement</a:t>
            </a:r>
            <a:br>
              <a:rPr lang="en-US" sz="1800" dirty="0">
                <a:latin typeface="Calibri" panose="020F0502020204030204" pitchFamily="34" charset="0"/>
                <a:ea typeface="MS Mincho" panose="02020609040205080304" pitchFamily="49" charset="-128"/>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DCA0A0A-7450-E682-4A88-C676E57DFBA5}"/>
              </a:ext>
            </a:extLst>
          </p:cNvPr>
          <p:cNvSpPr>
            <a:spLocks noGrp="1"/>
          </p:cNvSpPr>
          <p:nvPr>
            <p:ph idx="1"/>
          </p:nvPr>
        </p:nvSpPr>
        <p:spPr>
          <a:xfrm>
            <a:off x="628650" y="2325687"/>
            <a:ext cx="7886700" cy="4351338"/>
          </a:xfrm>
        </p:spPr>
        <p:txBody>
          <a:bodyPr/>
          <a:lstStyle/>
          <a:p>
            <a:r>
              <a:rPr lang="en-US"/>
              <a:t>Think about </a:t>
            </a:r>
            <a:r>
              <a:rPr lang="en-US" dirty="0"/>
              <a:t>the worst class you ever attended, why was it </a:t>
            </a:r>
            <a:r>
              <a:rPr lang="en-US"/>
              <a:t>so bad</a:t>
            </a:r>
            <a:r>
              <a:rPr lang="en-US" dirty="0"/>
              <a:t>/frustrating?</a:t>
            </a:r>
          </a:p>
        </p:txBody>
      </p:sp>
      <p:pic>
        <p:nvPicPr>
          <p:cNvPr id="5" name="Picture 4" descr="A group of students in a classroom&#10;&#10;Description automatically generated with low confidence">
            <a:extLst>
              <a:ext uri="{FF2B5EF4-FFF2-40B4-BE49-F238E27FC236}">
                <a16:creationId xmlns:a16="http://schemas.microsoft.com/office/drawing/2014/main" id="{BAD1D11A-AE2B-4D07-4576-DDC6715D87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9525" y="3429002"/>
            <a:ext cx="5398684" cy="2834309"/>
          </a:xfrm>
          <a:prstGeom prst="rect">
            <a:avLst/>
          </a:prstGeom>
        </p:spPr>
      </p:pic>
      <p:sp>
        <p:nvSpPr>
          <p:cNvPr id="6" name="TextBox 5">
            <a:extLst>
              <a:ext uri="{FF2B5EF4-FFF2-40B4-BE49-F238E27FC236}">
                <a16:creationId xmlns:a16="http://schemas.microsoft.com/office/drawing/2014/main" id="{5A5FE785-D7A8-0813-A7EE-0BB9FAC8DD91}"/>
              </a:ext>
            </a:extLst>
          </p:cNvPr>
          <p:cNvSpPr txBox="1"/>
          <p:nvPr/>
        </p:nvSpPr>
        <p:spPr>
          <a:xfrm>
            <a:off x="2796209" y="6357856"/>
            <a:ext cx="4572000" cy="230832"/>
          </a:xfrm>
          <a:prstGeom prst="rect">
            <a:avLst/>
          </a:prstGeom>
          <a:noFill/>
        </p:spPr>
        <p:txBody>
          <a:bodyPr wrap="square" rtlCol="0">
            <a:spAutoFit/>
          </a:bodyPr>
          <a:lstStyle/>
          <a:p>
            <a:r>
              <a:rPr lang="en-US" sz="900" dirty="0">
                <a:hlinkClick r:id="rId3" tooltip="https://www.slaapoefentherapie.nl/blog/slaapproblemen-adolescenten-puber-gevolg-oplossing"/>
              </a:rPr>
              <a:t>This </a:t>
            </a:r>
            <a:r>
              <a:rPr lang="en-US" sz="900">
                <a:hlinkClick r:id="rId3" tooltip="https://www.slaapoefentherapie.nl/blog/slaapproblemen-adolescenten-puber-gevolg-oplossing"/>
              </a:rPr>
              <a:t>Photo</a:t>
            </a:r>
            <a:r>
              <a:rPr lang="en-US" sz="900"/>
              <a:t> by </a:t>
            </a:r>
            <a:r>
              <a:rPr lang="en-US" sz="900" dirty="0"/>
              <a:t>Unknown Author is licensed under </a:t>
            </a:r>
            <a:r>
              <a:rPr lang="en-US" sz="900">
                <a:hlinkClick r:id="rId4" tooltip="https://creativecommons.org/licenses/by-nc/3.0/"/>
              </a:rPr>
              <a:t>CC BY-NC</a:t>
            </a:r>
            <a:endParaRPr lang="en-US" sz="900" dirty="0"/>
          </a:p>
        </p:txBody>
      </p:sp>
    </p:spTree>
    <p:extLst>
      <p:ext uri="{BB962C8B-B14F-4D97-AF65-F5344CB8AC3E}">
        <p14:creationId xmlns:p14="http://schemas.microsoft.com/office/powerpoint/2010/main" val="42117228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60EA-9052-5243-ADC1-3AA1CF86D769}"/>
              </a:ext>
            </a:extLst>
          </p:cNvPr>
          <p:cNvSpPr>
            <a:spLocks noGrp="1"/>
          </p:cNvSpPr>
          <p:nvPr>
            <p:ph type="title"/>
          </p:nvPr>
        </p:nvSpPr>
        <p:spPr/>
        <p:txBody>
          <a:bodyPr/>
          <a:lstStyle/>
          <a:p>
            <a:r>
              <a:rPr lang="en-US" dirty="0"/>
              <a:t>Universal Design Slide</a:t>
            </a:r>
          </a:p>
        </p:txBody>
      </p:sp>
      <p:sp>
        <p:nvSpPr>
          <p:cNvPr id="3" name="Content Placeholder 2">
            <a:extLst>
              <a:ext uri="{FF2B5EF4-FFF2-40B4-BE49-F238E27FC236}">
                <a16:creationId xmlns:a16="http://schemas.microsoft.com/office/drawing/2014/main" id="{8E01F591-27E6-545B-1D50-40AF7CD2302E}"/>
              </a:ext>
            </a:extLst>
          </p:cNvPr>
          <p:cNvSpPr>
            <a:spLocks noGrp="1"/>
          </p:cNvSpPr>
          <p:nvPr>
            <p:ph idx="1"/>
          </p:nvPr>
        </p:nvSpPr>
        <p:spPr/>
        <p:txBody>
          <a:bodyPr/>
          <a:lstStyle/>
          <a:p>
            <a:r>
              <a:rPr lang="en-US" dirty="0"/>
              <a:t>Get from old UDL presentation</a:t>
            </a:r>
          </a:p>
        </p:txBody>
      </p:sp>
      <p:pic>
        <p:nvPicPr>
          <p:cNvPr id="5" name="Picture 4" descr="Diagram of universal design for learning">
            <a:extLst>
              <a:ext uri="{FF2B5EF4-FFF2-40B4-BE49-F238E27FC236}">
                <a16:creationId xmlns:a16="http://schemas.microsoft.com/office/drawing/2014/main" id="{38CA4615-D756-323E-B141-081B17B43F9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20CED689-F4E8-6995-5130-D2E9690D38F1}"/>
              </a:ext>
            </a:extLst>
          </p:cNvPr>
          <p:cNvSpPr txBox="1"/>
          <p:nvPr/>
        </p:nvSpPr>
        <p:spPr>
          <a:xfrm>
            <a:off x="0" y="6858000"/>
            <a:ext cx="9144000" cy="230832"/>
          </a:xfrm>
          <a:prstGeom prst="rect">
            <a:avLst/>
          </a:prstGeom>
          <a:noFill/>
        </p:spPr>
        <p:txBody>
          <a:bodyPr wrap="square" rtlCol="0">
            <a:spAutoFit/>
          </a:bodyPr>
          <a:lstStyle/>
          <a:p>
            <a:r>
              <a:rPr lang="en-US" sz="900" dirty="0">
                <a:hlinkClick r:id="rId3" tooltip="https://www.flickr.com/photos/36224492@N06/8973962812"/>
              </a:rPr>
              <a:t>This </a:t>
            </a:r>
            <a:r>
              <a:rPr lang="en-US" sz="900">
                <a:hlinkClick r:id="rId3" tooltip="https://www.flickr.com/photos/36224492@N06/8973962812"/>
              </a:rPr>
              <a:t>Photo</a:t>
            </a:r>
            <a:r>
              <a:rPr lang="en-US" sz="900"/>
              <a:t> by </a:t>
            </a:r>
            <a:r>
              <a:rPr lang="en-US" sz="900" dirty="0"/>
              <a:t>Unknown Author is licensed under </a:t>
            </a:r>
            <a:r>
              <a:rPr lang="en-US" sz="900">
                <a:hlinkClick r:id="rId4" tooltip="https://creativecommons.org/licenses/by-nc/3.0/"/>
              </a:rPr>
              <a:t>CC BY-NC</a:t>
            </a:r>
            <a:endParaRPr lang="en-US" sz="900" dirty="0"/>
          </a:p>
        </p:txBody>
      </p:sp>
      <p:sp>
        <p:nvSpPr>
          <p:cNvPr id="4" name="Oval 3">
            <a:extLst>
              <a:ext uri="{FF2B5EF4-FFF2-40B4-BE49-F238E27FC236}">
                <a16:creationId xmlns:a16="http://schemas.microsoft.com/office/drawing/2014/main" id="{CB24D4EC-4949-6217-A2F3-3EA83F7F4426}"/>
              </a:ext>
            </a:extLst>
          </p:cNvPr>
          <p:cNvSpPr/>
          <p:nvPr/>
        </p:nvSpPr>
        <p:spPr>
          <a:xfrm>
            <a:off x="7015163" y="681037"/>
            <a:ext cx="1814512" cy="59886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7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9457-ED70-5DE3-2D6C-B244E6A9E5F0}"/>
              </a:ext>
            </a:extLst>
          </p:cNvPr>
          <p:cNvSpPr>
            <a:spLocks noGrp="1"/>
          </p:cNvSpPr>
          <p:nvPr>
            <p:ph type="title"/>
          </p:nvPr>
        </p:nvSpPr>
        <p:spPr/>
        <p:txBody>
          <a:bodyPr/>
          <a:lstStyle/>
          <a:p>
            <a:r>
              <a:rPr lang="en-US"/>
              <a:t>Flexible </a:t>
            </a:r>
            <a:r>
              <a:rPr lang="en-US" dirty="0"/>
              <a:t>Means of Engagement</a:t>
            </a:r>
          </a:p>
        </p:txBody>
      </p:sp>
      <p:sp>
        <p:nvSpPr>
          <p:cNvPr id="3" name="Content Placeholder 2">
            <a:extLst>
              <a:ext uri="{FF2B5EF4-FFF2-40B4-BE49-F238E27FC236}">
                <a16:creationId xmlns:a16="http://schemas.microsoft.com/office/drawing/2014/main" id="{9EDEFEEE-F4A0-0258-EC39-86E4324B0FA2}"/>
              </a:ext>
            </a:extLst>
          </p:cNvPr>
          <p:cNvSpPr>
            <a:spLocks noGrp="1"/>
          </p:cNvSpPr>
          <p:nvPr>
            <p:ph idx="1"/>
          </p:nvPr>
        </p:nvSpPr>
        <p:spPr/>
        <p:txBody>
          <a:bodyPr/>
          <a:lstStyle/>
          <a:p>
            <a:r>
              <a:rPr lang="en-US" dirty="0"/>
              <a:t>Explicit teaching, modeling, guided practice</a:t>
            </a:r>
          </a:p>
          <a:p>
            <a:pPr lvl="1"/>
            <a:r>
              <a:rPr lang="en-AU" sz="1800" b="1"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www.cast.org</a:t>
            </a:r>
            <a:endParaRPr lang="en-US" dirty="0"/>
          </a:p>
          <a:p>
            <a:r>
              <a:rPr lang="en-US" dirty="0"/>
              <a:t>Make choices </a:t>
            </a:r>
          </a:p>
          <a:p>
            <a:pPr lvl="1"/>
            <a:r>
              <a:rPr lang="en-US" dirty="0"/>
              <a:t>Content</a:t>
            </a:r>
          </a:p>
          <a:p>
            <a:pPr lvl="1"/>
            <a:r>
              <a:rPr lang="en-US" dirty="0"/>
              <a:t>Who to work with</a:t>
            </a:r>
          </a:p>
          <a:p>
            <a:pPr lvl="1"/>
            <a:r>
              <a:rPr lang="en-US" dirty="0"/>
              <a:t>Where to work</a:t>
            </a:r>
          </a:p>
          <a:p>
            <a:r>
              <a:rPr lang="en-US" dirty="0"/>
              <a:t>Explore content of interest</a:t>
            </a:r>
          </a:p>
          <a:p>
            <a:r>
              <a:rPr lang="en-US" dirty="0"/>
              <a:t>Using technology (e.g., Kahoot)</a:t>
            </a:r>
          </a:p>
          <a:p>
            <a:r>
              <a:rPr lang="en-US" dirty="0"/>
              <a:t>Instructional Routines (</a:t>
            </a:r>
            <a:r>
              <a:rPr lang="en-AU" b="1" dirty="0">
                <a:latin typeface="Times New Roman" panose="02020603050405020304" pitchFamily="18" charset="0"/>
                <a:ea typeface="Calibri" panose="020F0502020204030204" pitchFamily="34" charset="0"/>
                <a:cs typeface="Times New Roman" panose="02020603050405020304" pitchFamily="18" charset="0"/>
              </a:rPr>
              <a:t>The Core Six )</a:t>
            </a:r>
            <a:endParaRPr lang="en-US" dirty="0"/>
          </a:p>
        </p:txBody>
      </p:sp>
      <p:pic>
        <p:nvPicPr>
          <p:cNvPr id="5" name="Picture 4">
            <a:extLst>
              <a:ext uri="{FF2B5EF4-FFF2-40B4-BE49-F238E27FC236}">
                <a16:creationId xmlns:a16="http://schemas.microsoft.com/office/drawing/2014/main" id="{C55AD418-CA73-E17E-94CC-2CC87C208ED1}"/>
              </a:ext>
            </a:extLst>
          </p:cNvPr>
          <p:cNvPicPr>
            <a:picLocks noChangeAspect="1"/>
          </p:cNvPicPr>
          <p:nvPr/>
        </p:nvPicPr>
        <p:blipFill>
          <a:blip r:embed="rId4"/>
          <a:stretch>
            <a:fillRect/>
          </a:stretch>
        </p:blipFill>
        <p:spPr>
          <a:xfrm>
            <a:off x="7200719" y="2052064"/>
            <a:ext cx="1314633" cy="4124901"/>
          </a:xfrm>
          <a:prstGeom prst="rect">
            <a:avLst/>
          </a:prstGeom>
        </p:spPr>
      </p:pic>
    </p:spTree>
    <p:extLst>
      <p:ext uri="{BB962C8B-B14F-4D97-AF65-F5344CB8AC3E}">
        <p14:creationId xmlns:p14="http://schemas.microsoft.com/office/powerpoint/2010/main" val="38776261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EBDC423-C8DA-CD40-91E7-7714ED310D17}"/>
              </a:ext>
            </a:extLst>
          </p:cNvPr>
          <p:cNvSpPr>
            <a:spLocks noGrp="1"/>
          </p:cNvSpPr>
          <p:nvPr>
            <p:ph type="title"/>
          </p:nvPr>
        </p:nvSpPr>
        <p:spPr>
          <a:xfrm>
            <a:off x="709749" y="513806"/>
            <a:ext cx="8229600" cy="1143000"/>
          </a:xfrm>
        </p:spPr>
        <p:txBody>
          <a:bodyPr>
            <a:normAutofit/>
          </a:bodyPr>
          <a:lstStyle/>
          <a:p>
            <a:r>
              <a:rPr lang="en-US" altLang="en-US" sz="3200" b="1" i="1" dirty="0">
                <a:ea typeface="ＭＳ Ｐゴシック"/>
              </a:rPr>
              <a:t>Instructional routines </a:t>
            </a:r>
            <a:r>
              <a:rPr lang="en-US" altLang="en-US" sz="3200" i="1" dirty="0">
                <a:ea typeface="ＭＳ Ｐゴシック"/>
              </a:rPr>
              <a:t>reduce cognitive load and allow students </a:t>
            </a:r>
            <a:r>
              <a:rPr lang="en-US" altLang="en-US" sz="3200" i="1">
                <a:ea typeface="ＭＳ Ｐゴシック"/>
              </a:rPr>
              <a:t>to be </a:t>
            </a:r>
            <a:r>
              <a:rPr lang="en-US" altLang="en-US" sz="3200" i="1" dirty="0">
                <a:ea typeface="ＭＳ Ｐゴシック"/>
              </a:rPr>
              <a:t>more independent learners</a:t>
            </a:r>
            <a:endParaRPr lang="en-US" altLang="en-US" sz="3200" i="1" dirty="0">
              <a:ea typeface="ＭＳ Ｐゴシック" panose="020B0600070205080204" pitchFamily="34" charset="-128"/>
              <a:cs typeface="Calibri Light"/>
            </a:endParaRPr>
          </a:p>
        </p:txBody>
      </p:sp>
      <p:sp>
        <p:nvSpPr>
          <p:cNvPr id="41987" name="TextBox 5">
            <a:extLst>
              <a:ext uri="{FF2B5EF4-FFF2-40B4-BE49-F238E27FC236}">
                <a16:creationId xmlns:a16="http://schemas.microsoft.com/office/drawing/2014/main" id="{769FC9EA-8129-0943-805E-192B6A92F604}"/>
              </a:ext>
            </a:extLst>
          </p:cNvPr>
          <p:cNvSpPr txBox="1">
            <a:spLocks noChangeArrowheads="1"/>
          </p:cNvSpPr>
          <p:nvPr/>
        </p:nvSpPr>
        <p:spPr bwMode="auto">
          <a:xfrm>
            <a:off x="1565277" y="6096000"/>
            <a:ext cx="574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 dirty="0"/>
              <a:t>https://www.flickr.com/photos/docsearls/5500118475/in</a:t>
            </a:r>
            <a:r>
              <a:rPr lang="en-US" altLang="en-US" sz="200"/>
              <a:t>/photolist-cXMNUQ-bC1HTo-9o2xAT-9o5AEY-69MYfV-bubVYL-fu5X2f-E9aS-8DnR9y-bxgyP7-5qSgwP-dSA9Bi-5shMyD-8usn4k-5kZNd-89XiCo-2BGoqb-79hKaP-6wBTN-d7tNeN-7Sp5BB-9gfYVD-bA5evD-7i8Yvi-7WuQSP-4pTi29-cFS2Bs-9bk1ib-vxLgw-CJ6Cg-8GYAwP-5y9gAy-9PykmB-s4Zdf-gtS4jP-5gF5YM-6wBUr-57aEQb-6ALHfs-auR8jn-h8TtVm-3FHzm8-nTvUk-xKH84-4Vc2E6-3pSKw-5W5NMW-ma4TR-29BGFW-7Sp6Wg</a:t>
            </a:r>
            <a:endParaRPr lang="en-US" altLang="en-US" sz="200" dirty="0"/>
          </a:p>
          <a:p>
            <a:pPr eaLnBrk="1" hangingPunct="1"/>
            <a:endParaRPr lang="en-US" altLang="en-US" sz="1800" dirty="0"/>
          </a:p>
        </p:txBody>
      </p:sp>
      <p:sp>
        <p:nvSpPr>
          <p:cNvPr id="3" name="TextBox 2">
            <a:extLst>
              <a:ext uri="{FF2B5EF4-FFF2-40B4-BE49-F238E27FC236}">
                <a16:creationId xmlns:a16="http://schemas.microsoft.com/office/drawing/2014/main" id="{E833EC6E-4AF9-4EE9-BF25-16827AE47D3C}"/>
              </a:ext>
            </a:extLst>
          </p:cNvPr>
          <p:cNvSpPr txBox="1"/>
          <p:nvPr/>
        </p:nvSpPr>
        <p:spPr>
          <a:xfrm>
            <a:off x="295277" y="1531729"/>
            <a:ext cx="8609158"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Examples</a:t>
            </a:r>
          </a:p>
          <a:p>
            <a:pPr marL="285750" indent="-285750">
              <a:buFont typeface="Arial"/>
              <a:buChar char="•"/>
            </a:pPr>
            <a:r>
              <a:rPr lang="en-US" sz="2000" dirty="0">
                <a:cs typeface="Calibri"/>
              </a:rPr>
              <a:t>Reading for Meaning graphic organizer (Silver) - </a:t>
            </a:r>
            <a:r>
              <a:rPr lang="en-US" sz="2000" b="1">
                <a:cs typeface="Calibri"/>
              </a:rPr>
              <a:t>example below</a:t>
            </a:r>
            <a:endParaRPr lang="en-US" sz="2000" b="1" i="1" dirty="0">
              <a:cs typeface="Calibri"/>
            </a:endParaRPr>
          </a:p>
          <a:p>
            <a:pPr marL="285750" indent="-285750">
              <a:buFont typeface="Arial"/>
              <a:buChar char="•"/>
            </a:pPr>
            <a:r>
              <a:rPr lang="en-US" sz="2000" dirty="0">
                <a:cs typeface="Calibri"/>
              </a:rPr>
              <a:t>Cornell style notes (Pauk)</a:t>
            </a:r>
          </a:p>
          <a:p>
            <a:pPr marL="285750" indent="-285750">
              <a:buFont typeface="Arial"/>
              <a:buChar char="•"/>
            </a:pPr>
            <a:r>
              <a:rPr lang="en-US" sz="2000">
                <a:cs typeface="Calibri"/>
              </a:rPr>
              <a:t>Collaborative </a:t>
            </a:r>
            <a:r>
              <a:rPr lang="en-US" sz="2000" dirty="0">
                <a:cs typeface="Calibri"/>
              </a:rPr>
              <a:t>Strategic Reading (Klingner and Vaughn)</a:t>
            </a:r>
          </a:p>
          <a:p>
            <a:pPr marL="285750" indent="-285750">
              <a:buFont typeface="Arial"/>
              <a:buChar char="•"/>
            </a:pPr>
            <a:r>
              <a:rPr lang="en-US" sz="2000" dirty="0">
                <a:cs typeface="Calibri"/>
              </a:rPr>
              <a:t>Claim-Evidence-Reasoning writing graphic organizer (many to choose from)</a:t>
            </a:r>
          </a:p>
          <a:p>
            <a:pPr marL="285750" indent="-285750">
              <a:buFont typeface="Arial"/>
              <a:buChar char="•"/>
            </a:pPr>
            <a:endParaRPr lang="en-US" dirty="0">
              <a:cs typeface="Calibri"/>
            </a:endParaRPr>
          </a:p>
        </p:txBody>
      </p:sp>
      <p:graphicFrame>
        <p:nvGraphicFramePr>
          <p:cNvPr id="4" name="Table 4">
            <a:extLst>
              <a:ext uri="{FF2B5EF4-FFF2-40B4-BE49-F238E27FC236}">
                <a16:creationId xmlns:a16="http://schemas.microsoft.com/office/drawing/2014/main" id="{3CCD4C4F-EF3D-4149-8932-E358077A4A59}"/>
              </a:ext>
            </a:extLst>
          </p:cNvPr>
          <p:cNvGraphicFramePr>
            <a:graphicFrameLocks noGrp="1"/>
          </p:cNvGraphicFramePr>
          <p:nvPr/>
        </p:nvGraphicFramePr>
        <p:xfrm>
          <a:off x="460077" y="3321170"/>
          <a:ext cx="8290557" cy="329692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37084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a:t>Table </a:t>
                      </a:r>
                      <a:r>
                        <a:rPr lang="en-US" dirty="0"/>
                        <a:t>1 shows that people with PhDs make an average income of $80,000 versus those </a:t>
                      </a:r>
                      <a:r>
                        <a:rPr lang="en-US"/>
                        <a:t>with BAs </a:t>
                      </a:r>
                      <a:r>
                        <a:rPr lang="en-US" dirty="0"/>
                        <a:t>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a:t>
                      </a:r>
                      <a:r>
                        <a:rPr lang="en-US"/>
                        <a:t>their BA </a:t>
                      </a:r>
                      <a:r>
                        <a:rPr lang="en-US" dirty="0"/>
                        <a:t>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9314233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EFD0-BF92-FA92-25E0-8DCD66CF4FD6}"/>
              </a:ext>
            </a:extLst>
          </p:cNvPr>
          <p:cNvSpPr>
            <a:spLocks noGrp="1"/>
          </p:cNvSpPr>
          <p:nvPr>
            <p:ph type="title"/>
          </p:nvPr>
        </p:nvSpPr>
        <p:spPr/>
        <p:txBody>
          <a:bodyPr/>
          <a:lstStyle/>
          <a:p>
            <a:r>
              <a:rPr lang="en-US" dirty="0"/>
              <a:t>Example for Reading for Meaning</a:t>
            </a:r>
          </a:p>
        </p:txBody>
      </p:sp>
      <p:sp>
        <p:nvSpPr>
          <p:cNvPr id="3" name="Content Placeholder 2">
            <a:extLst>
              <a:ext uri="{FF2B5EF4-FFF2-40B4-BE49-F238E27FC236}">
                <a16:creationId xmlns:a16="http://schemas.microsoft.com/office/drawing/2014/main" id="{08BF79B8-EC11-E8A9-CC16-33845BF121C9}"/>
              </a:ext>
            </a:extLst>
          </p:cNvPr>
          <p:cNvSpPr>
            <a:spLocks noGrp="1"/>
          </p:cNvSpPr>
          <p:nvPr>
            <p:ph idx="1"/>
          </p:nvPr>
        </p:nvSpPr>
        <p:spPr/>
        <p:txBody>
          <a:bodyPr/>
          <a:lstStyle/>
          <a:p>
            <a:r>
              <a:rPr lang="en-US" dirty="0"/>
              <a:t>See p. 22 for practice example</a:t>
            </a:r>
          </a:p>
        </p:txBody>
      </p:sp>
      <p:graphicFrame>
        <p:nvGraphicFramePr>
          <p:cNvPr id="6" name="Table 4">
            <a:extLst>
              <a:ext uri="{FF2B5EF4-FFF2-40B4-BE49-F238E27FC236}">
                <a16:creationId xmlns:a16="http://schemas.microsoft.com/office/drawing/2014/main" id="{227B8780-028D-280D-6178-BA6E4595ADB2}"/>
              </a:ext>
            </a:extLst>
          </p:cNvPr>
          <p:cNvGraphicFramePr>
            <a:graphicFrameLocks noGrp="1"/>
          </p:cNvGraphicFramePr>
          <p:nvPr>
            <p:extLst>
              <p:ext uri="{D42A27DB-BD31-4B8C-83A1-F6EECF244321}">
                <p14:modId xmlns:p14="http://schemas.microsoft.com/office/powerpoint/2010/main" val="4041065854"/>
              </p:ext>
            </p:extLst>
          </p:nvPr>
        </p:nvGraphicFramePr>
        <p:xfrm>
          <a:off x="426723" y="2646559"/>
          <a:ext cx="8290557" cy="366534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73926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a:t>Table </a:t>
                      </a:r>
                      <a:r>
                        <a:rPr lang="en-US" dirty="0"/>
                        <a:t>1 shows that people with PhDs make an average income of $80,000 versus those </a:t>
                      </a:r>
                      <a:r>
                        <a:rPr lang="en-US"/>
                        <a:t>with BAs </a:t>
                      </a:r>
                      <a:r>
                        <a:rPr lang="en-US" dirty="0"/>
                        <a:t>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their BA 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42772402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p>
        </p:txBody>
      </p:sp>
      <p:sp>
        <p:nvSpPr>
          <p:cNvPr id="3" name="Content Placeholder 2"/>
          <p:cNvSpPr>
            <a:spLocks noGrp="1"/>
          </p:cNvSpPr>
          <p:nvPr>
            <p:ph idx="1"/>
          </p:nvPr>
        </p:nvSpPr>
        <p:spPr>
          <a:xfrm>
            <a:off x="628650" y="1844675"/>
            <a:ext cx="7886700" cy="4351338"/>
          </a:xfrm>
        </p:spPr>
        <p:txBody>
          <a:bodyPr/>
          <a:lstStyle/>
          <a:p>
            <a:r>
              <a:rPr lang="en-US" altLang="en-US" dirty="0"/>
              <a:t>See Table 14.2, Rank order the strategies by personal preference, p. </a:t>
            </a:r>
            <a:r>
              <a:rPr lang="en-US" altLang="en-US"/>
              <a:t>33</a:t>
            </a:r>
            <a:endParaRPr lang="en-US" altLang="en-US" dirty="0"/>
          </a:p>
          <a:p>
            <a:endParaRPr lang="en-US" dirty="0"/>
          </a:p>
        </p:txBody>
      </p:sp>
      <p:pic>
        <p:nvPicPr>
          <p:cNvPr id="5" name="Picture 4" descr="image of table with choices for engagement strategies">
            <a:extLst>
              <a:ext uri="{FF2B5EF4-FFF2-40B4-BE49-F238E27FC236}">
                <a16:creationId xmlns:a16="http://schemas.microsoft.com/office/drawing/2014/main" id="{A67C365B-7DBE-8AD5-F280-34CDB27D19A4}"/>
              </a:ext>
            </a:extLst>
          </p:cNvPr>
          <p:cNvPicPr>
            <a:picLocks noChangeAspect="1"/>
          </p:cNvPicPr>
          <p:nvPr/>
        </p:nvPicPr>
        <p:blipFill>
          <a:blip r:embed="rId2"/>
          <a:stretch>
            <a:fillRect/>
          </a:stretch>
        </p:blipFill>
        <p:spPr>
          <a:xfrm>
            <a:off x="1211372" y="2714684"/>
            <a:ext cx="6264059" cy="3778190"/>
          </a:xfrm>
          <a:prstGeom prst="rect">
            <a:avLst/>
          </a:prstGeom>
        </p:spPr>
      </p:pic>
    </p:spTree>
    <p:extLst>
      <p:ext uri="{BB962C8B-B14F-4D97-AF65-F5344CB8AC3E}">
        <p14:creationId xmlns:p14="http://schemas.microsoft.com/office/powerpoint/2010/main" val="40011603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Engagement</a:t>
            </a:r>
          </a:p>
        </p:txBody>
      </p:sp>
      <p:sp>
        <p:nvSpPr>
          <p:cNvPr id="3" name="Content Placeholder 2"/>
          <p:cNvSpPr>
            <a:spLocks noGrp="1"/>
          </p:cNvSpPr>
          <p:nvPr>
            <p:ph idx="1"/>
          </p:nvPr>
        </p:nvSpPr>
        <p:spPr/>
        <p:txBody>
          <a:bodyPr>
            <a:normAutofit fontScale="92500"/>
          </a:bodyPr>
          <a:lstStyle/>
          <a:p>
            <a:r>
              <a:rPr lang="en-US"/>
              <a:t>Webinar </a:t>
            </a:r>
            <a:r>
              <a:rPr lang="en-US" dirty="0"/>
              <a:t>on using data to improve student engagement </a:t>
            </a:r>
            <a:r>
              <a:rPr lang="en-US" dirty="0">
                <a:hlinkClick r:id="rId2"/>
              </a:rPr>
              <a:t>http</a:t>
            </a:r>
            <a:r>
              <a:rPr lang="en-US">
                <a:hlinkClick r:id="rId2"/>
              </a:rPr>
              <a:t>://fb.</a:t>
            </a:r>
            <a:r>
              <a:rPr lang="en-US" dirty="0">
                <a:hlinkClick r:id="rId2"/>
              </a:rPr>
              <a:t>me/4vHawmKtz</a:t>
            </a:r>
            <a:r>
              <a:rPr lang="en-US" dirty="0"/>
              <a:t> </a:t>
            </a:r>
          </a:p>
          <a:p>
            <a:r>
              <a:rPr lang="en-US"/>
              <a:t>Webinar </a:t>
            </a:r>
            <a:r>
              <a:rPr lang="en-US" dirty="0"/>
              <a:t>for increasing student engagement through real world projects </a:t>
            </a:r>
            <a:r>
              <a:rPr lang="en-US">
                <a:hlinkClick r:id="rId3"/>
              </a:rPr>
              <a:t>http://bit</a:t>
            </a:r>
            <a:r>
              <a:rPr lang="en-US" dirty="0">
                <a:hlinkClick r:id="rId3"/>
              </a:rPr>
              <a:t>.ly/1K5ZplN</a:t>
            </a:r>
            <a:r>
              <a:rPr lang="en-US" dirty="0"/>
              <a:t> </a:t>
            </a:r>
          </a:p>
          <a:p>
            <a:r>
              <a:rPr lang="en-US" dirty="0"/>
              <a:t>Assessing school </a:t>
            </a:r>
            <a:r>
              <a:rPr lang="en-US"/>
              <a:t>climate webinar </a:t>
            </a:r>
            <a:r>
              <a:rPr lang="en-US">
                <a:hlinkClick r:id="rId4"/>
              </a:rPr>
              <a:t>http://bit</a:t>
            </a:r>
            <a:r>
              <a:rPr lang="en-US" dirty="0">
                <a:hlinkClick r:id="rId4"/>
              </a:rPr>
              <a:t>.ly</a:t>
            </a:r>
            <a:r>
              <a:rPr lang="en-US">
                <a:hlinkClick r:id="rId4"/>
              </a:rPr>
              <a:t>/1IRJgBH</a:t>
            </a:r>
            <a:endParaRPr lang="en-US" dirty="0"/>
          </a:p>
          <a:p>
            <a:r>
              <a:rPr lang="en-US" dirty="0"/>
              <a:t>Online survey: student hope, engagement</a:t>
            </a:r>
            <a:r>
              <a:rPr lang="en-US"/>
              <a:t>, belonging</a:t>
            </a:r>
            <a:r>
              <a:rPr lang="en-US" dirty="0"/>
              <a:t>, and classroom management.... </a:t>
            </a:r>
            <a:r>
              <a:rPr lang="en-US" dirty="0">
                <a:hlinkClick r:id="rId5" tooltip="http://fb.me/2bX9tbQh4"/>
              </a:rPr>
              <a:t>http</a:t>
            </a:r>
            <a:r>
              <a:rPr lang="en-US">
                <a:hlinkClick r:id="rId5" tooltip="http://fb.me/2bX9tbQh4"/>
              </a:rPr>
              <a:t>://fb.</a:t>
            </a:r>
            <a:r>
              <a:rPr lang="en-US" dirty="0">
                <a:hlinkClick r:id="rId5" tooltip="http://fb.me/2bX9tbQh4"/>
              </a:rPr>
              <a:t>me</a:t>
            </a:r>
            <a:r>
              <a:rPr lang="en-US">
                <a:hlinkClick r:id="rId5" tooltip="http://fb.me/2bX9tbQh4"/>
              </a:rPr>
              <a:t>/2bX9tbQh4</a:t>
            </a:r>
            <a:endParaRPr lang="en-US" dirty="0"/>
          </a:p>
          <a:p>
            <a:r>
              <a:rPr lang="en-US"/>
              <a:t>Teaching algebra </a:t>
            </a:r>
            <a:r>
              <a:rPr lang="en-US" dirty="0"/>
              <a:t>in middle and high school </a:t>
            </a:r>
            <a:r>
              <a:rPr lang="en-US">
                <a:hlinkClick r:id="rId6"/>
              </a:rPr>
              <a:t>http://buff</a:t>
            </a:r>
            <a:r>
              <a:rPr lang="en-US" dirty="0">
                <a:hlinkClick r:id="rId6"/>
              </a:rPr>
              <a:t>.ly/1CqNf2c</a:t>
            </a:r>
            <a:r>
              <a:rPr lang="en-US" dirty="0"/>
              <a:t> </a:t>
            </a:r>
          </a:p>
        </p:txBody>
      </p:sp>
    </p:spTree>
    <p:extLst>
      <p:ext uri="{BB962C8B-B14F-4D97-AF65-F5344CB8AC3E}">
        <p14:creationId xmlns:p14="http://schemas.microsoft.com/office/powerpoint/2010/main" val="3729483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97A080-68FE-4DC1-93ED-0B3B138725A1}"/>
              </a:ext>
            </a:extLst>
          </p:cNvPr>
          <p:cNvSpPr>
            <a:spLocks noGrp="1"/>
          </p:cNvSpPr>
          <p:nvPr>
            <p:ph type="title"/>
          </p:nvPr>
        </p:nvSpPr>
        <p:spPr/>
        <p:txBody>
          <a:bodyPr/>
          <a:lstStyle/>
          <a:p>
            <a:r>
              <a:rPr lang="en-US" dirty="0"/>
              <a:t>Winston Churchill – Early Life </a:t>
            </a:r>
          </a:p>
        </p:txBody>
      </p:sp>
      <p:sp>
        <p:nvSpPr>
          <p:cNvPr id="5" name="Content Placeholder 4">
            <a:extLst>
              <a:ext uri="{FF2B5EF4-FFF2-40B4-BE49-F238E27FC236}">
                <a16:creationId xmlns:a16="http://schemas.microsoft.com/office/drawing/2014/main" id="{61B7024F-2A00-4850-827B-F8F7AEF50F3A}"/>
              </a:ext>
            </a:extLst>
          </p:cNvPr>
          <p:cNvSpPr>
            <a:spLocks noGrp="1"/>
          </p:cNvSpPr>
          <p:nvPr>
            <p:ph sz="half" idx="1"/>
          </p:nvPr>
        </p:nvSpPr>
        <p:spPr>
          <a:xfrm>
            <a:off x="628650" y="2295424"/>
            <a:ext cx="3886200" cy="4351338"/>
          </a:xfrm>
        </p:spPr>
        <p:txBody>
          <a:bodyPr/>
          <a:lstStyle/>
          <a:p>
            <a:r>
              <a:rPr lang="en-US" sz="2400" dirty="0"/>
              <a:t>When it came time for school “ I took to the woods”</a:t>
            </a:r>
          </a:p>
          <a:p>
            <a:r>
              <a:rPr lang="en-US" sz="2400" dirty="0"/>
              <a:t>Punished for lack of performance</a:t>
            </a:r>
          </a:p>
          <a:p>
            <a:r>
              <a:rPr lang="en-US" sz="2400" dirty="0"/>
              <a:t>Wished school could have engaged him in something meaningful</a:t>
            </a:r>
          </a:p>
          <a:p>
            <a:pPr marL="0" indent="0">
              <a:buNone/>
            </a:pPr>
            <a:endParaRPr lang="en-US" dirty="0"/>
          </a:p>
        </p:txBody>
      </p:sp>
      <p:pic>
        <p:nvPicPr>
          <p:cNvPr id="7" name="Content Placeholder 6" descr="A close up of a person&#10;&#10;Description automatically generated">
            <a:extLst>
              <a:ext uri="{FF2B5EF4-FFF2-40B4-BE49-F238E27FC236}">
                <a16:creationId xmlns:a16="http://schemas.microsoft.com/office/drawing/2014/main" id="{1EBA7E63-161C-4E22-BE9E-E5652B625A0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2307" y="1825625"/>
            <a:ext cx="3539886" cy="4351338"/>
          </a:xfrm>
        </p:spPr>
      </p:pic>
      <p:sp>
        <p:nvSpPr>
          <p:cNvPr id="2" name="TextBox 1">
            <a:extLst>
              <a:ext uri="{FF2B5EF4-FFF2-40B4-BE49-F238E27FC236}">
                <a16:creationId xmlns:a16="http://schemas.microsoft.com/office/drawing/2014/main" id="{0602F6BA-8F97-4B02-BA9F-A5B612F0C48A}"/>
              </a:ext>
            </a:extLst>
          </p:cNvPr>
          <p:cNvSpPr txBox="1"/>
          <p:nvPr/>
        </p:nvSpPr>
        <p:spPr>
          <a:xfrm>
            <a:off x="5972175" y="6492874"/>
            <a:ext cx="7239000" cy="153888"/>
          </a:xfrm>
          <a:prstGeom prst="rect">
            <a:avLst/>
          </a:prstGeom>
          <a:noFill/>
        </p:spPr>
        <p:txBody>
          <a:bodyPr wrap="square" rtlCol="0">
            <a:spAutoFit/>
          </a:bodyPr>
          <a:lstStyle/>
          <a:p>
            <a:r>
              <a:rPr lang="en-US" sz="400" dirty="0">
                <a:hlinkClick r:id="rId3"/>
              </a:rPr>
              <a:t>Image from https://flic.kr/p/rthwtX</a:t>
            </a:r>
            <a:endParaRPr lang="en-US" sz="400" dirty="0"/>
          </a:p>
        </p:txBody>
      </p:sp>
    </p:spTree>
    <p:extLst>
      <p:ext uri="{BB962C8B-B14F-4D97-AF65-F5344CB8AC3E}">
        <p14:creationId xmlns:p14="http://schemas.microsoft.com/office/powerpoint/2010/main" val="5846832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dirty="0"/>
              <a:t>Example</a:t>
            </a:r>
          </a:p>
        </p:txBody>
      </p:sp>
      <p:sp>
        <p:nvSpPr>
          <p:cNvPr id="158723" name="Content Placeholder 2"/>
          <p:cNvSpPr>
            <a:spLocks noGrp="1"/>
          </p:cNvSpPr>
          <p:nvPr>
            <p:ph idx="1"/>
          </p:nvPr>
        </p:nvSpPr>
        <p:spPr/>
        <p:txBody>
          <a:bodyPr/>
          <a:lstStyle/>
          <a:p>
            <a:r>
              <a:rPr lang="en-US" altLang="en-US" i="1" dirty="0"/>
              <a:t>What connections do you make </a:t>
            </a:r>
            <a:r>
              <a:rPr lang="en-US" altLang="en-US" i="1"/>
              <a:t>with behavior </a:t>
            </a:r>
            <a:r>
              <a:rPr lang="en-US" altLang="en-US" i="1" dirty="0"/>
              <a:t>and your instructional model?</a:t>
            </a:r>
          </a:p>
          <a:p>
            <a:r>
              <a:rPr lang="en-US" altLang="en-US" dirty="0"/>
              <a:t>Schoolwide examples 	</a:t>
            </a:r>
            <a:r>
              <a:rPr lang="en-US" altLang="en-US" sz="1400" dirty="0">
                <a:hlinkClick r:id="rId2"/>
              </a:rPr>
              <a:t>https://www</a:t>
            </a:r>
            <a:r>
              <a:rPr lang="en-US" altLang="en-US" sz="1400">
                <a:hlinkClick r:id="rId2"/>
              </a:rPr>
              <a:t>.youtube</a:t>
            </a:r>
            <a:r>
              <a:rPr lang="en-US" altLang="en-US" sz="1400" dirty="0">
                <a:hlinkClick r:id="rId2"/>
              </a:rPr>
              <a:t>.com/watch?v=y0H5XsZ1gzA</a:t>
            </a:r>
            <a:r>
              <a:rPr lang="en-US" altLang="en-US" sz="1400" dirty="0"/>
              <a:t> </a:t>
            </a:r>
          </a:p>
          <a:p>
            <a:r>
              <a:rPr lang="en-US" altLang="en-US" dirty="0"/>
              <a:t> See example, how is this teacher </a:t>
            </a:r>
            <a:r>
              <a:rPr lang="en-US" altLang="en-US"/>
              <a:t>preventing problem behavior </a:t>
            </a:r>
            <a:r>
              <a:rPr lang="en-US" altLang="en-US" dirty="0"/>
              <a:t>through engagement?</a:t>
            </a:r>
          </a:p>
          <a:p>
            <a:pPr lvl="1"/>
            <a:r>
              <a:rPr lang="en-US" altLang="en-US" dirty="0"/>
              <a:t>See steps in handout (see video up to 2:43)</a:t>
            </a:r>
          </a:p>
          <a:p>
            <a:pPr lvl="1"/>
            <a:r>
              <a:rPr lang="en-US" altLang="en-US" sz="1200" dirty="0">
                <a:hlinkClick r:id="rId3"/>
              </a:rPr>
              <a:t>https://www</a:t>
            </a:r>
            <a:r>
              <a:rPr lang="en-US" altLang="en-US" sz="1200">
                <a:hlinkClick r:id="rId3"/>
              </a:rPr>
              <a:t>.youtube</a:t>
            </a:r>
            <a:r>
              <a:rPr lang="en-US" altLang="en-US" sz="1200" dirty="0">
                <a:hlinkClick r:id="rId3"/>
              </a:rPr>
              <a:t>.com/watch?v=zxTuPVtayOI</a:t>
            </a:r>
            <a:r>
              <a:rPr lang="en-US" altLang="en-US" sz="1200" dirty="0"/>
              <a:t> </a:t>
            </a:r>
          </a:p>
        </p:txBody>
      </p:sp>
    </p:spTree>
    <p:extLst>
      <p:ext uri="{BB962C8B-B14F-4D97-AF65-F5344CB8AC3E}">
        <p14:creationId xmlns:p14="http://schemas.microsoft.com/office/powerpoint/2010/main" val="2742770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ctrTitle"/>
          </p:nvPr>
        </p:nvSpPr>
        <p:spPr/>
        <p:txBody>
          <a:bodyPr/>
          <a:lstStyle/>
          <a:p>
            <a:r>
              <a:rPr lang="en-US" altLang="en-US" dirty="0"/>
              <a:t>Redirection and Active Supervision</a:t>
            </a:r>
          </a:p>
        </p:txBody>
      </p:sp>
      <p:sp>
        <p:nvSpPr>
          <p:cNvPr id="41987" name="Subtitle 4"/>
          <p:cNvSpPr>
            <a:spLocks noGrp="1"/>
          </p:cNvSpPr>
          <p:nvPr>
            <p:ph type="subTitle" idx="1"/>
          </p:nvPr>
        </p:nvSpPr>
        <p:spPr/>
        <p:txBody>
          <a:bodyPr/>
          <a:lstStyle/>
          <a:p>
            <a:r>
              <a:rPr lang="en-US" altLang="en-US" dirty="0">
                <a:solidFill>
                  <a:schemeClr val="tx1"/>
                </a:solidFill>
              </a:rPr>
              <a:t>JC Penny’s does this very well</a:t>
            </a:r>
          </a:p>
        </p:txBody>
      </p:sp>
      <p:sp>
        <p:nvSpPr>
          <p:cNvPr id="41988" name="TextBox 3"/>
          <p:cNvSpPr txBox="1">
            <a:spLocks noChangeArrowheads="1"/>
          </p:cNvSpPr>
          <p:nvPr/>
        </p:nvSpPr>
        <p:spPr bwMode="auto">
          <a:xfrm>
            <a:off x="1801251" y="5867400"/>
            <a:ext cx="66569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How  some mom’s handle  the pressure  video – </a:t>
            </a:r>
            <a:r>
              <a:rPr lang="en-US" altLang="en-US" dirty="0">
                <a:hlinkClick r:id="rId3"/>
              </a:rPr>
              <a:t>Whitney Young</a:t>
            </a:r>
            <a:endParaRPr lang="en-US" altLang="en-US" dirty="0"/>
          </a:p>
        </p:txBody>
      </p:sp>
    </p:spTree>
    <p:extLst>
      <p:ext uri="{BB962C8B-B14F-4D97-AF65-F5344CB8AC3E}">
        <p14:creationId xmlns:p14="http://schemas.microsoft.com/office/powerpoint/2010/main" val="14141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290"/>
            <a:ext cx="7886700" cy="1325563"/>
          </a:xfrm>
        </p:spPr>
        <p:txBody>
          <a:bodyPr/>
          <a:lstStyle/>
          <a:p>
            <a:pPr algn="ctr"/>
            <a:r>
              <a:rPr lang="en-US" b="1" dirty="0"/>
              <a:t>Redirection</a:t>
            </a:r>
          </a:p>
        </p:txBody>
      </p:sp>
      <p:sp>
        <p:nvSpPr>
          <p:cNvPr id="3" name="Content Placeholder 2"/>
          <p:cNvSpPr>
            <a:spLocks noGrp="1"/>
          </p:cNvSpPr>
          <p:nvPr>
            <p:ph idx="1"/>
          </p:nvPr>
        </p:nvSpPr>
        <p:spPr>
          <a:xfrm>
            <a:off x="660756" y="4436839"/>
            <a:ext cx="7886700" cy="4351338"/>
          </a:xfrm>
        </p:spPr>
        <p:txBody>
          <a:bodyPr/>
          <a:lstStyle/>
          <a:p>
            <a:pPr marL="0" indent="0">
              <a:buNone/>
            </a:pPr>
            <a:r>
              <a:rPr lang="en-US" i="1" dirty="0"/>
              <a:t>If you need to correct someone, speak to the person personally – do </a:t>
            </a:r>
            <a:r>
              <a:rPr lang="en-US" i="1"/>
              <a:t>not embarrass </a:t>
            </a:r>
            <a:r>
              <a:rPr lang="en-US" i="1" dirty="0"/>
              <a:t>them in front of others. Treat the person with dignity </a:t>
            </a:r>
            <a:r>
              <a:rPr lang="en-US" sz="1800" dirty="0"/>
              <a:t>(Ng &amp; Foo, 2016)</a:t>
            </a:r>
          </a:p>
          <a:p>
            <a:pPr lvl="1"/>
            <a:r>
              <a:rPr lang="en-US" sz="1800" dirty="0"/>
              <a:t>Stephen Raidy, president and CEO of the LIPPO Group</a:t>
            </a:r>
          </a:p>
        </p:txBody>
      </p:sp>
      <p:pic>
        <p:nvPicPr>
          <p:cNvPr id="4" name="Picture 3" descr="3290518806_8563a00695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715" y="841869"/>
            <a:ext cx="1621444" cy="3247963"/>
          </a:xfrm>
          <a:prstGeom prst="rect">
            <a:avLst/>
          </a:prstGeom>
        </p:spPr>
      </p:pic>
      <p:pic>
        <p:nvPicPr>
          <p:cNvPr id="5" name="Picture 4" descr="8049250330_94bebe7954_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8031" y="1227345"/>
            <a:ext cx="3159640" cy="2810763"/>
          </a:xfrm>
          <a:prstGeom prst="rect">
            <a:avLst/>
          </a:prstGeom>
        </p:spPr>
      </p:pic>
      <p:sp>
        <p:nvSpPr>
          <p:cNvPr id="6" name="TextBox 5"/>
          <p:cNvSpPr txBox="1"/>
          <p:nvPr/>
        </p:nvSpPr>
        <p:spPr>
          <a:xfrm>
            <a:off x="2622128" y="4109451"/>
            <a:ext cx="2557110" cy="276999"/>
          </a:xfrm>
          <a:prstGeom prst="rect">
            <a:avLst/>
          </a:prstGeom>
          <a:noFill/>
        </p:spPr>
        <p:txBody>
          <a:bodyPr wrap="none" rtlCol="0">
            <a:spAutoFit/>
          </a:bodyPr>
          <a:lstStyle/>
          <a:p>
            <a:r>
              <a:rPr lang="en-US" sz="1200" dirty="0"/>
              <a:t>Images from Flickr Creative Commons</a:t>
            </a:r>
          </a:p>
        </p:txBody>
      </p:sp>
    </p:spTree>
    <p:extLst>
      <p:ext uri="{BB962C8B-B14F-4D97-AF65-F5344CB8AC3E}">
        <p14:creationId xmlns:p14="http://schemas.microsoft.com/office/powerpoint/2010/main" val="41801947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2743200"/>
            <a:ext cx="6172200" cy="1143000"/>
          </a:xfrm>
        </p:spPr>
        <p:txBody>
          <a:bodyPr>
            <a:normAutofit fontScale="90000"/>
          </a:bodyPr>
          <a:lstStyle/>
          <a:p>
            <a:pPr algn="ctr">
              <a:defRPr/>
            </a:pPr>
            <a:r>
              <a:rPr lang="en-US" b="1" i="1" dirty="0"/>
              <a:t>What do people </a:t>
            </a:r>
            <a:r>
              <a:rPr lang="en-US" b="1" i="1"/>
              <a:t>like about Starbucks</a:t>
            </a:r>
            <a:r>
              <a:rPr lang="en-US" b="1" i="1" dirty="0"/>
              <a:t>? Is it just the coffee?</a:t>
            </a:r>
          </a:p>
        </p:txBody>
      </p:sp>
    </p:spTree>
    <p:extLst>
      <p:ext uri="{BB962C8B-B14F-4D97-AF65-F5344CB8AC3E}">
        <p14:creationId xmlns:p14="http://schemas.microsoft.com/office/powerpoint/2010/main" val="9798901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a:t>Redirection</a:t>
            </a:r>
            <a:r>
              <a:rPr lang="en-US" altLang="en-US"/>
              <a:t>, Starbucks </a:t>
            </a:r>
            <a:r>
              <a:rPr lang="en-US" altLang="en-US" dirty="0"/>
              <a:t>Style</a:t>
            </a:r>
          </a:p>
        </p:txBody>
      </p:sp>
      <p:pic>
        <p:nvPicPr>
          <p:cNvPr id="55299" name="Picture 3" descr="starbuck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9731" y="1447800"/>
            <a:ext cx="27432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0" name="Picture 4" descr="employeess_S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4382" y="1447800"/>
            <a:ext cx="357901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01" name="TextBox 5"/>
          <p:cNvSpPr txBox="1">
            <a:spLocks noChangeArrowheads="1"/>
          </p:cNvSpPr>
          <p:nvPr/>
        </p:nvSpPr>
        <p:spPr bwMode="auto">
          <a:xfrm>
            <a:off x="1813421" y="4267202"/>
            <a:ext cx="230138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t>Problem</a:t>
            </a:r>
            <a:r>
              <a:rPr lang="en-US" altLang="en-US" sz="3600" b="1" dirty="0"/>
              <a:t>=</a:t>
            </a:r>
          </a:p>
        </p:txBody>
      </p:sp>
      <p:sp>
        <p:nvSpPr>
          <p:cNvPr id="55302" name="TextBox 6"/>
          <p:cNvSpPr txBox="1">
            <a:spLocks noChangeArrowheads="1"/>
          </p:cNvSpPr>
          <p:nvPr/>
        </p:nvSpPr>
        <p:spPr bwMode="auto">
          <a:xfrm>
            <a:off x="4230290" y="4343404"/>
            <a:ext cx="4336268"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t>L</a:t>
            </a:r>
            <a:r>
              <a:rPr lang="en-US" altLang="en-US" sz="2800" dirty="0"/>
              <a:t>isten</a:t>
            </a:r>
            <a:br>
              <a:rPr lang="en-US" altLang="en-US" sz="2800" dirty="0"/>
            </a:br>
            <a:r>
              <a:rPr lang="en-US" altLang="en-US" sz="2800" b="1" dirty="0"/>
              <a:t>A</a:t>
            </a:r>
            <a:r>
              <a:rPr lang="en-US" altLang="en-US" sz="2800" dirty="0"/>
              <a:t>cknowledge </a:t>
            </a:r>
            <a:r>
              <a:rPr lang="en-US" altLang="en-US" sz="2800"/>
              <a:t>the problem</a:t>
            </a:r>
            <a:br>
              <a:rPr lang="en-US" altLang="en-US" sz="2800" dirty="0"/>
            </a:br>
            <a:r>
              <a:rPr lang="en-US" altLang="en-US" sz="2800" b="1" dirty="0"/>
              <a:t>T</a:t>
            </a:r>
            <a:r>
              <a:rPr lang="en-US" altLang="en-US" sz="2800" dirty="0"/>
              <a:t>ake action </a:t>
            </a:r>
            <a:br>
              <a:rPr lang="en-US" altLang="en-US" sz="2800" dirty="0"/>
            </a:br>
            <a:r>
              <a:rPr lang="en-US" altLang="en-US" sz="2800" b="1" dirty="0"/>
              <a:t>T</a:t>
            </a:r>
            <a:r>
              <a:rPr lang="en-US" altLang="en-US" sz="2800" dirty="0"/>
              <a:t>hank the customer </a:t>
            </a:r>
            <a:br>
              <a:rPr lang="en-US" altLang="en-US" sz="2800" dirty="0"/>
            </a:br>
            <a:r>
              <a:rPr lang="en-US" altLang="en-US" sz="2800" b="1" dirty="0"/>
              <a:t>E</a:t>
            </a:r>
            <a:r>
              <a:rPr lang="en-US" altLang="en-US" sz="2800" dirty="0"/>
              <a:t>ncourage their return</a:t>
            </a:r>
          </a:p>
        </p:txBody>
      </p:sp>
      <p:sp>
        <p:nvSpPr>
          <p:cNvPr id="55303" name="TextBox 7"/>
          <p:cNvSpPr txBox="1">
            <a:spLocks noChangeArrowheads="1"/>
          </p:cNvSpPr>
          <p:nvPr/>
        </p:nvSpPr>
        <p:spPr bwMode="auto">
          <a:xfrm>
            <a:off x="1828801" y="6642100"/>
            <a:ext cx="555660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 dirty="0"/>
              <a:t>https://www.flickr.com/photos/jack79_mi/295241529/in</a:t>
            </a:r>
            <a:r>
              <a:rPr lang="en-US" altLang="en-US" sz="200"/>
              <a:t>/photolist-s6c2c-snPcA-cBe9L5-4MCv86-deQWpH-5Hrfq8-deQWmG-bs8WbE-8QwTKz-54v7jN-deQWkH-4LQZDz-pTk24-5Hrew-7zYn6p-jhtJ2-3PrS4-93M6u-5ZRgv-7iCBqP-7zXPki-cfkpQ1-cAWgMq-o3Essy-4bX7QK-jhB4Qw-oi8bk3-HPLbR-d11jb-cv4v-69dDt-5Zqe12-3KZ51j-7CSQRL-4BUac-deQWaJ-733Hyf-27bFgT-63CyTY-4JMpRY-4E56j9-dWAY9h-hHxqqw-bkD5C-5u4KaH-2ND7vr-dF4Szc-uigrX-5pETae-4V632M </a:t>
            </a:r>
            <a:endParaRPr lang="en-US" altLang="en-US" sz="200" dirty="0"/>
          </a:p>
          <a:p>
            <a:pPr eaLnBrk="1" hangingPunct="1">
              <a:spcBef>
                <a:spcPct val="0"/>
              </a:spcBef>
              <a:buFontTx/>
              <a:buNone/>
            </a:pPr>
            <a:endParaRPr lang="en-US" altLang="en-US" sz="200" dirty="0"/>
          </a:p>
          <a:p>
            <a:pPr eaLnBrk="1" hangingPunct="1">
              <a:spcBef>
                <a:spcPct val="0"/>
              </a:spcBef>
              <a:buFontTx/>
              <a:buNone/>
            </a:pPr>
            <a:r>
              <a:rPr lang="en-US" altLang="en-US" sz="200" dirty="0"/>
              <a:t>https://www.flickr.com/photos/sfj/5460895004/in</a:t>
            </a:r>
            <a:r>
              <a:rPr lang="en-US" altLang="en-US" sz="200"/>
              <a:t>/photolist-9jyvQ9-4EDQCx-ciq9gq-acTCLV-or6MBF-opyZQr-7HD4bD-2VTQV-ecdhtd-oc3FqA-7uuFQf-2vECfM-5HQQga-EZgJA-7eVbg-a95T3-jGwNrD-atfY75-MaAHM-5T63vU-8Nx9W-c51DLd-4D98Gt-2WbnRa-cdr3WN-dvcKjv-7iGxjN-3jVKDf-dsbnCL-5iSejM-ci7Qe-cUGZfN-4pH6PT-8xfZ1S-9oTxv4-u8Rr6-5HXUFU-6jkHSR-cBaiHL-h6VisX-ctjB7u-dHpzzL-69sPWA-5nXi3n-s2Qe-478wUK-neMFoz-dGVCiR-jJgKTt-8MnN24</a:t>
            </a:r>
            <a:endParaRPr lang="en-US" altLang="en-US" sz="200" dirty="0"/>
          </a:p>
          <a:p>
            <a:pPr eaLnBrk="1" hangingPunct="1">
              <a:spcBef>
                <a:spcPct val="0"/>
              </a:spcBef>
              <a:buFontTx/>
              <a:buNone/>
            </a:pPr>
            <a:endParaRPr lang="en-US" altLang="en-US" sz="200" dirty="0"/>
          </a:p>
        </p:txBody>
      </p:sp>
    </p:spTree>
    <p:extLst>
      <p:ext uri="{BB962C8B-B14F-4D97-AF65-F5344CB8AC3E}">
        <p14:creationId xmlns:p14="http://schemas.microsoft.com/office/powerpoint/2010/main" val="26766541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2" y="1200150"/>
            <a:ext cx="4754563" cy="535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2" y="228600"/>
            <a:ext cx="3992563" cy="98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2" name="Text Box 6"/>
          <p:cNvSpPr txBox="1">
            <a:spLocks noChangeArrowheads="1"/>
          </p:cNvSpPr>
          <p:nvPr/>
        </p:nvSpPr>
        <p:spPr bwMode="auto">
          <a:xfrm>
            <a:off x="4343400" y="1295402"/>
            <a:ext cx="83820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800" dirty="0">
                <a:latin typeface="Times New Roman" pitchFamily="18" charset="0"/>
              </a:rPr>
              <a:t>Is </a:t>
            </a:r>
            <a:r>
              <a:rPr lang="en-US" altLang="en-US" sz="800">
                <a:latin typeface="Times New Roman" pitchFamily="18" charset="0"/>
              </a:rPr>
              <a:t>the behavior </a:t>
            </a:r>
            <a:r>
              <a:rPr lang="en-US" altLang="en-US" sz="800" dirty="0">
                <a:latin typeface="Times New Roman" pitchFamily="18" charset="0"/>
              </a:rPr>
              <a:t>office- managed?</a:t>
            </a:r>
          </a:p>
        </p:txBody>
      </p:sp>
    </p:spTree>
    <p:extLst>
      <p:ext uri="{BB962C8B-B14F-4D97-AF65-F5344CB8AC3E}">
        <p14:creationId xmlns:p14="http://schemas.microsoft.com/office/powerpoint/2010/main" val="241321604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t="2542" b="1601"/>
          <a:stretch>
            <a:fillRect/>
          </a:stretch>
        </p:blipFill>
        <p:spPr bwMode="auto">
          <a:xfrm>
            <a:off x="1371600" y="165100"/>
            <a:ext cx="6553200"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TextBox 2"/>
          <p:cNvSpPr txBox="1">
            <a:spLocks noChangeArrowheads="1"/>
          </p:cNvSpPr>
          <p:nvPr/>
        </p:nvSpPr>
        <p:spPr bwMode="auto">
          <a:xfrm>
            <a:off x="5354654" y="6324600"/>
            <a:ext cx="369428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McClatchy Students Video, Dean?</a:t>
            </a:r>
          </a:p>
        </p:txBody>
      </p:sp>
    </p:spTree>
    <p:extLst>
      <p:ext uri="{BB962C8B-B14F-4D97-AF65-F5344CB8AC3E}">
        <p14:creationId xmlns:p14="http://schemas.microsoft.com/office/powerpoint/2010/main" val="253670266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pPr eaLnBrk="1" hangingPunct="1"/>
            <a:r>
              <a:rPr lang="en-US" altLang="en-US" dirty="0"/>
              <a:t>Support Staff: Preventing and Responding</a:t>
            </a:r>
          </a:p>
        </p:txBody>
      </p:sp>
      <p:sp>
        <p:nvSpPr>
          <p:cNvPr id="34819" name="Content Placeholder 2"/>
          <p:cNvSpPr>
            <a:spLocks noGrp="1"/>
          </p:cNvSpPr>
          <p:nvPr>
            <p:ph idx="1"/>
          </p:nvPr>
        </p:nvSpPr>
        <p:spPr/>
        <p:txBody>
          <a:bodyPr>
            <a:normAutofit/>
          </a:bodyPr>
          <a:lstStyle/>
          <a:p>
            <a:pPr eaLnBrk="1" hangingPunct="1"/>
            <a:endParaRPr lang="en-US" altLang="en-US" dirty="0"/>
          </a:p>
          <a:p>
            <a:pPr eaLnBrk="1" hangingPunct="1"/>
            <a:r>
              <a:rPr lang="en-US" altLang="en-US" dirty="0"/>
              <a:t>Teach skills for prevention</a:t>
            </a:r>
          </a:p>
          <a:p>
            <a:pPr lvl="1" eaLnBrk="1" hangingPunct="1"/>
            <a:r>
              <a:rPr lang="en-US" altLang="en-US" dirty="0"/>
              <a:t>Good classroom instruction</a:t>
            </a:r>
          </a:p>
          <a:p>
            <a:pPr lvl="1" eaLnBrk="1" hangingPunct="1"/>
            <a:r>
              <a:rPr lang="en-US" altLang="en-US" dirty="0"/>
              <a:t>Non-classroom settings</a:t>
            </a:r>
          </a:p>
          <a:p>
            <a:pPr eaLnBrk="1" hangingPunct="1"/>
            <a:r>
              <a:rPr lang="en-US" altLang="en-US" dirty="0"/>
              <a:t>Teach skills for redirection</a:t>
            </a:r>
          </a:p>
          <a:p>
            <a:pPr lvl="1" eaLnBrk="1" hangingPunct="1"/>
            <a:r>
              <a:rPr lang="en-US" altLang="en-US" dirty="0"/>
              <a:t>Classroom</a:t>
            </a:r>
          </a:p>
          <a:p>
            <a:pPr lvl="1" eaLnBrk="1" hangingPunct="1"/>
            <a:r>
              <a:rPr lang="en-US" altLang="en-US" dirty="0"/>
              <a:t>Non-classroom settings</a:t>
            </a:r>
          </a:p>
          <a:p>
            <a:r>
              <a:rPr lang="en-US" altLang="en-US" dirty="0"/>
              <a:t>See Handout “Professional Development on Redirection” p. 34</a:t>
            </a:r>
          </a:p>
          <a:p>
            <a:pPr eaLnBrk="1" hangingPunct="1"/>
            <a:endParaRPr lang="en-US" altLang="en-US" dirty="0"/>
          </a:p>
          <a:p>
            <a:pPr eaLnBrk="1" hangingPunct="1"/>
            <a:endParaRPr lang="en-US" altLang="en-US" dirty="0"/>
          </a:p>
        </p:txBody>
      </p:sp>
      <p:pic>
        <p:nvPicPr>
          <p:cNvPr id="3" name="Picture 2" descr="A teacher teaching her students&#10;&#10;Description automatically generated with low confidence">
            <a:extLst>
              <a:ext uri="{FF2B5EF4-FFF2-40B4-BE49-F238E27FC236}">
                <a16:creationId xmlns:a16="http://schemas.microsoft.com/office/drawing/2014/main" id="{374149CB-A5AD-AD30-0089-66ED806C8A4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01681" y="2080903"/>
            <a:ext cx="4042321" cy="2696197"/>
          </a:xfrm>
          <a:prstGeom prst="rect">
            <a:avLst/>
          </a:prstGeom>
        </p:spPr>
      </p:pic>
      <p:sp>
        <p:nvSpPr>
          <p:cNvPr id="4" name="TextBox 3">
            <a:extLst>
              <a:ext uri="{FF2B5EF4-FFF2-40B4-BE49-F238E27FC236}">
                <a16:creationId xmlns:a16="http://schemas.microsoft.com/office/drawing/2014/main" id="{A1D62A44-C85B-F8EF-C2EB-85F82BA003F5}"/>
              </a:ext>
            </a:extLst>
          </p:cNvPr>
          <p:cNvSpPr txBox="1"/>
          <p:nvPr/>
        </p:nvSpPr>
        <p:spPr>
          <a:xfrm>
            <a:off x="8248442" y="4967394"/>
            <a:ext cx="895558" cy="784830"/>
          </a:xfrm>
          <a:prstGeom prst="rect">
            <a:avLst/>
          </a:prstGeom>
          <a:noFill/>
        </p:spPr>
        <p:txBody>
          <a:bodyPr wrap="square" rtlCol="0">
            <a:spAutoFit/>
          </a:bodyPr>
          <a:lstStyle/>
          <a:p>
            <a:r>
              <a:rPr lang="en-US" sz="900" dirty="0">
                <a:hlinkClick r:id="rId4" tooltip="https://www.flickr.com/photos/all4ed/35668535584/"/>
              </a:rPr>
              <a:t>This </a:t>
            </a:r>
            <a:r>
              <a:rPr lang="en-US" sz="900">
                <a:hlinkClick r:id="rId4" tooltip="https://www.flickr.com/photos/all4ed/35668535584/"/>
              </a:rPr>
              <a:t>Photo</a:t>
            </a:r>
            <a:r>
              <a:rPr lang="en-US" sz="900"/>
              <a:t> by </a:t>
            </a:r>
            <a:r>
              <a:rPr lang="en-US" sz="900" dirty="0"/>
              <a:t>Unknown Author is licensed under </a:t>
            </a:r>
            <a:r>
              <a:rPr lang="en-US" sz="900">
                <a:hlinkClick r:id="rId5" tooltip="https://creativecommons.org/licenses/by-nc/3.0/"/>
              </a:rPr>
              <a:t>CC BY-NC</a:t>
            </a:r>
            <a:endParaRPr lang="en-US" sz="900" dirty="0"/>
          </a:p>
        </p:txBody>
      </p:sp>
    </p:spTree>
    <p:extLst>
      <p:ext uri="{BB962C8B-B14F-4D97-AF65-F5344CB8AC3E}">
        <p14:creationId xmlns:p14="http://schemas.microsoft.com/office/powerpoint/2010/main" val="12890349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75420"/>
            <a:ext cx="7886700" cy="1325563"/>
          </a:xfrm>
        </p:spPr>
        <p:txBody>
          <a:bodyPr>
            <a:normAutofit/>
          </a:bodyPr>
          <a:lstStyle/>
          <a:p>
            <a:pPr>
              <a:defRPr/>
            </a:pPr>
            <a:r>
              <a:rPr lang="en-US" dirty="0"/>
              <a:t>Videos</a:t>
            </a:r>
            <a:br>
              <a:rPr lang="en-US" dirty="0"/>
            </a:b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2" y="838202"/>
            <a:ext cx="5603167" cy="4382619"/>
          </a:xfrm>
          <a:prstGeom prst="rect">
            <a:avLst/>
          </a:prstGeom>
        </p:spPr>
      </p:pic>
      <p:sp>
        <p:nvSpPr>
          <p:cNvPr id="5" name="TextBox 4"/>
          <p:cNvSpPr txBox="1"/>
          <p:nvPr/>
        </p:nvSpPr>
        <p:spPr>
          <a:xfrm>
            <a:off x="1283203" y="5562600"/>
            <a:ext cx="5492145" cy="1477328"/>
          </a:xfrm>
          <a:prstGeom prst="rect">
            <a:avLst/>
          </a:prstGeom>
          <a:noFill/>
        </p:spPr>
        <p:txBody>
          <a:bodyPr wrap="none" rtlCol="0">
            <a:spAutoFit/>
          </a:bodyPr>
          <a:lstStyle/>
          <a:p>
            <a:pPr lvl="1"/>
            <a:r>
              <a:rPr lang="en-US" altLang="en-US" dirty="0"/>
              <a:t>What </a:t>
            </a:r>
            <a:r>
              <a:rPr lang="en-US" altLang="en-US"/>
              <a:t>does PBIS </a:t>
            </a:r>
            <a:r>
              <a:rPr lang="en-US" altLang="en-US" dirty="0"/>
              <a:t>Look Like? – Active Supervision and</a:t>
            </a:r>
          </a:p>
          <a:p>
            <a:pPr lvl="1"/>
            <a:r>
              <a:rPr lang="en-US" altLang="en-US" dirty="0"/>
              <a:t>Redirection examples 6.12 mins </a:t>
            </a:r>
          </a:p>
          <a:p>
            <a:pPr lvl="1"/>
            <a:r>
              <a:rPr lang="en-US" altLang="en-US" dirty="0">
                <a:hlinkClick r:id="rId4"/>
              </a:rPr>
              <a:t>http://vimeo.com/14818677</a:t>
            </a:r>
            <a:r>
              <a:rPr lang="en-US" altLang="en-US" dirty="0"/>
              <a:t> </a:t>
            </a:r>
          </a:p>
          <a:p>
            <a:pPr lvl="1"/>
            <a:endParaRPr lang="en-US" altLang="en-US" dirty="0"/>
          </a:p>
          <a:p>
            <a:endParaRPr lang="en-US" dirty="0"/>
          </a:p>
        </p:txBody>
      </p:sp>
    </p:spTree>
    <p:extLst>
      <p:ext uri="{BB962C8B-B14F-4D97-AF65-F5344CB8AC3E}">
        <p14:creationId xmlns:p14="http://schemas.microsoft.com/office/powerpoint/2010/main" val="37563718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p>
        </p:txBody>
      </p:sp>
      <p:sp>
        <p:nvSpPr>
          <p:cNvPr id="3" name="Content Placeholder 2"/>
          <p:cNvSpPr>
            <a:spLocks noGrp="1"/>
          </p:cNvSpPr>
          <p:nvPr>
            <p:ph idx="1"/>
          </p:nvPr>
        </p:nvSpPr>
        <p:spPr/>
        <p:txBody>
          <a:bodyPr/>
          <a:lstStyle/>
          <a:p>
            <a:r>
              <a:rPr lang="en-US" dirty="0"/>
              <a:t>Create a T-Chart of expectations for </a:t>
            </a:r>
            <a:r>
              <a:rPr lang="en-US"/>
              <a:t>handling problem behavior</a:t>
            </a:r>
            <a:endParaRPr lang="en-US" dirty="0"/>
          </a:p>
          <a:p>
            <a:r>
              <a:rPr lang="en-US" dirty="0"/>
              <a:t>Identify who </a:t>
            </a:r>
            <a:r>
              <a:rPr lang="en-US"/>
              <a:t>handles behaviors </a:t>
            </a:r>
            <a:r>
              <a:rPr lang="en-US" dirty="0"/>
              <a:t>in your school</a:t>
            </a:r>
          </a:p>
          <a:p>
            <a:r>
              <a:rPr lang="en-US" dirty="0"/>
              <a:t>List </a:t>
            </a:r>
            <a:r>
              <a:rPr lang="en-US"/>
              <a:t>out behaviors </a:t>
            </a:r>
            <a:r>
              <a:rPr lang="en-US" dirty="0"/>
              <a:t>that </a:t>
            </a:r>
            <a:r>
              <a:rPr lang="en-US"/>
              <a:t>should be handled by </a:t>
            </a:r>
            <a:r>
              <a:rPr lang="en-US" dirty="0"/>
              <a:t>each on each side. P. 35</a:t>
            </a:r>
          </a:p>
        </p:txBody>
      </p:sp>
    </p:spTree>
    <p:extLst>
      <p:ext uri="{BB962C8B-B14F-4D97-AF65-F5344CB8AC3E}">
        <p14:creationId xmlns:p14="http://schemas.microsoft.com/office/powerpoint/2010/main" val="957794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CCF90-4648-C246-B2DE-B8B3F6B2C21A}"/>
              </a:ext>
            </a:extLst>
          </p:cNvPr>
          <p:cNvSpPr>
            <a:spLocks noGrp="1"/>
          </p:cNvSpPr>
          <p:nvPr>
            <p:ph type="title"/>
          </p:nvPr>
        </p:nvSpPr>
        <p:spPr/>
        <p:txBody>
          <a:bodyPr/>
          <a:lstStyle/>
          <a:p>
            <a:r>
              <a:rPr lang="en-US" dirty="0"/>
              <a:t>What Connections Can You Make?</a:t>
            </a:r>
          </a:p>
        </p:txBody>
      </p:sp>
      <p:sp>
        <p:nvSpPr>
          <p:cNvPr id="3" name="Content Placeholder 2">
            <a:extLst>
              <a:ext uri="{FF2B5EF4-FFF2-40B4-BE49-F238E27FC236}">
                <a16:creationId xmlns:a16="http://schemas.microsoft.com/office/drawing/2014/main" id="{47B872FF-43BF-7749-AF73-91894E0620CE}"/>
              </a:ext>
            </a:extLst>
          </p:cNvPr>
          <p:cNvSpPr>
            <a:spLocks noGrp="1"/>
          </p:cNvSpPr>
          <p:nvPr>
            <p:ph idx="1"/>
          </p:nvPr>
        </p:nvSpPr>
        <p:spPr/>
        <p:txBody>
          <a:bodyPr/>
          <a:lstStyle/>
          <a:p>
            <a:r>
              <a:rPr lang="en-US" dirty="0"/>
              <a:t>See p. 2 of the handout</a:t>
            </a:r>
          </a:p>
          <a:p>
            <a:r>
              <a:rPr lang="en-US" dirty="0"/>
              <a:t>Based on conversations with Montana MTSS Leaders</a:t>
            </a:r>
          </a:p>
          <a:p>
            <a:r>
              <a:rPr lang="en-US" dirty="0"/>
              <a:t>Do you have anything in common?</a:t>
            </a:r>
          </a:p>
        </p:txBody>
      </p:sp>
      <p:pic>
        <p:nvPicPr>
          <p:cNvPr id="5" name="Picture 4" descr="Colorful pins connected with a thread">
            <a:extLst>
              <a:ext uri="{FF2B5EF4-FFF2-40B4-BE49-F238E27FC236}">
                <a16:creationId xmlns:a16="http://schemas.microsoft.com/office/drawing/2014/main" id="{65DE17E7-B90B-A825-C5D1-782D95A7A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214" y="3816350"/>
            <a:ext cx="4014787" cy="2676525"/>
          </a:xfrm>
          <a:prstGeom prst="rect">
            <a:avLst/>
          </a:prstGeom>
        </p:spPr>
      </p:pic>
    </p:spTree>
    <p:extLst>
      <p:ext uri="{BB962C8B-B14F-4D97-AF65-F5344CB8AC3E}">
        <p14:creationId xmlns:p14="http://schemas.microsoft.com/office/powerpoint/2010/main" val="552248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A44ED-FD2A-A49F-978D-B7B005ECB5E0}"/>
              </a:ext>
            </a:extLst>
          </p:cNvPr>
          <p:cNvSpPr>
            <a:spLocks noGrp="1"/>
          </p:cNvSpPr>
          <p:nvPr>
            <p:ph type="title"/>
          </p:nvPr>
        </p:nvSpPr>
        <p:spPr/>
        <p:txBody>
          <a:bodyPr/>
          <a:lstStyle/>
          <a:p>
            <a:r>
              <a:rPr lang="en-US" dirty="0"/>
              <a:t>See Woodridge High School Prezi (</a:t>
            </a:r>
            <a:r>
              <a:rPr lang="en-US" dirty="0">
                <a:hlinkClick r:id="rId2"/>
              </a:rPr>
              <a:t>link</a:t>
            </a:r>
            <a:r>
              <a:rPr lang="en-US" dirty="0"/>
              <a:t>)</a:t>
            </a:r>
          </a:p>
        </p:txBody>
      </p:sp>
      <p:sp>
        <p:nvSpPr>
          <p:cNvPr id="3" name="Content Placeholder 2">
            <a:extLst>
              <a:ext uri="{FF2B5EF4-FFF2-40B4-BE49-F238E27FC236}">
                <a16:creationId xmlns:a16="http://schemas.microsoft.com/office/drawing/2014/main" id="{AC752AC1-8702-2BFE-644D-C5AF87636CBA}"/>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B0EBAA06-3E58-1005-EB06-A0BEF5DA9421}"/>
              </a:ext>
            </a:extLst>
          </p:cNvPr>
          <p:cNvPicPr>
            <a:picLocks noChangeAspect="1"/>
          </p:cNvPicPr>
          <p:nvPr/>
        </p:nvPicPr>
        <p:blipFill>
          <a:blip r:embed="rId3"/>
          <a:stretch>
            <a:fillRect/>
          </a:stretch>
        </p:blipFill>
        <p:spPr>
          <a:xfrm>
            <a:off x="751232" y="1825625"/>
            <a:ext cx="7429500" cy="4400550"/>
          </a:xfrm>
          <a:prstGeom prst="rect">
            <a:avLst/>
          </a:prstGeom>
        </p:spPr>
      </p:pic>
    </p:spTree>
    <p:extLst>
      <p:ext uri="{BB962C8B-B14F-4D97-AF65-F5344CB8AC3E}">
        <p14:creationId xmlns:p14="http://schemas.microsoft.com/office/powerpoint/2010/main" val="8458840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dirty="0"/>
              <a:t>Year-at-a-glance </a:t>
            </a:r>
          </a:p>
          <a:p>
            <a:pPr lvl="1"/>
            <a:r>
              <a:rPr lang="en-US" dirty="0">
                <a:hlinkClick r:id="rId3"/>
              </a:rPr>
              <a:t>http://www</a:t>
            </a:r>
            <a:r>
              <a:rPr lang="en-US">
                <a:hlinkClick r:id="rId3"/>
              </a:rPr>
              <a:t>.hankbohanon</a:t>
            </a:r>
            <a:r>
              <a:rPr lang="en-US" dirty="0">
                <a:hlinkClick r:id="rId3"/>
              </a:rPr>
              <a:t>.net/Resources_1.html</a:t>
            </a:r>
            <a:r>
              <a:rPr lang="en-US" dirty="0"/>
              <a:t> </a:t>
            </a:r>
          </a:p>
          <a:p>
            <a:r>
              <a:rPr lang="en-US" dirty="0"/>
              <a:t>Training script </a:t>
            </a:r>
            <a:r>
              <a:rPr lang="en-US"/>
              <a:t>for booster </a:t>
            </a:r>
            <a:r>
              <a:rPr lang="en-US" dirty="0"/>
              <a:t>for staff</a:t>
            </a:r>
          </a:p>
          <a:p>
            <a:pPr lvl="1"/>
            <a:r>
              <a:rPr lang="en-US" dirty="0">
                <a:hlinkClick r:id="rId3"/>
              </a:rPr>
              <a:t>http://www</a:t>
            </a:r>
            <a:r>
              <a:rPr lang="en-US">
                <a:hlinkClick r:id="rId3"/>
              </a:rPr>
              <a:t>.hankbohanon</a:t>
            </a:r>
            <a:r>
              <a:rPr lang="en-US" dirty="0">
                <a:hlinkClick r:id="rId3"/>
              </a:rPr>
              <a:t>.net/Resources_1.html</a:t>
            </a:r>
            <a:r>
              <a:rPr lang="en-US" dirty="0"/>
              <a:t> </a:t>
            </a:r>
          </a:p>
        </p:txBody>
      </p:sp>
    </p:spTree>
    <p:extLst>
      <p:ext uri="{BB962C8B-B14F-4D97-AF65-F5344CB8AC3E}">
        <p14:creationId xmlns:p14="http://schemas.microsoft.com/office/powerpoint/2010/main" val="9796905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p:txBody>
          <a:bodyPr/>
          <a:lstStyle/>
          <a:p>
            <a:pPr eaLnBrk="1" hangingPunct="1"/>
            <a:r>
              <a:rPr lang="en-US" altLang="en-US" dirty="0"/>
              <a:t>Strategies</a:t>
            </a:r>
          </a:p>
        </p:txBody>
      </p:sp>
      <p:sp>
        <p:nvSpPr>
          <p:cNvPr id="36867" name="Text Placeholder 3"/>
          <p:cNvSpPr>
            <a:spLocks noGrp="1"/>
          </p:cNvSpPr>
          <p:nvPr>
            <p:ph type="body" idx="1"/>
          </p:nvPr>
        </p:nvSpPr>
        <p:spPr/>
        <p:txBody>
          <a:bodyPr/>
          <a:lstStyle/>
          <a:p>
            <a:pPr eaLnBrk="1" hangingPunct="1"/>
            <a:endParaRPr lang="en-US" altLang="en-US" dirty="0"/>
          </a:p>
        </p:txBody>
      </p:sp>
      <p:sp>
        <p:nvSpPr>
          <p:cNvPr id="36868" name="Content Placeholder 4"/>
          <p:cNvSpPr>
            <a:spLocks noGrp="1"/>
          </p:cNvSpPr>
          <p:nvPr>
            <p:ph sz="half" idx="2"/>
          </p:nvPr>
        </p:nvSpPr>
        <p:spPr/>
        <p:txBody>
          <a:bodyPr/>
          <a:lstStyle/>
          <a:p>
            <a:pPr eaLnBrk="1" hangingPunct="1"/>
            <a:r>
              <a:rPr lang="en-US" altLang="en-US" dirty="0"/>
              <a:t>Mendler, A. N. &amp; </a:t>
            </a:r>
            <a:r>
              <a:rPr lang="en-US" altLang="en-US"/>
              <a:t>Mendler B. </a:t>
            </a:r>
            <a:r>
              <a:rPr lang="en-US" altLang="en-US" dirty="0"/>
              <a:t>D. (2011) </a:t>
            </a:r>
            <a:r>
              <a:rPr lang="en-US" altLang="en-US" i="1" dirty="0"/>
              <a:t>Power struggles: Successful techniques for teachers</a:t>
            </a:r>
            <a:r>
              <a:rPr lang="en-US" altLang="en-US" i="1"/>
              <a:t>. </a:t>
            </a:r>
            <a:r>
              <a:rPr lang="en-US" altLang="en-US"/>
              <a:t>Bloomington</a:t>
            </a:r>
            <a:r>
              <a:rPr lang="en-US" altLang="en-US" dirty="0"/>
              <a:t>, IN: Solution Tree.</a:t>
            </a:r>
          </a:p>
          <a:p>
            <a:pPr eaLnBrk="1" hangingPunct="1"/>
            <a:endParaRPr lang="en-US" altLang="en-US" dirty="0"/>
          </a:p>
        </p:txBody>
      </p:sp>
      <p:sp>
        <p:nvSpPr>
          <p:cNvPr id="36869" name="Text Placeholder 5"/>
          <p:cNvSpPr>
            <a:spLocks noGrp="1"/>
          </p:cNvSpPr>
          <p:nvPr>
            <p:ph type="body" sz="quarter" idx="3"/>
          </p:nvPr>
        </p:nvSpPr>
        <p:spPr/>
        <p:txBody>
          <a:bodyPr/>
          <a:lstStyle/>
          <a:p>
            <a:pPr eaLnBrk="1" hangingPunct="1"/>
            <a:endParaRPr lang="en-US" altLang="en-US" dirty="0"/>
          </a:p>
        </p:txBody>
      </p:sp>
      <p:sp>
        <p:nvSpPr>
          <p:cNvPr id="7" name="Content Placeholder 6"/>
          <p:cNvSpPr>
            <a:spLocks noGrp="1"/>
          </p:cNvSpPr>
          <p:nvPr>
            <p:ph sz="quarter" idx="4"/>
          </p:nvPr>
        </p:nvSpPr>
        <p:spPr/>
        <p:txBody>
          <a:bodyPr/>
          <a:lstStyle/>
          <a:p>
            <a:endParaRPr lang="en-US" dirty="0"/>
          </a:p>
        </p:txBody>
      </p:sp>
      <p:pic>
        <p:nvPicPr>
          <p:cNvPr id="61442" name="Picture 2"/>
          <p:cNvPicPr>
            <a:picLocks noChangeAspect="1" noChangeArrowheads="1"/>
          </p:cNvPicPr>
          <p:nvPr/>
        </p:nvPicPr>
        <p:blipFill>
          <a:blip r:embed="rId3" cstate="print"/>
          <a:srcRect/>
          <a:stretch>
            <a:fillRect/>
          </a:stretch>
        </p:blipFill>
        <p:spPr bwMode="auto">
          <a:xfrm>
            <a:off x="4876800" y="1487385"/>
            <a:ext cx="3048000" cy="4565402"/>
          </a:xfrm>
          <a:prstGeom prst="rect">
            <a:avLst/>
          </a:prstGeom>
          <a:noFill/>
          <a:ln w="9525">
            <a:noFill/>
            <a:miter lim="800000"/>
            <a:headEnd/>
            <a:tailEnd/>
          </a:ln>
        </p:spPr>
      </p:pic>
    </p:spTree>
    <p:extLst>
      <p:ext uri="{BB962C8B-B14F-4D97-AF65-F5344CB8AC3E}">
        <p14:creationId xmlns:p14="http://schemas.microsoft.com/office/powerpoint/2010/main" val="1037701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dirty="0"/>
              <a:t>Classroom Management</a:t>
            </a:r>
          </a:p>
        </p:txBody>
      </p:sp>
      <p:sp>
        <p:nvSpPr>
          <p:cNvPr id="49155" name="Text Placeholder 2"/>
          <p:cNvSpPr>
            <a:spLocks noGrp="1"/>
          </p:cNvSpPr>
          <p:nvPr>
            <p:ph type="body" idx="1"/>
          </p:nvPr>
        </p:nvSpPr>
        <p:spPr/>
        <p:txBody>
          <a:bodyPr/>
          <a:lstStyle/>
          <a:p>
            <a:endParaRPr lang="en-US" altLang="en-US" dirty="0"/>
          </a:p>
        </p:txBody>
      </p:sp>
      <p:sp>
        <p:nvSpPr>
          <p:cNvPr id="49156" name="Content Placeholder 3"/>
          <p:cNvSpPr>
            <a:spLocks noGrp="1"/>
          </p:cNvSpPr>
          <p:nvPr>
            <p:ph sz="half" idx="2"/>
          </p:nvPr>
        </p:nvSpPr>
        <p:spPr/>
        <p:txBody>
          <a:bodyPr/>
          <a:lstStyle/>
          <a:p>
            <a:r>
              <a:rPr lang="en-US" altLang="en-US" dirty="0"/>
              <a:t>Knoster, T. (2013). </a:t>
            </a:r>
            <a:r>
              <a:rPr lang="en-US" altLang="en-US" i="1" dirty="0"/>
              <a:t>The Teacher’s pocket guide effective classroom management </a:t>
            </a:r>
            <a:r>
              <a:rPr lang="en-US" altLang="en-US" dirty="0"/>
              <a:t>(2</a:t>
            </a:r>
            <a:r>
              <a:rPr lang="en-US" altLang="en-US" baseline="30000" dirty="0"/>
              <a:t>nd</a:t>
            </a:r>
            <a:r>
              <a:rPr lang="en-US" altLang="en-US" dirty="0"/>
              <a:t> Ed</a:t>
            </a:r>
            <a:r>
              <a:rPr lang="en-US" altLang="en-US"/>
              <a:t>.)</a:t>
            </a:r>
            <a:r>
              <a:rPr lang="en-US" altLang="en-US" i="1"/>
              <a:t>, </a:t>
            </a:r>
            <a:r>
              <a:rPr lang="en-US" altLang="en-US"/>
              <a:t>Baltimore</a:t>
            </a:r>
            <a:r>
              <a:rPr lang="en-US" altLang="en-US" dirty="0"/>
              <a:t>, MD: Paul </a:t>
            </a:r>
            <a:r>
              <a:rPr lang="en-US" altLang="en-US"/>
              <a:t>H Brookes</a:t>
            </a:r>
            <a:endParaRPr lang="en-US" altLang="en-US" dirty="0"/>
          </a:p>
        </p:txBody>
      </p:sp>
      <p:sp>
        <p:nvSpPr>
          <p:cNvPr id="49157" name="Text Placeholder 4"/>
          <p:cNvSpPr>
            <a:spLocks noGrp="1"/>
          </p:cNvSpPr>
          <p:nvPr>
            <p:ph type="body" sz="quarter" idx="3"/>
          </p:nvPr>
        </p:nvSpPr>
        <p:spPr/>
        <p:txBody>
          <a:bodyPr/>
          <a:lstStyle/>
          <a:p>
            <a:endParaRPr lang="en-US" altLang="en-US" dirty="0"/>
          </a:p>
        </p:txBody>
      </p:sp>
      <p:pic>
        <p:nvPicPr>
          <p:cNvPr id="11" name="Content Placeholder 10" descr="download.jpg"/>
          <p:cNvPicPr>
            <a:picLocks noGrp="1" noChangeAspect="1"/>
          </p:cNvPicPr>
          <p:nvPr>
            <p:ph sz="quarter" idx="4"/>
          </p:nvPr>
        </p:nvPicPr>
        <p:blipFill>
          <a:blip r:embed="rId3" cstate="print"/>
          <a:stretch>
            <a:fillRect/>
          </a:stretch>
        </p:blipFill>
        <p:spPr>
          <a:xfrm>
            <a:off x="5029200" y="1372261"/>
            <a:ext cx="2971800" cy="4451267"/>
          </a:xfrm>
        </p:spPr>
      </p:pic>
      <p:sp>
        <p:nvSpPr>
          <p:cNvPr id="62468" name="AutoShape 4"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BQECAwQGAAf/xABREAABAwMCAgQJBQsJBwUBAAABAgMEAAUREiEGMRNBUWEUIjJxgZGSsdEVFpOhwQcjJDM0QlJTVHPhQ0RVYmNygpTwFzWDhKKysyU2RWR08f/EABoBAAIDAQEAAAAAAAAAAAAAAAABAgMEBQb/xAArEQACAgEDBAEEAgIDAAAAAAAAAQIRAxIhMQQTQVEyBSJhcRSBIzNCUvD/2gAMAwEAAhEDEQA/ANFJlOoecAdWAFkbKPbVYznx/Lue0ajmLIlPjP8AKK99VdRNY5SdmRydlwzn87Pue2a4TZH69z2zVTNKFVHUxWy0qZIxs+57ZqNcyTnaQ77ZqOmr50m2FscZsvP5S99Ia7w2V+0vfSGoevelxStitk3hkr9pe+kNIZsv9pe+kNQg7V1FsVsn8Ml/tL3tmnJlyifyl72zVYdVSgZFO2CbLAlSf2h32zTDMkj+cu+2ahKVjcL9FNKFkeV56l/ZPf2W0S5JP5Q77ZqQypGfx7vtmqSULxgLxkYqQtrCyQ4cH6qa/Yf2WVSZGNn3eX6ZrkSpBH49zn+mar9G5pH3zOB2U5oEIwTk5o/sV15LPhL+fxzntGmqlSAPx7ntmmkVGo7UrYWxypcj9od9s0nhcnH5Q77ZqE7k11Rtitk4lSf2h32zS+FSMfj3fbNRdVIo7UWwtkolSSfyh32zTzKkfr3PbNQpFKR4tFsLZIZUjP4932zXeEyMD8Id9s1CBk07qothbL1vfeXMbSt1ahvsVE9Rrqjtp/D2/T7jXVpxcGnF8ShM3myB/aq99RpRWXvF+uLF8ntNvJCUSXEpGgbAKPdVQcSXUfzhP0afhUHikyt4m2bXRXaKxXzkuv7Qn6NPwrvnJdB/Lp9hPwpdmQdpm2SDikWN6xXzluv7QPo0/CuPEl0POQPo0/CjsyDtSNljfNceysZ84rp+vT7A+FJ84bmT+OT7A+FLsyF2pGyxtS4rGDiK54/Hp9gfCl+cd06n0+wn4UdmQdmRtNOMU/kMViTxJdT/ADhP0afhXfOS6/tCfo0/Cn2ZD7Mja0uaxPzkun7Qn6NPwrvnJdP2hP0afhR2ZB2pG2TtTgsk1hvnJdP16fo0/Cl+cl0z+PT7CfhR2ZB2pG71jTvSpxgVg/nJdf2hP0afhSjia7DlIT9Gn4U+1IO1I35O1RL51hvnRd/2lP0afhSHia6n+cJ+jT8KO1IO1I24GTSnytqw/wA5brjHhA+jT8KQcS3X9oT9Gn4UuzIOzI3VNO5rEfOW6/tCfo0/Cu+ct1/aB9Gn4UdmQdqRuxypVHxawnznu37QPo0/CuPE92P85T9Gn4UdmQdqRuU1x3FYX5zXb9oH0afhS/Oe7ftCfo0/CjsyDtM9Dtg/D2/T7jXVlOEr7cJnEsSO+8FNr16hoA5IUfsrqthFxVMtxxcVTAF+/wDcFy//AFu/95ptrhx5rzrb7jiNDLjoKEg50IUojc91XL1a57l9uC0RHlJVKcIIQcEajVRq3XVlRU1GfQopKSQk7gjBHpBIqepE7ReicN+GOIKZKEtLZDoypJcGVBPkZz186iCothvaguKzcW2wUlt5QUknt8Uneom416ZWlxtqShSUBAIBBwDnHrpJMS7zHumkx33FnbUUUal7DUvZuL03ZY/Edls7PD0FCJ/gzq3Eg6hqXgp82Bj00O4tt0B25t2m0t29L6pnQhtiMtDiNyPGUSQfQKzzvzgflsS3RLW/HCQ04oHUgJORjzGrTl04vdcacclXBa2lamySfFOCMj0E0al7Fa9mq4o4MhNWJwwoHgy7c62lUgEHwlspAWsjPUrJ9HfVPiiNEsklVng8LNPsmNqTNUFqWs6d1hQ225nzdVZVhF+iuvOsiWhchKkvKGcuA8we3NWBN4qRAMASLgIyhp6LUrGOzzd1GpewtezVO8L2Bx3htbsuPDW+wypcYsqUZJJGdxtvy3q43ZbHF+cbzsOC2iHMQ2yqQypxDaSE7aUkHrrBLTxA85GdWJa1xAAwog5aA5AdlWmZvF0Zx51l+4NrfVrdUCQVq5ZNPUvYWvZq+H7XZ5NqelOxrWpTl3LCXHmlhBbOMJQM5SezJ266C3ZFhgXOfaBaXFO/KTfRBKT0ga21JG++eod+/VQZ1fET7a2nDMUhb3TqSc7ufpeeo5Ld9mTRNkIlOSRg9MQdW3Lfupal7DUvZoON7fCFujXK0xIaLe670aHGkLQ6FAboWFc+R3FErHC4djcH2ifdo8BKJDjyZDkhCy4sBSgAjT17DnWSuDnEl2DYuCpskN+QHMkD+PfUTke+OwWYTjUpUZglTbRB0oJ54FGpewtezXN261weHmLnbOHFXwTZTqR0oUssthRCU4HIkY37avOcKWWDdLxJZtnhi4sRp5q2lROlSs6u84xnHf5qxNvd4ltKVpt65sZK/KS3kA+jt76Yx84o05U1gzkSlHKnQVaj5z10al7C17NPw7Eg3+8umbw+xb2jbnlp0oUG1KCkgLAPZuNqdNscCHxXw/amrc2u3u6FGWoajMzzJPLHLbv81ZxyZxU7KVKcfuC3lNlorJVnQeae4VG25xG0zHZQZiW4q9bCd8Nq7U9nOjUvYWvYf4jlWez3VIj261TENOOIUwiO43p6hqUVEKPmpfug/JVrfTa4NjiMKeYbe8IQCFoJJyB6vroBcH+Jbq0lqeubJQhWpKXMkA9tQzmb7cnkvTW5UhxKQgKWCSEjkKNS9haNJZ7bDh8GRLoi1xZ8qXKLTjstKlNRk5wCoJ9Bz31Zf4ZQYvFDCrXGVcIiWFMtxNSw3kAq0Z33GTWYty+JbTq+T1TYwX5QbyAfRyrm18TM3BVxbXPTLX5T2pWpXnPWKepewtezV23hyA21wk1OtqESZjr3hCHEkKcSASnUPVUJi2+3cPPzG7HFnPm8uRUocQono9yEpwRvttWacc4mduKLi4ucuW35DyslSfN2eipY03iyE2tEV64MpcWXFhBIyo8z56NSC0bRHDNit14v6FMRizGjNPNiShTiY5VnIIByeX1isXKhRLnxK8zGdjIjhlSwqK0Wmzpb1HAWdtxjJPaaZFe4ohPvSIzk9t1/BdWCrUvHaeuoZDXEEuUuXITLdfcQULcUCSUkYx6tqWpewtex/wAiR1PCKiUsyVtKeR4gLYSAVAFQO5KRzG2TjtNQ3y0JtL6G0P8ASheob4/NUU9RI6uXMddOSxfkRfBktywzjGjBxg8x5u6mOwb0+kpejyXAVqcwpJ8o8z5zT1Idr2XOCP8A3dC/4n/jVXVZ4Otk6PxTDdeiuobTrypSSAPEVXUrsE7NVL/LHv3ivfVYAlWwJ81WZn5W9+8V76vcKJ1X5rIBwlR381ZKuVGPmVFFu3TpJwzDeX3hBx66lfsdyjMKeeiLS2kZJyDj66v3/iK5MXaRGZkFpptWkBIAPLtoO5dLg82pDkx9aFbKSXCQaGoobUUczClSGVvMsLW2g4UpIzg1O3Z7k6Mogv47Sgj31oeHbk8jhyW6oIAipPRnHPAzv20Be4mvDyvyxSAepAAp6YpJtj0xSshTbJ633GhEdLjY1LTp3ApWrTcHyNEJ8jt6MgfXWk4RucyYuUmU4XUtpCtShuCerPooFK4quzrikok9GnJxoSBtT0xqw0xSsrvQpMNwNPsLbWdwCOfmqRq23GT+KhPKHboIHrNGeEpkufdXXJbyni2yQkr3xkj4UOn8R3Rcx9tEpTbaXFBIQAMDPbRpjVhpjVlWXZ58FrppMVbaCcatiB6jUEeK/KeDTDanFnkkCnO3CbJb6N6W86gnOlbhIrTJWnhvhxDyAPC5WN1Dl1/UPrNJRTewlFN/gCybHcYLBeejkIHMgg48+KptsvPn700tz+6kmj/CdwlTLg/HlPLfbW0VELUTvkD7aHN3ybbC5DiOpDKHFBGUgnGe2npjyNxXJEizXJYyIL/pbI99NNpuAd0eBP6gM40HlWkvl2mwrJAcQ6USHgkrUAN/F3+sipuF7lLnQpLsx3pOjVhJwBtjNS0RuiWiN0ZBMKWtlb6YzpaQcKUEnAqDatXwxNekWa4NlZccb1KTk7+MCfeKyKVZquUaohJJLYITLXLgtNPPtgId8kg5qNmBKfOGozq/7qCa0V2JZasUAjxi4gnPVjA+0+qu4ovc23z0RorvRo6IKJCRzyfhUtC5JOCQI+QLoGyrwJeBvzGfVmhxO1WFXi5rzmdI354cOKqjJAzzqDrwQdeB4GwpTvXdVJnApERcZpRSDlS0AJTxypMUuDgUDLVt/Lm/T7jXUlu/L2vT7jXVoxfE0YfiVJp/C3v3ivfRThD/AH6n92qhkvCpr4/tFe+nQpq7TNaloTq0ndOeY66pW0rKVtKwxcb/AG+NdJKUWZpx5LhSt1wjcg4zjHdQS4TW58kPNxUR9sFLfI99GH5fCsh5U15uQp1w6lNDI39311WkXi0FpaI9lQkEEJWpeCO/b41OW/knLfyF7F0EfhOQ5JbLjSlkrQOsbChzk7h5aFIFsU2cbKS4cg+uoYV3jp4Xk298rDqiS3pGQeWPrFBW2So5JNDlSSQnKkqNhwj0TUWc9uUgDV5gCaofKPDhOPkhWD19Ic++l4enx7fHlsSSsJeTsUjPURigXgxBOCcd9PV9qG5faqNNwcpv5QmKaSUo0eKDzAzVBziW3NOq8GsTGSclThBJ+qoLPcvkib05SVoI0rSOeOe1XFOcItLL4ZfeUo56IZwn1kCkpfbsCf27AOZLRLlrfbYQwlf5iOQ2rR8bOHo7etO7ZSrBHLqoZMutrfYcaj2ZthRGEua9099WIV6iv25Ntu7CnWUfi3EeUjspKt1fIlW6sH2y7yLc28mM0guPp0hZHjJ81QyYMuE+lqU0WlKSFAHfb0UbYe4btLgkx0yZbyTlAXsEn6vtoTcrm9dJqpLuEk4CUjkkdlJqluxNbbsP8b5Q1AQOQCvspeFlj5CuQHNIJ/6aocQXmLd4ERSAtMhskLQRsARvv5xUNhvLNrEhuQ0pxqQkAhGMjGfjU9S12S1LXZb4OeDd0djnyH2jt2kfwzVOFalq4kEBSMpbdOv+6N8+ke+qUaaqFPRJj5+9rykK5kdhrRSeKrell2REjLROeSElSgNu/NJOLW4otNbkFxnCbxlFSndth5DYPbg7/XV+/wB2gw7kUPWxEl9KB98WRjHPsNZOO8UvpfBOtKgoE9uc1o5FwsFzUiTPQ8h9KdKkJzg+r+FNS5GpXYJuV1auAb0QmYxRnJb66ppVRhd2sbZCI9mC0geU4rB+2hClpU6tSEaElRISDnSOyq5fshIXOa7nsKQeNy5U8YFRICYxXHeuO57qXPVQBwzmnZpEjHM0pODQBYt35e16fca6nW4/hze3b7jXVpxcGnF8ShK/L3/3ivfUTgK8JAJKjgAVPKGZr/7xXvonwzHbfvjOoBXRArwe0cvfVFW6Kat0NRwsoBpEqcxHfd8hlW5ND12p5NwTb1gIdLgRk8t+R81WHJBm38vuuhsF7ylckpB2okX27jxg041ujpU4PbpHP6qlUXwSpMBy4LlvluRHilSmzjKeRzvSNjHdVziFeu/Sz2KA9QFVoUdc2U1FR5TigM9g6zUa3pEWt6QWt9kkT4xfbISnknUcaz3UPBSHiypCw4FadPXnsoncLkY99iR4uUxoK0oAB59SvqyPXTbupu3cWpkLRlGpLhAHrNWOqJNI5XDSkhKX5zDLznktqO9BZNtkR7gYSkZeCgkBO+rPLFaC8wVy5fyrEUZMdYSSW91Ix3eiopd5iOcSxpyEq6JtISskb533x3Z+qlKMQaRCeFFIKG3bhGbkrGzJO/mqmzbHTcvk9am2ntWk6ztn/WKJ3WA6Lmm7MqMmKpxLhW34xSMjapGNF54tRMitKLLRSpalbbgbHHoHqo0qwcUVZPCriHi0LjFLnUhStJPooTKt8iC+WJLZQsbjsI7RR662a4z7zIdDGlsq2WogJ0jbP1UtyejTrhbLe24Hg0UtuOj87JGfPy+uhxXoHFfoHxrA69ETKfeZisq8lTqsavNTZ1jehx0yUuNvsHbpGjkA99T8SyHHbw61n72zhCE9Q2qxw2S9GuMZw5ZLJUQeQPbSqN6RUroFQLVIuTxQwkYTupatkpHeaufNpToWIs2NIcQMltCtzVmR+A8JR0NZC5ayXFdoGdvdQi2uuNXKMtGdQdTjHeaVJUmKorZklstDtwmKiBaWVpBJ1g9XVUNwgrgTHIzigpSDuRyNa5DKGeLpLjeM+DdIR37Cg3ETYkyo01kEpmNjAG51DbHupuC0jcKiRxOG3X7X4et9DSNJUEqB5DroSBzNbi7LEbhuSy3jLCENHHfpHuNYYK6qWRJUhTSVIkGycCk3O1PQjUe6iVknxULUjoU7nSVODeqnJItxYJ5Fa4BeadjArTzeHWJDPTwRoc5lBOxrNLSUKKVDBBwalVFc4OL3EFOAzSAUpNMrLVvwJjfbv7jXUluP4c36fca6tGLg04viUJiymY/j9Yr31JZrgbdckStOpKdlDtB51Xmgme/+9V76mttvfuMksRwkrxnc42rPvq2Kd9QWdtlskSVvsXZpppZ1aFpOpPdXP3KBCuUBUNvLMUnW5pwpzOxNCno7kSS4w8AlbZwoZzVmbZJrMBM5xKEtEA41eNvy2qdvwiVvwi7Mh2mbPdmG8tIbdVq0BBKqS0P2223KU+iUl1LbR6ArSU6iR/oemgUWK/Nkpjx0Fa18gKkmwZFvfLElvQsDPPII7RUdXlIWrzQVHE8o5UmJDRvk4Z/jVi83S3XKbDKtS2Ej78UowrzZNCXbXMiQmpTrRS07jSrI6xkUngT/AIAZxSAzq0Ak7k9wqVy4YapcBmGxGiyFP26+tNtk50OA8uwjrqO7SLLIvDK/GLRB6dbQxk9RFCbfAk3CQpuM3rIGVEnAHpqGQ05HeW06kpcQcEHqNLVtwDltwaCG0xBkF6FfmUNZyUOA7jvFI/cbc3xMzLiEoZz9+UkYSonO+KHw7BPlxw+htKG1eSXFadXmqs7BlNy/AywvwjOAgDJPmptuuAbdcBaXfpMW6vGHKMiOpWoJXlSd+Y35eio5cq3OIauMNvwaW26CpkcldeRUKOHLkEhTrbbIPW64kVG1ZpcicuG0GlOITqJDgIx5/TRcguQQlptt5f8ADETkRHVgdI28Dse40jkyHara7CgveEPyNnHgMADsH10GeZcjPOMuDC0KKSO+rsqyzYkJEp5KQhWMAK8bfltRb9Bb9FqHOizLULXNc6Etq1NPYyB3H1mpI0W1214S3pyJKm/GQ20D4x6qpNWC6rT0hjBpP6Tqwn31E/bpLL7TGWnFvHCA24Fb0W0t0G/lBK13ds3uTLmq0JkIKcn83lgeoUy23iHFY6CY2p4R3C5HUkcj/rehU2JIt73RSkaFkZxnOR6KuJ4dui0oUIxIWnUPGAx588qE5AnItM3NubZrjHkPJbedc6VOs7K3BwPVigON6Kr4XuyEFfQJ8UZIC0599CjscGoyb8kZX5JgjMc4zqI2q3aWjH0tSdXjHdfMDziqEd4iStSjhtAGSaIW66RJcjoWV9I4OpO+axtNuzv4oKONI2cCKITWyypsjOCc481ZniSKhm49I15Lo1emiFt4hYMtdv0OEo2zpJA7s1Q4iyH2/GzkE4zyrZa00jndRBqLbA+aTma4Vx5Ujnlq37Tmh5/ca6kt3+8GvT7jXVoxfE04viUJu01/94r30X4Q8W7rXz0sqPuoRMGZz5/tVe+r/D85m33BbkgkNrbKCQM4zj4VQn9xSvkXrvG8LvrDjf4ucEKSR37GiHFshK7IyGtkdOUY/u6h7xQyDfGosUNuxy67HKjGc/Rz21DLnsyeH2Iy3SH2XiSCN1A5Ofrqy1T/ACTbVOiSEfkawLm5xJmfe2iOaUDmf9d1LdVGdw7bZit3EEtLV1kdWfVn006fxElpTLFtQy5HaaCQpxrJB6+dI9xCJdjXFeaAkKXsUtgIx8aW3FhtxYanoEqyi2gff24iHkjtxsfd9dArj4vC9tSNtS1q+s1JLvyDcIc6PqKmmQh1ChgHtH102XdrdMkwWEtLaiMOFS9YzzOSNuqpSadg2mOlOqsVqjQmFFEl/Dz6hse4f67O+pr1FbmXy3uAYbmpQVd++/1YqKbxK8qU6thuOpGrCFlrJKernTbjxD4XGhFtGl+OsLUSkYyOWO7upNxpoLiSX9uZcL0uJGYccaihICUjxU5APo/hVoLkv8XQVyIq4+GylIUQSrAO+3nqF+4wZjipTV0et63wnp2w2STgdRFVneIWvlWE6024Y8QFIKzla87E07V3YOk7s65Wl4zZT7s2IglalJQt8aiMkjal4Sd6K4yXSMhuOpR9YqJ6NYTIdkruTzwcUVBppopUMnOMnan2yfbYM5/o+mEd5goy4AVavRUdlIXErH3CCJPFDaU7sy1JcSe1J5+40U4ldTIatyUnxXJG3mG320Jh31uPAS24xrlMIUhh39EHtpsqe2/Z4GHR4TEWRoIO4zsc+gU7VMdqmX+JLU/MuhcMuMy1oAHTO6fqoNZmFI4gjNZSooexlJyDjsPoq/ONnuctU92e4yXEjWwGiTkDGAeXVVePItcG5xZMQSSltX3zpccsY2x56TS1WJ1dhDiNCLj4POa/k3zHdH+Lb/XeKq3nW9xcmOXFBCnGkEA9Rx8ajiXiPGnTEPNrehPu69OPGSc5BFVpNzRI4jFxKFBtLqFY68DHwobXI21yTcUPKVxA+AcdGEpGP7oP20KBzzq7fH2Jd5ekRndbbmDyIwcAEb+aqWarlyyuT3HoDKDqWMhSvGBojbXIibsytACQg4z9lDdiDncVZhI6GV0zKdaXMHSpIUAe7sqniR3eln3cO/PBqmpUYXh5rowhZGUkcljtrOXSYmZNU4hOlI2AzRZ+P4Gw7cFrK31oxnGAknYADqArOE1bZz+rktoocOdKTt3mmpNck5NMwFu3f7wb9PuNdXW7/eDfp9xrq0YuDTi+JSlj8Of/AHivfTVJwAamkJzOfP8AaK99NcHiVQ0UPkiHM01aVLXhKSo46hRKLefAWUttwIi1p5uON6lGnO8VXTI6NTTQ7END7aKXsdL2D2oclWAmM6onsQatJtNycGRAkDztkUZ6a4lAVI4liNZ/NbIJ+oVG5IYT+M4rfPc2hX2VPQiWlA4cPXdfKC56SB9tKOF7z+yY87ifjVlcqxkHpbzdHT2gkD6xUId4bPOXdT5yn4UaYhpiPTwtdsD8HT7YrlcL3UDdpsf8QVxc4bI/KLn600gHDKk7yriPPp+FFRDTEaeF7of5Nv6QU35q3Xf7239Kmnqa4aKfFuM5J705+ymmNw6R4t3lA97RP2UaYhpRw4Wug/k2/pU09PC11PJpv6QU0RbD/TT487CqcIli6r299AqjTH/zFpQ/5qXX9Un6QV3zYuo/kE+2KaI1j/pt76BVJ0NkH/zL/wBAqjTEKiL817t+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LnG6hW/p4rI0jBmxKTtgJLZKQrUnG++eWKRACtYSsEowSB+ieSh2jvq01ps5jRs6npLgxkZCB1+urMm3tMNS5rKEJddSkO4HIfZvWyfT44xbM08MYpsq238vb9PuNdTLZn5Ra9PuNdWfFwQw/EZJ2lPH+0V76ruL8kVNNViS6M/wAor31UcX4w7qobKpLcU+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YSfNU83Q4sktXDILNJKg5HmoWkhogk9fZT246S4XDuT9VCW8NeSkgeaisV4OAAHNThhjijUSicnJ2wVdYTrlxhyEJDmlwJA7Oe9aFqKF26RGwMuA799VbrLMCMy4lsLLjoRq7M1dirJAVnZQrN1OZ2oE4w1QtmUtoxcm8jBBI+o11TNJ0cQqTjGHF+411V4viYcaq1+SjcRh50/2qvfVJR++HNXrir786P7RXvNUFfjKolyQlyLmlzmoicKweunA9VIraHDZdOPKmZ3FOJoIjCd6kbqLOVCpmdyaAOJpBzNKedIDvTAXO1MBp6Rk4NLpSFcqQCAEinnZOB11x2G3VTT9lMBFKqJSt6Uk5pmrBNIQuPEJp6djmogvAI7akB8agYquY81W7cRlVUiASMmrkDSkKIqvL8TZ0S/zImu6j8jSgOfRn3VmbQ/qtzW++Mc608xIft7jWc6xpqjbbBBgxykrLwKs5JwB3bVf0OeOFNyOvmg5OkQtTC2DhRHfTzOJx9+c9CaKi1QUq0eDgrznBWcEHsoVdYCIb6W2JGvOdaT+Yc8s9ddfD1OPM6iZ5Qob4Zt5bx85xRSyT8uFKiee2aApYUT5VG7PbtTgcJOBV80qK2lQY4ke/8ARGXOyQjf11esr/TxU5O4oXxkgs8LZSNkvNk+un8LSEuoCQRnFcLqtsiZfi3wv8ESk44mc/vq/wC2urnsjitaerUf+yuqzF8TmR5f7Bk/d98dYcV7zVFeywavyxl6SrsdV7zVJ0eKFVRIrlyQu+XXFRIzRS2WdVyUXXFdFHb/ABjh9wq1IgRZpTFtsN0LCxlxSSBp6ySduw1KONtWiFAFKsmpTWpb4MigffJTmTzIAFRyuD1pTqiyAsdixj66FjkJxaMvtqG9StHxq6VFeiPFp9tTax1EU1OyhUaojQ9XPNNOdVKobUh5igKHI8qnKO9NSk5ztTlA91AULmk05266TfI2pc+N2UBQwoKc7io1EVOojUd+YqFYBVjsoEM05p6TmmE4PKuTSAfkZqzHzoIHXVM86Vb3QoIHXVeT4m3oP9yCHSAI6NJzjmarSbmm2JYS4nUl9RKgfzU9vr91QR5Kc4UrA5k91BJby7jcHJepSUjxG0jlpHIEf651Z0fT92e62OzmnpVLk1SeIGY85HgryXWCAfGTy7RUFxbjJKHor6VJcyS31o/hQRC44AyejVjfarMQCQ6EpUrSOajXdx9PHG7iZXK1uEYMZchwH83trR24JVJQy1ulHZ21nlz0RwmOwtIUrxRk4AFHrUfAWsOEhatnD2Duqnqcyxx35IKDmScYpD3DjzWQSVY27QM0E4Jh3MpTJWjo2hy181DzVsktRZjfRLQhaUjOnGQjz99SIMdhOEqAAGwrlZZa2myWJvHqS8gGW3jihK+WpOf+kiup8pSHeIEKQQdKcH1Guq7F8TD/AMn+wHIkNdPMQVYV0qtj5zVeMgzFtxkbrWoAVBMUE3SVqG3TL/7jRfhZLart0gH4tsqGfV9tUreVFbNU3BZaYbhoH3hkDI/TV3++rBVpztgCoWllOVk6s8hSPq1jA2NXzlS2HGNsmQorOVHYVZYII0nnVBrWtWnI2q/HbUjmM1HG3donOqK11tTFziltxICwMoXjdJrzx2M5GlLYd8VaDgg16odJTgc6wnGEcs3VDoGzqAT5xt8KszRTVmeSoEhJIwVVwZGRvmkRkgCnLPRnHMVlESY/q0hx2U3pUhQBzTgrO4V9VMBCO6uwadrUDuBT9XamgKISg86YphRORtVvKSKeACmnQUDVo3wRUfImiTrAWdQIqk5HVrIAzUWhNEaTnq2pXUIeRoII7CKelsAbg7U4tp54NKrCLcXqXJVcZabjKQhOCoYz1mqLMcNpxRF1Gt3fyUEbd+Kg0kZGcb8+qu30uNQx/s6GPVVye7K5aGeQ9VSklprCSPOKfoPWMd4qRUWS5EW8yyVhJCc9QJ6zWlui2wI6w/Ok9C3kgbuEfUK1KFXaQcsRm2UowEgZONt+uutMNuLpR5RJypZ5qPWa1EVA6PYDnmsuSEZ7yViU3HgDoXd4sVIeUlptXJLfWR20jk+Q8MLX6cUZu7Wq3BeQA2rPnzQDCSequXnxxUtkZcubJb3LFuJNxbJOc59xrqW3pxPaI7/ca6p4viQx8AqbDkLnyFJjrILqiDpO+5ohw6h2PNX0jK0BTZGSCOsVUlsOmdIKZDyQXVHAcIA3p0TpmJKHFSHlpBwUqcJBFZFkjqLu35NOJIQnUTyP1VOzLS6NSVA9mDQORqCtadWFc8K50kB5LYUgKwQc79lWYrjmUZ8EMzvE3Hk0KXAlesHB99W0PKIGNqENPIWNjkmr7CxpAztXUUYpbHPjkk3uEErOMk+islxYVPzmWwhRKEZ2HWT/AArSOPoZaU4tWEpFY2Y5Pky3Hky3Wwo7JSrAArF1DUTVD71RTbjuZ3bX7NOUy4rbol+zVa4XZ62AdPdJBWryW0qyTQZ3jC5KXpYlugHbJVk1nj93gtWG/IfDDmrOkjzin+Dug9fqrPRuIZrQU8ZhR+mSck+j11eicVPF9xDlxeDR8lZSNqlpofYfsJBp0nYH1U8sujfB9VWEP3JxIUmetSSMg4G/1VIHLof58v2U/Cq9cSHa/JWDTp/NzUng76sYbNTBy6jlNV7CfhTC/dxynH6NPwp64h2/yMMd5PNBp4jOEBWk0pcvvRdKZiujzjPRo5+qmeE3n9tHpaR8KfciPtfkVcdakZOAKYlKCnyd09VKZF5I/LEellPwrkruqlaenbVq2IDKQT9VNZIOSQdsDqd1JUrGFKVmowoHO3oqZ5t1pag4yU9xGKrkjnjHfXoY1WxqQ/J5Y2q5GWpDBGohGckdWaohYH8KsMhx4BtpKlEnqFEqrclRfgnXrdV5I7RR6G6ktpHVmq9stihD6J9JBUcnBo2xbmkoAA2Fc/J1MLqO4OHsgmtGRDKEgkAHl5iffisyWktHL6ggd/OtXc5bNot631eMcYSntNeTX2+yJUxSlKJ36uQrFkm5tEHhi3bN1b3oplJQ2rK9+vltXVkuDpbj99Y1rJyFZGefimuqeNUiGSKT2NJIH4U7/fV76YB3U+Ufwp3++ffUanEowDkk8gBua5j+TJ+C7HcBTocGRTXYLgX0sZWe3zVVSqWs+JHQE9qnN/UB9tWGzPQcgsp7sk1ojNbKXghpl4ObckteKW9ONhiiMWRIx+LUfdVGTfXbW14ROaC2QQD0Ssqz5iPtqyLk9MT0railpW6Aefpre+o+zVexjj0iUiSe48p3QtXijdIAwCKEXSa3bYDkhWCoDCR2miLrjjpBWScDArD8XT1eHdETlLJGB1Zxn4eqsG+TJZsjjoz0156TIW68oqcWcqJ93mqDfGB6DXBRUfG6zk0/uz1dVa1sTJIzeskEZ1KCfMKKM28lvAQMDY+jnQ6ODjY43zR6BOLDCEqSDhognvyaTZKKD3DTbrcZTKySlOCnPVRwIFCbNKzbZkhAClMoBwduRqgLtdHAXG3MozjKW8iq108sjtGbPNQlujTaBmn6Q8whzQEkEoOOvvrNR7lcX3Q2X8ZznKAKLo6aTGcjtO6VDCwrGfP9tVZMbxOpGjpIrNjk+Am4gmCvfYLGB6DVHo6tMR5Um2SlR1/fEqyhKxkKx1UBi3aUqUlmQy2EnOVAEEUdpyjrIZ2o5dAUDdSx0YfScZwc4qcRFqj9O0pDqMZOg5KfPVyBanXsPOZbT1ZG5pRxvUivcTQhWykg+ioXLdBVu7FaPfpAoqq3JRlRfIA7qz8yYHHVIZUejBxk/nVqyZu0rLsWOU3sV3LHbnZOWkKA6wFbeijUK2MsIAQgJFV4DStIURREOoSQhbiUZ61Gsyyzy/JmmSUFSEdWhnCU4z1VEpExaCppaPNmiqIsR1A0hLn9YGk8AQ2SptRT3GtCxJ7szPM09jzjjC5yBFCHMgoAJT2H/WKwS8uIK1HKick1qeMXw+/IdQ4FtuqV4xrIF86A2gcuZNV416Lpv2HuCkEcURd+peR/gVXV3A2o8RxzjYBe/wDhNdWiJnycmtkvo8Kkg5BQtXLz0kWdCbcLLiVpdGCVK3BqDPRT5rqvH+/KGD1eMf8A+VGYK3SZKCCXjnGaxOKNEYoNtSWXtmlpV3Ch10u0yEvTHty3hjy8HH1CqCor0ZCHUEhWeYomibMXBK2kBx1HlJPWO2obR3qyTheyZlbtd7pdY/gzsIoQFA+K2qrtuuXESWktMwU6By1NmiIvs7O8NPtU4X+aP5n/ANVT/kKq0h/Fld2Xrc/dHXCifFbQnGykZG/mNYzjuMqPdUuYOh4BQ842xWn+cEzrhqPpFAeKnn7vCQoxloUwSc9oPOlDItadUOWGSiY7pDkqPM0pdOwB89RKBBpAa30YrYQZe8UY81EWVHojqO56qDxlBK8nc9VF4LC5bqU7hvUAo1VOluaMScmkjX8PxZq4c5llZjOvR09E4U8s9fpq3bLVxRFDgXdUPhWMBZUkJ82nFG5zyYEJUgN4DbYSAkcwNh9lAPndg/iHPZrO88o7IueHXuEVRL+plbbz0dbZG41LJPmyedDYdwVGe8QcxpOad88e1pz2KGNym3pKlNpKUrOwUMVVPJrdmnBBwTizWWqZIUhaQrCQSeXOkZgpYBwQVE5Kj1moLW7oZWgfjCDp89UfnWyCQppwEf1DUdbSoryY25bI0sMlOdeFHkBtyq6ZbwGNKj/iArHp4tYG+hXsGnji9jsV7BprM0VPA34NBcZUoxHAlgjbdWvO3mrPtcs048XRiCkg4Ox8Q1XYfQ4jUg5SeVQyS1mjFBwVUaW2SAtkoGM4wKzFwj8WyJbmHIrTWo6EBawQO8jGauw5Zju7+TRqXMCYJloGsIGVgDJx21LHP7a9FeXHUjOwkcWRiMOR3P7zij9ZBP10fj3W/JRpehsHzPk+9NCvnVEH5yfVQ6+8ZmNDUmKAlxQ8rsq2GTU6RVLHpVtGUvEKR4c8zJcDLKXCcE5z6KF4tzfi5W4R2HANUZk5+Y+px1xSlKOck1AkKO+9a4waRRPLqldG24QcjfOGKlprSTrAOon8w11DOB1H52Qk5/Wf+NVdU4qkVTds1I6R26ylKGGxJcB8wVzq4070rxUFBCBnAPXviqFwcBuD8ZJwkOrUrB7VGiNuSNYUoDGyj3YrDJ7m1cF9+CFttNq3SlOVq/1/rep40TSpBSAEqVj0UkZ4LOHPzhtv6aKtNABvbyRt5yKaVlbk0AZcFLL2yE4VuNqh8HT1oFGLsgBttY561ChmTjrrLkjUqNWOTcSHwdH6ApDGQRgo2qbJ76A8R3lUVrwVhZDrnlKH5o+NKEXJ0iUpUrHG3cJXV9dvCUsyiSApCiFZHZnY9e3ZWIvtp+Rrw9ADpdDeMLKcZBGasRUJMxtxw4BUCFdY32NHrvw6/PmKmqe1l3BOfqrsyzQ001ucqHTz17O0ZWBEckPpbQkkqOK9HstoiNoRFcAwkZPao0Nsll8FWhWgFeesVqlxQ0jWcakjmKyTyajfjx6P2NuTvStpYzkJAGD2dVDPBG+xNWVr8bq9VJqzWCctTs0RTSoreBtn80eqkctza2/F8VQ3Se+rQJpwz2iopjtkFtlpbeCXBhSThQ7Ku3G2MqX4U2gaHD42Oo0GuKVR30yE8l7Kx20bsk5EllUZ05SsY81XJJqglda0UBBb/RFL4A1+iKvOtKZdU2rmk+um1S9hain4C3+iKY8z4PpUnyeR7qv0jiEuIKFDY00NSZSGFAUQgofUsIaURnmeoChZCmiWl808u+tBZAPBOkPNZ+qtHT4tc6K8+TRCyjfbfCh29yXgIWgZzjZR81eV3KWqUtRJzv1Vvvui3ApaYiIVjYqIBrzZZznfnW/txjL7UYHOUo7srYyqrqG0KZCU4ye04qsRg1wWUnnVj3Ko7Gj4KRp4uhD95y/dqrqj4HWTxdCH7z/xqrqEKXJoZa0puc3rJeXv/iNX2JAQ2hAO5GpZqhMbT8oy3CR+PX6fGO1OitLew4rKUZ59vdXOk9zoRWyNFCVrWnONKd81oI6gpAXzA6++s5BC3FacaG08+80fSoJQGxsOvFTgynIireFDoWQRvqJ27KFEgJKjkADfailyQpx/JwltsUImShkpQQANhir8PRvqMlvgxdZ9Qj0mKl8mNdltMBZVnCEalZ2IPUK8/mTPD7g47qODsM9nb76LX6aW4hQMgOKJUc9g2H1j1Vl0L6NtOeaufm2rRnwY8c9MEUfTupzZ8Pcyu7ZYdf0OhKBjGmtnDv8AFDDQkFSSUjfTkZ6689U8rpFKJ3Joq0tMyF0R8vykkdRHOq1iTaTNs8zhFtOmehtXGGSHGlk/4TV1NyZlANEkBW2rsrDQenDIGvJTzx11fZfyRudXfXTh9Ow1e55fN9e6tSa229GqcYjh4NeMVkZxnYioVxVLWegW3t1OAg484oUbgsqQvSdaEhOc1PHuEpTo5EHnkVJfT8Ud9KK39Yyzelzf9BOJAW64pEgdErmkoOUn7aWRbn4+VFOpA/OFImapEtKdyAFZ37qNNP6k9oIrFn6DHLdKjs9H9SyLZu/2ZeayH4biOsDIoVaZnQvpyeRrbyLWxJ1FvDaiN8DY1lZHBlwiOKdivofTnOlQ0n18q5U8E8ezPS9P1MMkf2aOakPxW5ST1AKocPPV2xqeegLiy2HGlDbCxXeAJH531VVkg3uRtRbiyn6aUVZ8BGfK+qu8B/rfVVeiRLXEoyGA+nHJQ5EUStwU1CaQoYUBv66j8C/rVIlS2zhSfFAABB51u6KLjN2ZuplqjsYb7oS1LuKARsEbViVq3Nekcb21yRDExCSot7KwOQrzhbZCsVrkqk7M/hERNJjJp+jO1OS31HnRZGg3wMMcXwf+J/41V1S8FJ08WwtuXSb/APDVXU0yMluerjg22SSJDnhRU6ekUAsYydz1VYHCduTgASQByGpO1Goqk+CsjO+hPuqUkDmapcIeg7k/YKasURogpS9tyGRtUybYwlQVodOOokVfBB5GuKgOZxTUYrhC1S9g5+1MSCrWHhqG+CKHr4Rt6+fhPP8ATTWhBB3BpCtPIkVbDJKG0XRnzYMeZ3kVmRm/c7s05IQ8JukHPiupH2VVV9yrh9RBIuH0yPhW5GMZzTHXChpam0hawklKc41HspSm5O2WY4LHHTDZGGP3JeHTv/6j9Mj4VPD+5jYoTvSsieVAY8Z1B+ykVxxe03UWtXC6hLU30oa8KTnT25xirJ43cQ9dWXbboctkRL609LnUogEp5dWcZ7qE2t0OUdSqXBMjgi1IGEtyvbTSngm1n+Tle2mhivup2scPJuAaJmFejwPWNQPbn9HHXWjF8zwkb70HKGZPRauxOrGat/kZV5Mj6DpudCKKeDban8yV9ImpE8JwEkEJlbf101RtnHYu8i3xIMHpJElBckjpPFiozzJxue7zU+Bx7Ck8USrFJa8GcadU2y6pYKXSDjHcT1U+/l9gug6ZcQRc+a0HXr0yc4I8tPXVpFoZbwAiRtj85PVWfY+6Ow5w+q5LgL6dUsxWIza9SnVYSeeNudWYPGz6boi3Xuzu2x55suMkrCwvAyRt17VF5cj5ZZHpcUfjFB3wFvfCHhk5zqTXGAgjGH/aTWfsfGtwvzTsiHYwtgIWUESkFWoAkJUnmnJGM99QI44vbl0dtiOF1GWy2HFteFJyEnG+cY6xVT+7k0RuCqLNIi1toJIEg57VJrjbGett/wBpNZ5PHU1+7TIEW0MrMR7olqcmobJ3IyArny6qS68fSbfcblGatAfatoSp5wyAjYjsI91Q0R9E9c35NF8mM/q3/aTXfJjP6t/2k1Zts9u52yNPaSUtyGkuJCuYBGasa09oo0x9C1T9g/5NZ/Vv+0mkNrYUMFt8/wCJNEiQOdcFA8iKaSTtINUn5Ba7PGdaU0tl4pWMEFSdxWdX9y+wLUVYnDPUHk/CtsSBzOK4EHkak3fIla8mHH3K+Hwc4n/TI+Fd/ss4f54n/TI+FbgqSOulztSC37MXH4Bs9keTcIol9Mz5PSOJKdxpOQB2GurU3JSTAcAOeXvFdUkG/kmi/kjP7tPuqWs01fgnLXgbh6LxNQeIzjrxVtu7ocIHg7gz/amqtcL5J9rJ6DVdWcncUW6DITGWVKfUM9Gl05A7+yhb3H0dpwoFvcVj/wCwfhQ5wXLBYskuEbeurDjj5koUr5Md8Xq8IO/1VAn7pDBb1uWp1Hd4USfdQpwfDB4si5Rv6SsAfumwv6Od/wAyfhTFfdRhJ5W14n/9J+FS29kdMvRo12CQrjlu/dK30CIhY0b6s5Jz2YobM4PmybnxDKD7ITdYwZaBzlJ23O3dQo/dVi4yLS8f+aPwpqPurRlHBs7w/wCa/hTtexaZegs7wDHVYCyhDIuioCIpf307Yyrlz2xnsowLK+OCTY9bfTmCY2vfTq0ac9uKyjf3Uoq16VWl5P8AzJ+FEW+O4zqNaILhH/6D8KjLJGPLJxxZJcIhtPA1xsEi3TrZKZRIbb6Oc0ono3056ttjj3Dvy/8A2fJmPX1U9xB8PkB+K40TrZUCrB/6htUw43Z/YHP8wfhTVccspGfk93/MH4VD+Rj9ln8bN/1KEP7nE1jhpMNU5pu4R5xlxn0ZKQdKRg5H9X3UQjcL36dfWLtfZ8ZbkJtQitx0EJCyPKOfR6qqyPuisRyAbY6rP/2T8KHp+65GMnoPkZ4HOM+F/wAKsjOMt0yuWLJHlBaz8IXWPxU1eZi4DIbQpLiYSFI6ckc1A7defRReJYZEfjWbfFONliRGSylAzqBGnc7Y6qzEn7qceOlCvkh5WvPKUdsY7u+q/wDtejf0K/8A5v8AhUk01aZFwmnTQRPBV1Zv1xuDTNmlJlyC6jwxpS1N7k7dnP6hUly+56brcb3LlKYJmoT4IoZ1MrA5nuOPVQr/AGvxf6Ff/wA3/Ck/2vxf6Ff/AM3/AApi0y9HoFkjzYlojRp62lyGUBCltZ0qxsDv3YohXl/+1+L/AEK//m/4Uo+69GUQkWR8k8gJR3+qlQVL0en11BbPc3bnBRKegOxA4kFKFvEq37Rtir+pHYv2zQlYnaLddVXKOxXtmu1I7F+2fjT0itlquqt4nYv2zS6Uf1/bPxo0hbG3L8gc9HvFdUU9KRCcwVdXNRPWK6mlQ0CmowKSoDyjXeDrQ5gJ3I2ztXIkhBCN8nlirCEKW3pkKz3CqFii2b02kYSDwNfJV7kTbk+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eHOf6NSWZwt6EqOAdt60BW2BkqTjGc551jeDfY1rqK5MPcIctRTiM6fMg1nV2+am4lXgb+NXPoz8K9a1MhBUVoAAyTmnNuMqUpKXE5TnI7MbGtWJSiqoz5cinX4MPAZYTFxNgqcIUdJUg7bCpuhsiucDHoNbN51osgoWkggEEddV0I1nI33oeRw2ojpWR6mzJGJYT/NFD0mk8A4dPNhQ/wARrahvCab0AJ3FHf8AwLtL2Y1Fo4feWlCGnCpRwAlZya1nDvBdvt0tNwVHUl1A+9pWrOnvxRW1Q20Ol8oSNOyTjromTvWnG3JWzPk+10iZJztWYlxZRefS2h9bapKVqdWh04HjeKUpI1AbYKcbYzyrSJNZ2dc5rb9yCZqm+hebQ2nU34iD0eTgpyfKVuTiriktRY+JOZbUpbySjwZaOkDYTpGNs+Lg5yFb+eqxiyfBU+CszUTOgcEtTil4UejIABJwTrwRp5Ds5VYTOlquDURme49GW+EeFBCM7tuEpzjScFKDnHXg01qXc2Le3I8KekLcS8SFtIOnSrAICUgnbfvoAZPi3RMhuO6mQ/FabT9+bUolaembJCgN9QSFbjmPSKL2dlxtUnSHkxCsdAh4qKxt4x8bcDPIHsO1DXp04OpYt108LSst5fUhCw2orA0+KAMEZ7xjmM0StE+RNlTUvtraLCkI6JQ8lWnfB6xnkaBFyenEJw+b3iurp5/AnPR7xXUmNAVhCekUvrJ3og0EBORVAbctqdrWOSj66jFUa3PYluU5qBEW+4oBKBmvHOIL47dZbrqlZGcJHYK9ZfZalI0SGkPJ/RcSFD66pmxWc87TC/y6PhQ92QlPY8UBJOa7rr2v5Bsw/wDiYP8AlkfCu+QbN/RMH/LI+FMqs8TPM0pyEmva/kGzf0TB/wAsj4V3yDZv6Jg/5ZHwoCzxdI1t56xUrCMsryORr2MWKzjlaYQ/5dHwpRZLSBgWuGM9kdHwqLJJnmEMa2Wl53SvHooulsFtON9JIrdJs9rQMJtsRPXswkfZUgt8JOwhsDzNJ+FVSiWxmZG3t5UUr6jWnahMrZaXpwWwQADtg1ZTDipOUxmge5AqUJCRgAAd1JRfsJST8FMW+NgDottOjmeXZTlRI2rV0fjZJ59pyat4HZSYHYKGn7IpoHGHHTsGwMDHo/0KlZabaTpQkAVc0J/RHqrtCf0R6qocG/JapJLZFckVwIO32VY0p/RHqrgkA5AAIo7X5E5l5psNsBGN8b+enDvql0i/01euu6Rf6avXW9KlRlbt2EU1IB14oV0rn6avXS9M7+sX7RpiC4wR2GlSop2oP0zv61ftGu6d79av2jTEGwrrxTgaB9O9+tX7RrvCHv1zntGgApPP4E56PeK6hSnnVJ0qcWQeoqNdS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2470" name="AutoShape 6"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BQECAwQGAAf/xABREAABAwMCAgQJBQsJBwUBAAABAgMEAAUREiEGMRNBUWEUIjJxgZGSsdEVFpOhwQcjJDM0QlJTVHPhQ0RVYmNygpTwFzWDhKKysyU2RWR08f/EABoBAAIDAQEAAAAAAAAAAAAAAAABAgMEBQb/xAArEQACAgEDBAEEAgIDAAAAAAAAAQIRAxIhMQQTQVEyBSJhcRSBIzNCUvD/2gAMAwEAAhEDEQA/ANFJlOoecAdWAFkbKPbVYznx/Lue0ajmLIlPjP8AKK99VdRNY5SdmRydlwzn87Pue2a4TZH69z2zVTNKFVHUxWy0qZIxs+57ZqNcyTnaQ77ZqOmr50m2FscZsvP5S99Ia7w2V+0vfSGoevelxStitk3hkr9pe+kNIZsv9pe+kNQg7V1FsVsn8Ml/tL3tmnJlyifyl72zVYdVSgZFO2CbLAlSf2h32zTDMkj+cu+2ahKVjcL9FNKFkeV56l/ZPf2W0S5JP5Q77ZqQypGfx7vtmqSULxgLxkYqQtrCyQ4cH6qa/Yf2WVSZGNn3eX6ZrkSpBH49zn+mar9G5pH3zOB2U5oEIwTk5o/sV15LPhL+fxzntGmqlSAPx7ntmmkVGo7UrYWxypcj9od9s0nhcnH5Q77ZqE7k11Rtitk4lSf2h32zS+FSMfj3fbNRdVIo7UWwtkolSSfyh32zTzKkfr3PbNQpFKR4tFsLZIZUjP4932zXeEyMD8Id9s1CBk07qothbL1vfeXMbSt1ahvsVE9Rrqjtp/D2/T7jXVpxcGnF8ShM3myB/aq99RpRWXvF+uLF8ntNvJCUSXEpGgbAKPdVQcSXUfzhP0afhUHikyt4m2bXRXaKxXzkuv7Qn6NPwrvnJdB/Lp9hPwpdmQdpm2SDikWN6xXzluv7QPo0/CuPEl0POQPo0/CjsyDtSNljfNceysZ84rp+vT7A+FJ84bmT+OT7A+FLsyF2pGyxtS4rGDiK54/Hp9gfCl+cd06n0+wn4UdmQdmRtNOMU/kMViTxJdT/ADhP0afhXfOS6/tCfo0/Cn2ZD7Mja0uaxPzkun7Qn6NPwrvnJdP2hP0afhR2ZB2pG2TtTgsk1hvnJdP16fo0/Cl+cl0z+PT7CfhR2ZB2pG71jTvSpxgVg/nJdf2hP0afhSjia7DlIT9Gn4U+1IO1I35O1RL51hvnRd/2lP0afhSHia6n+cJ+jT8KO1IO1I24GTSnytqw/wA5brjHhA+jT8KQcS3X9oT9Gn4UuzIOzI3VNO5rEfOW6/tCfo0/Cu+ct1/aB9Gn4UdmQdqRuxypVHxawnznu37QPo0/CuPE92P85T9Gn4UdmQdqRuU1x3FYX5zXb9oH0afhS/Oe7ftCfo0/CjsyDtM9Dtg/D2/T7jXVlOEr7cJnEsSO+8FNr16hoA5IUfsrqthFxVMtxxcVTAF+/wDcFy//AFu/95ptrhx5rzrb7jiNDLjoKEg50IUojc91XL1a57l9uC0RHlJVKcIIQcEajVRq3XVlRU1GfQopKSQk7gjBHpBIqepE7ReicN+GOIKZKEtLZDoypJcGVBPkZz186iCothvaguKzcW2wUlt5QUknt8Uneom416ZWlxtqShSUBAIBBwDnHrpJMS7zHumkx33FnbUUUal7DUvZuL03ZY/Edls7PD0FCJ/gzq3Eg6hqXgp82Bj00O4tt0B25t2m0t29L6pnQhtiMtDiNyPGUSQfQKzzvzgflsS3RLW/HCQ04oHUgJORjzGrTl04vdcacclXBa2lamySfFOCMj0E0al7Fa9mq4o4MhNWJwwoHgy7c62lUgEHwlspAWsjPUrJ9HfVPiiNEsklVng8LNPsmNqTNUFqWs6d1hQ225nzdVZVhF+iuvOsiWhchKkvKGcuA8we3NWBN4qRAMASLgIyhp6LUrGOzzd1GpewtezVO8L2Bx3htbsuPDW+wypcYsqUZJJGdxtvy3q43ZbHF+cbzsOC2iHMQ2yqQypxDaSE7aUkHrrBLTxA85GdWJa1xAAwog5aA5AdlWmZvF0Zx51l+4NrfVrdUCQVq5ZNPUvYWvZq+H7XZ5NqelOxrWpTl3LCXHmlhBbOMJQM5SezJ266C3ZFhgXOfaBaXFO/KTfRBKT0ga21JG++eod+/VQZ1fET7a2nDMUhb3TqSc7ufpeeo5Ld9mTRNkIlOSRg9MQdW3Lfupal7DUvZoON7fCFujXK0xIaLe670aHGkLQ6FAboWFc+R3FErHC4djcH2ifdo8BKJDjyZDkhCy4sBSgAjT17DnWSuDnEl2DYuCpskN+QHMkD+PfUTke+OwWYTjUpUZglTbRB0oJ54FGpewtezXN261weHmLnbOHFXwTZTqR0oUssthRCU4HIkY37avOcKWWDdLxJZtnhi4sRp5q2lROlSs6u84xnHf5qxNvd4ltKVpt65sZK/KS3kA+jt76Yx84o05U1gzkSlHKnQVaj5z10al7C17NPw7Eg3+8umbw+xb2jbnlp0oUG1KCkgLAPZuNqdNscCHxXw/amrc2u3u6FGWoajMzzJPLHLbv81ZxyZxU7KVKcfuC3lNlorJVnQeae4VG25xG0zHZQZiW4q9bCd8Nq7U9nOjUvYWvYf4jlWez3VIj261TENOOIUwiO43p6hqUVEKPmpfug/JVrfTa4NjiMKeYbe8IQCFoJJyB6vroBcH+Jbq0lqeubJQhWpKXMkA9tQzmb7cnkvTW5UhxKQgKWCSEjkKNS9haNJZ7bDh8GRLoi1xZ8qXKLTjstKlNRk5wCoJ9Bz31Zf4ZQYvFDCrXGVcIiWFMtxNSw3kAq0Z33GTWYty+JbTq+T1TYwX5QbyAfRyrm18TM3BVxbXPTLX5T2pWpXnPWKepewtezV23hyA21wk1OtqESZjr3hCHEkKcSASnUPVUJi2+3cPPzG7HFnPm8uRUocQono9yEpwRvttWacc4mduKLi4ucuW35DyslSfN2eipY03iyE2tEV64MpcWXFhBIyo8z56NSC0bRHDNit14v6FMRizGjNPNiShTiY5VnIIByeX1isXKhRLnxK8zGdjIjhlSwqK0Wmzpb1HAWdtxjJPaaZFe4ohPvSIzk9t1/BdWCrUvHaeuoZDXEEuUuXITLdfcQULcUCSUkYx6tqWpewtex/wAiR1PCKiUsyVtKeR4gLYSAVAFQO5KRzG2TjtNQ3y0JtL6G0P8ASheob4/NUU9RI6uXMddOSxfkRfBktywzjGjBxg8x5u6mOwb0+kpejyXAVqcwpJ8o8z5zT1Idr2XOCP8A3dC/4n/jVXVZ4Otk6PxTDdeiuobTrypSSAPEVXUrsE7NVL/LHv3ivfVYAlWwJ81WZn5W9+8V76vcKJ1X5rIBwlR381ZKuVGPmVFFu3TpJwzDeX3hBx66lfsdyjMKeeiLS2kZJyDj66v3/iK5MXaRGZkFpptWkBIAPLtoO5dLg82pDkx9aFbKSXCQaGoobUUczClSGVvMsLW2g4UpIzg1O3Z7k6Mogv47Sgj31oeHbk8jhyW6oIAipPRnHPAzv20Be4mvDyvyxSAepAAp6YpJtj0xSshTbJ633GhEdLjY1LTp3ApWrTcHyNEJ8jt6MgfXWk4RucyYuUmU4XUtpCtShuCerPooFK4quzrikok9GnJxoSBtT0xqw0xSsrvQpMNwNPsLbWdwCOfmqRq23GT+KhPKHboIHrNGeEpkufdXXJbyni2yQkr3xkj4UOn8R3Rcx9tEpTbaXFBIQAMDPbRpjVhpjVlWXZ58FrppMVbaCcatiB6jUEeK/KeDTDanFnkkCnO3CbJb6N6W86gnOlbhIrTJWnhvhxDyAPC5WN1Dl1/UPrNJRTewlFN/gCybHcYLBeejkIHMgg48+KptsvPn700tz+6kmj/CdwlTLg/HlPLfbW0VELUTvkD7aHN3ybbC5DiOpDKHFBGUgnGe2npjyNxXJEizXJYyIL/pbI99NNpuAd0eBP6gM40HlWkvl2mwrJAcQ6USHgkrUAN/F3+sipuF7lLnQpLsx3pOjVhJwBtjNS0RuiWiN0ZBMKWtlb6YzpaQcKUEnAqDatXwxNekWa4NlZccb1KTk7+MCfeKyKVZquUaohJJLYITLXLgtNPPtgId8kg5qNmBKfOGozq/7qCa0V2JZasUAjxi4gnPVjA+0+qu4ovc23z0RorvRo6IKJCRzyfhUtC5JOCQI+QLoGyrwJeBvzGfVmhxO1WFXi5rzmdI354cOKqjJAzzqDrwQdeB4GwpTvXdVJnApERcZpRSDlS0AJTxypMUuDgUDLVt/Lm/T7jXUlu/L2vT7jXVoxfE0YfiVJp/C3v3ivfRThD/AH6n92qhkvCpr4/tFe+nQpq7TNaloTq0ndOeY66pW0rKVtKwxcb/AG+NdJKUWZpx5LhSt1wjcg4zjHdQS4TW58kPNxUR9sFLfI99GH5fCsh5U15uQp1w6lNDI39311WkXi0FpaI9lQkEEJWpeCO/b41OW/knLfyF7F0EfhOQ5JbLjSlkrQOsbChzk7h5aFIFsU2cbKS4cg+uoYV3jp4Xk298rDqiS3pGQeWPrFBW2So5JNDlSSQnKkqNhwj0TUWc9uUgDV5gCaofKPDhOPkhWD19Ic++l4enx7fHlsSSsJeTsUjPURigXgxBOCcd9PV9qG5faqNNwcpv5QmKaSUo0eKDzAzVBziW3NOq8GsTGSclThBJ+qoLPcvkib05SVoI0rSOeOe1XFOcItLL4ZfeUo56IZwn1kCkpfbsCf27AOZLRLlrfbYQwlf5iOQ2rR8bOHo7etO7ZSrBHLqoZMutrfYcaj2ZthRGEua9099WIV6iv25Ntu7CnWUfi3EeUjspKt1fIlW6sH2y7yLc28mM0guPp0hZHjJ81QyYMuE+lqU0WlKSFAHfb0UbYe4btLgkx0yZbyTlAXsEn6vtoTcrm9dJqpLuEk4CUjkkdlJqluxNbbsP8b5Q1AQOQCvspeFlj5CuQHNIJ/6aocQXmLd4ERSAtMhskLQRsARvv5xUNhvLNrEhuQ0pxqQkAhGMjGfjU9S12S1LXZb4OeDd0djnyH2jt2kfwzVOFalq4kEBSMpbdOv+6N8+ke+qUaaqFPRJj5+9rykK5kdhrRSeKrell2REjLROeSElSgNu/NJOLW4otNbkFxnCbxlFSndth5DYPbg7/XV+/wB2gw7kUPWxEl9KB98WRjHPsNZOO8UvpfBOtKgoE9uc1o5FwsFzUiTPQ8h9KdKkJzg+r+FNS5GpXYJuV1auAb0QmYxRnJb66ppVRhd2sbZCI9mC0geU4rB+2hClpU6tSEaElRISDnSOyq5fshIXOa7nsKQeNy5U8YFRICYxXHeuO57qXPVQBwzmnZpEjHM0pODQBYt35e16fca6nW4/hze3b7jXVpxcGnF8ShK/L3/3ivfUTgK8JAJKjgAVPKGZr/7xXvonwzHbfvjOoBXRArwe0cvfVFW6Kat0NRwsoBpEqcxHfd8hlW5ND12p5NwTb1gIdLgRk8t+R81WHJBm38vuuhsF7ylckpB2okX27jxg041ujpU4PbpHP6qlUXwSpMBy4LlvluRHilSmzjKeRzvSNjHdVziFeu/Sz2KA9QFVoUdc2U1FR5TigM9g6zUa3pEWt6QWt9kkT4xfbISnknUcaz3UPBSHiypCw4FadPXnsoncLkY99iR4uUxoK0oAB59SvqyPXTbupu3cWpkLRlGpLhAHrNWOqJNI5XDSkhKX5zDLznktqO9BZNtkR7gYSkZeCgkBO+rPLFaC8wVy5fyrEUZMdYSSW91Ix3eiopd5iOcSxpyEq6JtISskb533x3Z+qlKMQaRCeFFIKG3bhGbkrGzJO/mqmzbHTcvk9am2ntWk6ztn/WKJ3WA6Lmm7MqMmKpxLhW34xSMjapGNF54tRMitKLLRSpalbbgbHHoHqo0qwcUVZPCriHi0LjFLnUhStJPooTKt8iC+WJLZQsbjsI7RR662a4z7zIdDGlsq2WogJ0jbP1UtyejTrhbLe24Hg0UtuOj87JGfPy+uhxXoHFfoHxrA69ETKfeZisq8lTqsavNTZ1jehx0yUuNvsHbpGjkA99T8SyHHbw61n72zhCE9Q2qxw2S9GuMZw5ZLJUQeQPbSqN6RUroFQLVIuTxQwkYTupatkpHeaufNpToWIs2NIcQMltCtzVmR+A8JR0NZC5ayXFdoGdvdQi2uuNXKMtGdQdTjHeaVJUmKorZklstDtwmKiBaWVpBJ1g9XVUNwgrgTHIzigpSDuRyNa5DKGeLpLjeM+DdIR37Cg3ETYkyo01kEpmNjAG51DbHupuC0jcKiRxOG3X7X4et9DSNJUEqB5DroSBzNbi7LEbhuSy3jLCENHHfpHuNYYK6qWRJUhTSVIkGycCk3O1PQjUe6iVknxULUjoU7nSVODeqnJItxYJ5Fa4BeadjArTzeHWJDPTwRoc5lBOxrNLSUKKVDBBwalVFc4OL3EFOAzSAUpNMrLVvwJjfbv7jXUluP4c36fca6tGLg04viUJiymY/j9Yr31JZrgbdckStOpKdlDtB51Xmgme/+9V76mttvfuMksRwkrxnc42rPvq2Kd9QWdtlskSVvsXZpppZ1aFpOpPdXP3KBCuUBUNvLMUnW5pwpzOxNCno7kSS4w8AlbZwoZzVmbZJrMBM5xKEtEA41eNvy2qdvwiVvwi7Mh2mbPdmG8tIbdVq0BBKqS0P2223KU+iUl1LbR6ArSU6iR/oemgUWK/Nkpjx0Fa18gKkmwZFvfLElvQsDPPII7RUdXlIWrzQVHE8o5UmJDRvk4Z/jVi83S3XKbDKtS2Ej78UowrzZNCXbXMiQmpTrRS07jSrI6xkUngT/AIAZxSAzq0Ak7k9wqVy4YapcBmGxGiyFP26+tNtk50OA8uwjrqO7SLLIvDK/GLRB6dbQxk9RFCbfAk3CQpuM3rIGVEnAHpqGQ05HeW06kpcQcEHqNLVtwDltwaCG0xBkF6FfmUNZyUOA7jvFI/cbc3xMzLiEoZz9+UkYSonO+KHw7BPlxw+htKG1eSXFadXmqs7BlNy/AywvwjOAgDJPmptuuAbdcBaXfpMW6vGHKMiOpWoJXlSd+Y35eio5cq3OIauMNvwaW26CpkcldeRUKOHLkEhTrbbIPW64kVG1ZpcicuG0GlOITqJDgIx5/TRcguQQlptt5f8ADETkRHVgdI28Dse40jkyHara7CgveEPyNnHgMADsH10GeZcjPOMuDC0KKSO+rsqyzYkJEp5KQhWMAK8bfltRb9Bb9FqHOizLULXNc6Etq1NPYyB3H1mpI0W1214S3pyJKm/GQ20D4x6qpNWC6rT0hjBpP6Tqwn31E/bpLL7TGWnFvHCA24Fb0W0t0G/lBK13ds3uTLmq0JkIKcn83lgeoUy23iHFY6CY2p4R3C5HUkcj/rehU2JIt73RSkaFkZxnOR6KuJ4dui0oUIxIWnUPGAx588qE5AnItM3NubZrjHkPJbedc6VOs7K3BwPVigON6Kr4XuyEFfQJ8UZIC0599CjscGoyb8kZX5JgjMc4zqI2q3aWjH0tSdXjHdfMDziqEd4iStSjhtAGSaIW66RJcjoWV9I4OpO+axtNuzv4oKONI2cCKITWyypsjOCc481ZniSKhm49I15Lo1emiFt4hYMtdv0OEo2zpJA7s1Q4iyH2/GzkE4zyrZa00jndRBqLbA+aTma4Vx5Ujnlq37Tmh5/ca6kt3+8GvT7jXVoxfE04viUJu01/94r30X4Q8W7rXz0sqPuoRMGZz5/tVe+r/D85m33BbkgkNrbKCQM4zj4VQn9xSvkXrvG8LvrDjf4ucEKSR37GiHFshK7IyGtkdOUY/u6h7xQyDfGosUNuxy67HKjGc/Rz21DLnsyeH2Iy3SH2XiSCN1A5Ofrqy1T/ACTbVOiSEfkawLm5xJmfe2iOaUDmf9d1LdVGdw7bZit3EEtLV1kdWfVn006fxElpTLFtQy5HaaCQpxrJB6+dI9xCJdjXFeaAkKXsUtgIx8aW3FhtxYanoEqyi2gff24iHkjtxsfd9dArj4vC9tSNtS1q+s1JLvyDcIc6PqKmmQh1ChgHtH102XdrdMkwWEtLaiMOFS9YzzOSNuqpSadg2mOlOqsVqjQmFFEl/Dz6hse4f67O+pr1FbmXy3uAYbmpQVd++/1YqKbxK8qU6thuOpGrCFlrJKernTbjxD4XGhFtGl+OsLUSkYyOWO7upNxpoLiSX9uZcL0uJGYccaihICUjxU5APo/hVoLkv8XQVyIq4+GylIUQSrAO+3nqF+4wZjipTV0et63wnp2w2STgdRFVneIWvlWE6024Y8QFIKzla87E07V3YOk7s65Wl4zZT7s2IglalJQt8aiMkjal4Sd6K4yXSMhuOpR9YqJ6NYTIdkruTzwcUVBppopUMnOMnan2yfbYM5/o+mEd5goy4AVavRUdlIXErH3CCJPFDaU7sy1JcSe1J5+40U4ldTIatyUnxXJG3mG320Jh31uPAS24xrlMIUhh39EHtpsqe2/Z4GHR4TEWRoIO4zsc+gU7VMdqmX+JLU/MuhcMuMy1oAHTO6fqoNZmFI4gjNZSooexlJyDjsPoq/ONnuctU92e4yXEjWwGiTkDGAeXVVePItcG5xZMQSSltX3zpccsY2x56TS1WJ1dhDiNCLj4POa/k3zHdH+Lb/XeKq3nW9xcmOXFBCnGkEA9Rx8ajiXiPGnTEPNrehPu69OPGSc5BFVpNzRI4jFxKFBtLqFY68DHwobXI21yTcUPKVxA+AcdGEpGP7oP20KBzzq7fH2Jd5ekRndbbmDyIwcAEb+aqWarlyyuT3HoDKDqWMhSvGBojbXIibsytACQg4z9lDdiDncVZhI6GV0zKdaXMHSpIUAe7sqniR3eln3cO/PBqmpUYXh5rowhZGUkcljtrOXSYmZNU4hOlI2AzRZ+P4Gw7cFrK31oxnGAknYADqArOE1bZz+rktoocOdKTt3mmpNck5NMwFu3f7wb9PuNdXW7/eDfp9xrq0YuDTi+JSlj8Of/AHivfTVJwAamkJzOfP8AaK99NcHiVQ0UPkiHM01aVLXhKSo46hRKLefAWUttwIi1p5uON6lGnO8VXTI6NTTQ7END7aKXsdL2D2oclWAmM6onsQatJtNycGRAkDztkUZ6a4lAVI4liNZ/NbIJ+oVG5IYT+M4rfPc2hX2VPQiWlA4cPXdfKC56SB9tKOF7z+yY87ifjVlcqxkHpbzdHT2gkD6xUId4bPOXdT5yn4UaYhpiPTwtdsD8HT7YrlcL3UDdpsf8QVxc4bI/KLn600gHDKk7yriPPp+FFRDTEaeF7of5Nv6QU35q3Xf7239Kmnqa4aKfFuM5J705+ymmNw6R4t3lA97RP2UaYhpRw4Wug/k2/pU09PC11PJpv6QU0RbD/TT487CqcIli6r299AqjTH/zFpQ/5qXX9Un6QV3zYuo/kE+2KaI1j/pt76BVJ0NkH/zL/wBAqjTEKiL817t+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LnG6hW/p4rI0jBmxKTtgJLZKQrUnG++eWKRACtYSsEowSB+ieSh2jvq01ps5jRs6npLgxkZCB1+urMm3tMNS5rKEJddSkO4HIfZvWyfT44xbM08MYpsq238vb9PuNdTLZn5Ra9PuNdWfFwQw/EZJ2lPH+0V76ruL8kVNNViS6M/wAor31UcX4w7qobKpLcU+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YSfNU83Q4sktXDILNJKg5HmoWkhogk9fZT246S4XDuT9VCW8NeSkgeaisV4OAAHNThhjijUSicnJ2wVdYTrlxhyEJDmlwJA7Oe9aFqKF26RGwMuA799VbrLMCMy4lsLLjoRq7M1dirJAVnZQrN1OZ2oE4w1QtmUtoxcm8jBBI+o11TNJ0cQqTjGHF+411V4viYcaq1+SjcRh50/2qvfVJR++HNXrir786P7RXvNUFfjKolyQlyLmlzmoicKweunA9VIraHDZdOPKmZ3FOJoIjCd6kbqLOVCpmdyaAOJpBzNKedIDvTAXO1MBp6Rk4NLpSFcqQCAEinnZOB11x2G3VTT9lMBFKqJSt6Uk5pmrBNIQuPEJp6djmogvAI7akB8agYquY81W7cRlVUiASMmrkDSkKIqvL8TZ0S/zImu6j8jSgOfRn3VmbQ/qtzW++Mc608xIft7jWc6xpqjbbBBgxykrLwKs5JwB3bVf0OeOFNyOvmg5OkQtTC2DhRHfTzOJx9+c9CaKi1QUq0eDgrznBWcEHsoVdYCIb6W2JGvOdaT+Yc8s9ddfD1OPM6iZ5Qob4Zt5bx85xRSyT8uFKiee2aApYUT5VG7PbtTgcJOBV80qK2lQY4ke/8ARGXOyQjf11esr/TxU5O4oXxkgs8LZSNkvNk+un8LSEuoCQRnFcLqtsiZfi3wv8ESk44mc/vq/wC2urnsjitaerUf+yuqzF8TmR5f7Bk/d98dYcV7zVFeywavyxl6SrsdV7zVJ0eKFVRIrlyQu+XXFRIzRS2WdVyUXXFdFHb/ABjh9wq1IgRZpTFtsN0LCxlxSSBp6ySduw1KONtWiFAFKsmpTWpb4MigffJTmTzIAFRyuD1pTqiyAsdixj66FjkJxaMvtqG9StHxq6VFeiPFp9tTax1EU1OyhUaojQ9XPNNOdVKobUh5igKHI8qnKO9NSk5ztTlA91AULmk05266TfI2pc+N2UBQwoKc7io1EVOojUd+YqFYBVjsoEM05p6TmmE4PKuTSAfkZqzHzoIHXVM86Vb3QoIHXVeT4m3oP9yCHSAI6NJzjmarSbmm2JYS4nUl9RKgfzU9vr91QR5Kc4UrA5k91BJby7jcHJepSUjxG0jlpHIEf651Z0fT92e62OzmnpVLk1SeIGY85HgryXWCAfGTy7RUFxbjJKHor6VJcyS31o/hQRC44AyejVjfarMQCQ6EpUrSOajXdx9PHG7iZXK1uEYMZchwH83trR24JVJQy1ulHZ21nlz0RwmOwtIUrxRk4AFHrUfAWsOEhatnD2Duqnqcyxx35IKDmScYpD3DjzWQSVY27QM0E4Jh3MpTJWjo2hy181DzVsktRZjfRLQhaUjOnGQjz99SIMdhOEqAAGwrlZZa2myWJvHqS8gGW3jihK+WpOf+kiup8pSHeIEKQQdKcH1Guq7F8TD/AMn+wHIkNdPMQVYV0qtj5zVeMgzFtxkbrWoAVBMUE3SVqG3TL/7jRfhZLart0gH4tsqGfV9tUreVFbNU3BZaYbhoH3hkDI/TV3++rBVpztgCoWllOVk6s8hSPq1jA2NXzlS2HGNsmQorOVHYVZYII0nnVBrWtWnI2q/HbUjmM1HG3donOqK11tTFziltxICwMoXjdJrzx2M5GlLYd8VaDgg16odJTgc6wnGEcs3VDoGzqAT5xt8KszRTVmeSoEhJIwVVwZGRvmkRkgCnLPRnHMVlESY/q0hx2U3pUhQBzTgrO4V9VMBCO6uwadrUDuBT9XamgKISg86YphRORtVvKSKeACmnQUDVo3wRUfImiTrAWdQIqk5HVrIAzUWhNEaTnq2pXUIeRoII7CKelsAbg7U4tp54NKrCLcXqXJVcZabjKQhOCoYz1mqLMcNpxRF1Gt3fyUEbd+Kg0kZGcb8+qu30uNQx/s6GPVVye7K5aGeQ9VSklprCSPOKfoPWMd4qRUWS5EW8yyVhJCc9QJ6zWlui2wI6w/Ok9C3kgbuEfUK1KFXaQcsRm2UowEgZONt+uutMNuLpR5RJypZ5qPWa1EVA6PYDnmsuSEZ7yViU3HgDoXd4sVIeUlptXJLfWR20jk+Q8MLX6cUZu7Wq3BeQA2rPnzQDCSequXnxxUtkZcubJb3LFuJNxbJOc59xrqW3pxPaI7/ca6p4viQx8AqbDkLnyFJjrILqiDpO+5ohw6h2PNX0jK0BTZGSCOsVUlsOmdIKZDyQXVHAcIA3p0TpmJKHFSHlpBwUqcJBFZFkjqLu35NOJIQnUTyP1VOzLS6NSVA9mDQORqCtadWFc8K50kB5LYUgKwQc79lWYrjmUZ8EMzvE3Hk0KXAlesHB99W0PKIGNqENPIWNjkmr7CxpAztXUUYpbHPjkk3uEErOMk+islxYVPzmWwhRKEZ2HWT/AArSOPoZaU4tWEpFY2Y5Pky3Hky3Wwo7JSrAArF1DUTVD71RTbjuZ3bX7NOUy4rbol+zVa4XZ62AdPdJBWryW0qyTQZ3jC5KXpYlugHbJVk1nj93gtWG/IfDDmrOkjzin+Dug9fqrPRuIZrQU8ZhR+mSck+j11eicVPF9xDlxeDR8lZSNqlpofYfsJBp0nYH1U8sujfB9VWEP3JxIUmetSSMg4G/1VIHLof58v2U/Cq9cSHa/JWDTp/NzUng76sYbNTBy6jlNV7CfhTC/dxynH6NPwp64h2/yMMd5PNBp4jOEBWk0pcvvRdKZiujzjPRo5+qmeE3n9tHpaR8KfciPtfkVcdakZOAKYlKCnyd09VKZF5I/LEellPwrkruqlaenbVq2IDKQT9VNZIOSQdsDqd1JUrGFKVmowoHO3oqZ5t1pag4yU9xGKrkjnjHfXoY1WxqQ/J5Y2q5GWpDBGohGckdWaohYH8KsMhx4BtpKlEnqFEqrclRfgnXrdV5I7RR6G6ktpHVmq9stihD6J9JBUcnBo2xbmkoAA2Fc/J1MLqO4OHsgmtGRDKEgkAHl5iffisyWktHL6ggd/OtXc5bNot631eMcYSntNeTX2+yJUxSlKJ36uQrFkm5tEHhi3bN1b3oplJQ2rK9+vltXVkuDpbj99Y1rJyFZGefimuqeNUiGSKT2NJIH4U7/fV76YB3U+Ufwp3++ffUanEowDkk8gBua5j+TJ+C7HcBTocGRTXYLgX0sZWe3zVVSqWs+JHQE9qnN/UB9tWGzPQcgsp7sk1ojNbKXghpl4ObckteKW9ONhiiMWRIx+LUfdVGTfXbW14ROaC2QQD0Ssqz5iPtqyLk9MT0railpW6Aefpre+o+zVexjj0iUiSe48p3QtXijdIAwCKEXSa3bYDkhWCoDCR2miLrjjpBWScDArD8XT1eHdETlLJGB1Zxn4eqsG+TJZsjjoz0156TIW68oqcWcqJ93mqDfGB6DXBRUfG6zk0/uz1dVa1sTJIzeskEZ1KCfMKKM28lvAQMDY+jnQ6ODjY43zR6BOLDCEqSDhognvyaTZKKD3DTbrcZTKySlOCnPVRwIFCbNKzbZkhAClMoBwduRqgLtdHAXG3MozjKW8iq108sjtGbPNQlujTaBmn6Q8whzQEkEoOOvvrNR7lcX3Q2X8ZznKAKLo6aTGcjtO6VDCwrGfP9tVZMbxOpGjpIrNjk+Am4gmCvfYLGB6DVHo6tMR5Um2SlR1/fEqyhKxkKx1UBi3aUqUlmQy2EnOVAEEUdpyjrIZ2o5dAUDdSx0YfScZwc4qcRFqj9O0pDqMZOg5KfPVyBanXsPOZbT1ZG5pRxvUivcTQhWykg+ioXLdBVu7FaPfpAoqq3JRlRfIA7qz8yYHHVIZUejBxk/nVqyZu0rLsWOU3sV3LHbnZOWkKA6wFbeijUK2MsIAQgJFV4DStIURREOoSQhbiUZ61Gsyyzy/JmmSUFSEdWhnCU4z1VEpExaCppaPNmiqIsR1A0hLn9YGk8AQ2SptRT3GtCxJ7szPM09jzjjC5yBFCHMgoAJT2H/WKwS8uIK1HKick1qeMXw+/IdQ4FtuqV4xrIF86A2gcuZNV416Lpv2HuCkEcURd+peR/gVXV3A2o8RxzjYBe/wDhNdWiJnycmtkvo8Kkg5BQtXLz0kWdCbcLLiVpdGCVK3BqDPRT5rqvH+/KGD1eMf8A+VGYK3SZKCCXjnGaxOKNEYoNtSWXtmlpV3Ch10u0yEvTHty3hjy8HH1CqCor0ZCHUEhWeYomibMXBK2kBx1HlJPWO2obR3qyTheyZlbtd7pdY/gzsIoQFA+K2qrtuuXESWktMwU6By1NmiIvs7O8NPtU4X+aP5n/ANVT/kKq0h/Fld2Xrc/dHXCifFbQnGykZG/mNYzjuMqPdUuYOh4BQ842xWn+cEzrhqPpFAeKnn7vCQoxloUwSc9oPOlDItadUOWGSiY7pDkqPM0pdOwB89RKBBpAa30YrYQZe8UY81EWVHojqO56qDxlBK8nc9VF4LC5bqU7hvUAo1VOluaMScmkjX8PxZq4c5llZjOvR09E4U8s9fpq3bLVxRFDgXdUPhWMBZUkJ82nFG5zyYEJUgN4DbYSAkcwNh9lAPndg/iHPZrO88o7IueHXuEVRL+plbbz0dbZG41LJPmyedDYdwVGe8QcxpOad88e1pz2KGNym3pKlNpKUrOwUMVVPJrdmnBBwTizWWqZIUhaQrCQSeXOkZgpYBwQVE5Kj1moLW7oZWgfjCDp89UfnWyCQppwEf1DUdbSoryY25bI0sMlOdeFHkBtyq6ZbwGNKj/iArHp4tYG+hXsGnji9jsV7BprM0VPA34NBcZUoxHAlgjbdWvO3mrPtcs048XRiCkg4Ox8Q1XYfQ4jUg5SeVQyS1mjFBwVUaW2SAtkoGM4wKzFwj8WyJbmHIrTWo6EBawQO8jGauw5Zju7+TRqXMCYJloGsIGVgDJx21LHP7a9FeXHUjOwkcWRiMOR3P7zij9ZBP10fj3W/JRpehsHzPk+9NCvnVEH5yfVQ6+8ZmNDUmKAlxQ8rsq2GTU6RVLHpVtGUvEKR4c8zJcDLKXCcE5z6KF4tzfi5W4R2HANUZk5+Y+px1xSlKOck1AkKO+9a4waRRPLqldG24QcjfOGKlprSTrAOon8w11DOB1H52Qk5/Wf+NVdU4qkVTds1I6R26ylKGGxJcB8wVzq4070rxUFBCBnAPXviqFwcBuD8ZJwkOrUrB7VGiNuSNYUoDGyj3YrDJ7m1cF9+CFttNq3SlOVq/1/rep40TSpBSAEqVj0UkZ4LOHPzhtv6aKtNABvbyRt5yKaVlbk0AZcFLL2yE4VuNqh8HT1oFGLsgBttY561ChmTjrrLkjUqNWOTcSHwdH6ApDGQRgo2qbJ76A8R3lUVrwVhZDrnlKH5o+NKEXJ0iUpUrHG3cJXV9dvCUsyiSApCiFZHZnY9e3ZWIvtp+Rrw9ADpdDeMLKcZBGasRUJMxtxw4BUCFdY32NHrvw6/PmKmqe1l3BOfqrsyzQ001ucqHTz17O0ZWBEckPpbQkkqOK9HstoiNoRFcAwkZPao0Nsll8FWhWgFeesVqlxQ0jWcakjmKyTyajfjx6P2NuTvStpYzkJAGD2dVDPBG+xNWVr8bq9VJqzWCctTs0RTSoreBtn80eqkctza2/F8VQ3Se+rQJpwz2iopjtkFtlpbeCXBhSThQ7Ku3G2MqX4U2gaHD42Oo0GuKVR30yE8l7Kx20bsk5EllUZ05SsY81XJJqglda0UBBb/RFL4A1+iKvOtKZdU2rmk+um1S9hain4C3+iKY8z4PpUnyeR7qv0jiEuIKFDY00NSZSGFAUQgofUsIaURnmeoChZCmiWl808u+tBZAPBOkPNZ+qtHT4tc6K8+TRCyjfbfCh29yXgIWgZzjZR81eV3KWqUtRJzv1Vvvui3ApaYiIVjYqIBrzZZznfnW/txjL7UYHOUo7srYyqrqG0KZCU4ye04qsRg1wWUnnVj3Ko7Gj4KRp4uhD95y/dqrqj4HWTxdCH7z/xqrqEKXJoZa0puc3rJeXv/iNX2JAQ2hAO5GpZqhMbT8oy3CR+PX6fGO1OitLew4rKUZ59vdXOk9zoRWyNFCVrWnONKd81oI6gpAXzA6++s5BC3FacaG08+80fSoJQGxsOvFTgynIireFDoWQRvqJ27KFEgJKjkADfailyQpx/JwltsUImShkpQQANhir8PRvqMlvgxdZ9Qj0mKl8mNdltMBZVnCEalZ2IPUK8/mTPD7g47qODsM9nb76LX6aW4hQMgOKJUc9g2H1j1Vl0L6NtOeaufm2rRnwY8c9MEUfTupzZ8Pcyu7ZYdf0OhKBjGmtnDv8AFDDQkFSSUjfTkZ6689U8rpFKJ3Joq0tMyF0R8vykkdRHOq1iTaTNs8zhFtOmehtXGGSHGlk/4TV1NyZlANEkBW2rsrDQenDIGvJTzx11fZfyRudXfXTh9Ow1e55fN9e6tSa229GqcYjh4NeMVkZxnYioVxVLWegW3t1OAg484oUbgsqQvSdaEhOc1PHuEpTo5EHnkVJfT8Ud9KK39Yyzelzf9BOJAW64pEgdErmkoOUn7aWRbn4+VFOpA/OFImapEtKdyAFZ37qNNP6k9oIrFn6DHLdKjs9H9SyLZu/2ZeayH4biOsDIoVaZnQvpyeRrbyLWxJ1FvDaiN8DY1lZHBlwiOKdivofTnOlQ0n18q5U8E8ezPS9P1MMkf2aOakPxW5ST1AKocPPV2xqeegLiy2HGlDbCxXeAJH531VVkg3uRtRbiyn6aUVZ8BGfK+qu8B/rfVVeiRLXEoyGA+nHJQ5EUStwU1CaQoYUBv66j8C/rVIlS2zhSfFAABB51u6KLjN2ZuplqjsYb7oS1LuKARsEbViVq3Nekcb21yRDExCSot7KwOQrzhbZCsVrkqk7M/hERNJjJp+jO1OS31HnRZGg3wMMcXwf+J/41V1S8FJ08WwtuXSb/APDVXU0yMluerjg22SSJDnhRU6ekUAsYydz1VYHCduTgASQByGpO1Goqk+CsjO+hPuqUkDmapcIeg7k/YKasURogpS9tyGRtUybYwlQVodOOokVfBB5GuKgOZxTUYrhC1S9g5+1MSCrWHhqG+CKHr4Rt6+fhPP8ATTWhBB3BpCtPIkVbDJKG0XRnzYMeZ3kVmRm/c7s05IQ8JukHPiupH2VVV9yrh9RBIuH0yPhW5GMZzTHXChpam0hawklKc41HspSm5O2WY4LHHTDZGGP3JeHTv/6j9Mj4VPD+5jYoTvSsieVAY8Z1B+ykVxxe03UWtXC6hLU30oa8KTnT25xirJ43cQ9dWXbboctkRL609LnUogEp5dWcZ7qE2t0OUdSqXBMjgi1IGEtyvbTSngm1n+Tle2mhivup2scPJuAaJmFejwPWNQPbn9HHXWjF8zwkb70HKGZPRauxOrGat/kZV5Mj6DpudCKKeDban8yV9ImpE8JwEkEJlbf101RtnHYu8i3xIMHpJElBckjpPFiozzJxue7zU+Bx7Ck8USrFJa8GcadU2y6pYKXSDjHcT1U+/l9gug6ZcQRc+a0HXr0yc4I8tPXVpFoZbwAiRtj85PVWfY+6Ow5w+q5LgL6dUsxWIza9SnVYSeeNudWYPGz6boi3Xuzu2x55suMkrCwvAyRt17VF5cj5ZZHpcUfjFB3wFvfCHhk5zqTXGAgjGH/aTWfsfGtwvzTsiHYwtgIWUESkFWoAkJUnmnJGM99QI44vbl0dtiOF1GWy2HFteFJyEnG+cY6xVT+7k0RuCqLNIi1toJIEg57VJrjbGett/wBpNZ5PHU1+7TIEW0MrMR7olqcmobJ3IyArny6qS68fSbfcblGatAfatoSp5wyAjYjsI91Q0R9E9c35NF8mM/q3/aTXfJjP6t/2k1Zts9u52yNPaSUtyGkuJCuYBGasa09oo0x9C1T9g/5NZ/Vv+0mkNrYUMFt8/wCJNEiQOdcFA8iKaSTtINUn5Ba7PGdaU0tl4pWMEFSdxWdX9y+wLUVYnDPUHk/CtsSBzOK4EHkak3fIla8mHH3K+Hwc4n/TI+Fd/ss4f54n/TI+FbgqSOulztSC37MXH4Bs9keTcIol9Mz5PSOJKdxpOQB2GurU3JSTAcAOeXvFdUkG/kmi/kjP7tPuqWs01fgnLXgbh6LxNQeIzjrxVtu7ocIHg7gz/amqtcL5J9rJ6DVdWcncUW6DITGWVKfUM9Gl05A7+yhb3H0dpwoFvcVj/wCwfhQ5wXLBYskuEbeurDjj5koUr5Md8Xq8IO/1VAn7pDBb1uWp1Hd4USfdQpwfDB4si5Rv6SsAfumwv6Od/wAyfhTFfdRhJ5W14n/9J+FS29kdMvRo12CQrjlu/dK30CIhY0b6s5Jz2YobM4PmybnxDKD7ITdYwZaBzlJ23O3dQo/dVi4yLS8f+aPwpqPurRlHBs7w/wCa/hTtexaZegs7wDHVYCyhDIuioCIpf307Yyrlz2xnsowLK+OCTY9bfTmCY2vfTq0ac9uKyjf3Uoq16VWl5P8AzJ+FEW+O4zqNaILhH/6D8KjLJGPLJxxZJcIhtPA1xsEi3TrZKZRIbb6Oc0ono3056ttjj3Dvy/8A2fJmPX1U9xB8PkB+K40TrZUCrB/6htUw43Z/YHP8wfhTVccspGfk93/MH4VD+Rj9ln8bN/1KEP7nE1jhpMNU5pu4R5xlxn0ZKQdKRg5H9X3UQjcL36dfWLtfZ8ZbkJtQitx0EJCyPKOfR6qqyPuisRyAbY6rP/2T8KHp+65GMnoPkZ4HOM+F/wAKsjOMt0yuWLJHlBaz8IXWPxU1eZi4DIbQpLiYSFI6ckc1A7defRReJYZEfjWbfFONliRGSylAzqBGnc7Y6qzEn7qceOlCvkh5WvPKUdsY7u+q/wDtejf0K/8A5v8AhUk01aZFwmnTQRPBV1Zv1xuDTNmlJlyC6jwxpS1N7k7dnP6hUly+56brcb3LlKYJmoT4IoZ1MrA5nuOPVQr/AGvxf6Ff/wA3/Ck/2vxf6Ff/AM3/AApi0y9HoFkjzYlojRp62lyGUBCltZ0qxsDv3YohXl/+1+L/AEK//m/4Uo+69GUQkWR8k8gJR3+qlQVL0en11BbPc3bnBRKegOxA4kFKFvEq37Rtir+pHYv2zQlYnaLddVXKOxXtmu1I7F+2fjT0itlquqt4nYv2zS6Uf1/bPxo0hbG3L8gc9HvFdUU9KRCcwVdXNRPWK6mlQ0CmowKSoDyjXeDrQ5gJ3I2ztXIkhBCN8nlirCEKW3pkKz3CqFii2b02kYSDwNfJV7kTbk+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eHOf6NSWZwt6EqOAdt60BW2BkqTjGc551jeDfY1rqK5MPcIctRTiM6fMg1nV2+am4lXgb+NXPoz8K9a1MhBUVoAAyTmnNuMqUpKXE5TnI7MbGtWJSiqoz5cinX4MPAZYTFxNgqcIUdJUg7bCpuhsiucDHoNbN51osgoWkggEEddV0I1nI33oeRw2ojpWR6mzJGJYT/NFD0mk8A4dPNhQ/wARrahvCab0AJ3FHf8AwLtL2Y1Fo4feWlCGnCpRwAlZya1nDvBdvt0tNwVHUl1A+9pWrOnvxRW1Q20Ol8oSNOyTjromTvWnG3JWzPk+10iZJztWYlxZRefS2h9bapKVqdWh04HjeKUpI1AbYKcbYzyrSJNZ2dc5rb9yCZqm+hebQ2nU34iD0eTgpyfKVuTiriktRY+JOZbUpbySjwZaOkDYTpGNs+Lg5yFb+eqxiyfBU+CszUTOgcEtTil4UejIABJwTrwRp5Ds5VYTOlquDURme49GW+EeFBCM7tuEpzjScFKDnHXg01qXc2Le3I8KekLcS8SFtIOnSrAICUgnbfvoAZPi3RMhuO6mQ/FabT9+bUolaembJCgN9QSFbjmPSKL2dlxtUnSHkxCsdAh4qKxt4x8bcDPIHsO1DXp04OpYt108LSst5fUhCw2orA0+KAMEZ7xjmM0StE+RNlTUvtraLCkI6JQ8lWnfB6xnkaBFyenEJw+b3iurp5/AnPR7xXUmNAVhCekUvrJ3og0EBORVAbctqdrWOSj66jFUa3PYluU5qBEW+4oBKBmvHOIL47dZbrqlZGcJHYK9ZfZalI0SGkPJ/RcSFD66pmxWc87TC/y6PhQ92QlPY8UBJOa7rr2v5Bsw/wDiYP8AlkfCu+QbN/RMH/LI+FMqs8TPM0pyEmva/kGzf0TB/wAsj4V3yDZv6Jg/5ZHwoCzxdI1t56xUrCMsryORr2MWKzjlaYQ/5dHwpRZLSBgWuGM9kdHwqLJJnmEMa2Wl53SvHooulsFtON9JIrdJs9rQMJtsRPXswkfZUgt8JOwhsDzNJ+FVSiWxmZG3t5UUr6jWnahMrZaXpwWwQADtg1ZTDipOUxmge5AqUJCRgAAd1JRfsJST8FMW+NgDottOjmeXZTlRI2rV0fjZJ59pyat4HZSYHYKGn7IpoHGHHTsGwMDHo/0KlZabaTpQkAVc0J/RHqrtCf0R6qocG/JapJLZFckVwIO32VY0p/RHqrgkA5AAIo7X5E5l5psNsBGN8b+enDvql0i/01euu6Rf6avXW9KlRlbt2EU1IB14oV0rn6avXS9M7+sX7RpiC4wR2GlSop2oP0zv61ftGu6d79av2jTEGwrrxTgaB9O9+tX7RrvCHv1zntGgApPP4E56PeK6hSnnVJ0qcWQeoqNdS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984218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Student Engagement</a:t>
            </a:r>
          </a:p>
        </p:txBody>
      </p:sp>
      <p:sp>
        <p:nvSpPr>
          <p:cNvPr id="3" name="Content Placeholder 2"/>
          <p:cNvSpPr>
            <a:spLocks noGrp="1"/>
          </p:cNvSpPr>
          <p:nvPr>
            <p:ph idx="1"/>
          </p:nvPr>
        </p:nvSpPr>
        <p:spPr/>
        <p:txBody>
          <a:bodyPr>
            <a:normAutofit fontScale="92500"/>
          </a:bodyPr>
          <a:lstStyle/>
          <a:p>
            <a:r>
              <a:rPr lang="en-US"/>
              <a:t>Webinar </a:t>
            </a:r>
            <a:r>
              <a:rPr lang="en-US" dirty="0"/>
              <a:t>on using data to improve student engagement </a:t>
            </a:r>
            <a:r>
              <a:rPr lang="en-US" dirty="0">
                <a:hlinkClick r:id="rId3"/>
              </a:rPr>
              <a:t>http</a:t>
            </a:r>
            <a:r>
              <a:rPr lang="en-US">
                <a:hlinkClick r:id="rId3"/>
              </a:rPr>
              <a:t>://fb.</a:t>
            </a:r>
            <a:r>
              <a:rPr lang="en-US" dirty="0">
                <a:hlinkClick r:id="rId3"/>
              </a:rPr>
              <a:t>me/4vHawmKtz</a:t>
            </a:r>
            <a:r>
              <a:rPr lang="en-US" dirty="0"/>
              <a:t> </a:t>
            </a:r>
          </a:p>
          <a:p>
            <a:r>
              <a:rPr lang="en-US"/>
              <a:t>Webinar </a:t>
            </a:r>
            <a:r>
              <a:rPr lang="en-US" dirty="0"/>
              <a:t>for increasing student engagement through real world projects </a:t>
            </a:r>
            <a:r>
              <a:rPr lang="en-US">
                <a:hlinkClick r:id="rId4"/>
              </a:rPr>
              <a:t>http://bit</a:t>
            </a:r>
            <a:r>
              <a:rPr lang="en-US" dirty="0">
                <a:hlinkClick r:id="rId4"/>
              </a:rPr>
              <a:t>.ly/1K5ZplN</a:t>
            </a:r>
            <a:r>
              <a:rPr lang="en-US" dirty="0"/>
              <a:t> </a:t>
            </a:r>
          </a:p>
          <a:p>
            <a:r>
              <a:rPr lang="en-US" dirty="0"/>
              <a:t>Assessing school </a:t>
            </a:r>
            <a:r>
              <a:rPr lang="en-US"/>
              <a:t>climate webinar </a:t>
            </a:r>
            <a:r>
              <a:rPr lang="en-US">
                <a:hlinkClick r:id="rId5"/>
              </a:rPr>
              <a:t>http://bit</a:t>
            </a:r>
            <a:r>
              <a:rPr lang="en-US" dirty="0">
                <a:hlinkClick r:id="rId5"/>
              </a:rPr>
              <a:t>.ly</a:t>
            </a:r>
            <a:r>
              <a:rPr lang="en-US">
                <a:hlinkClick r:id="rId5"/>
              </a:rPr>
              <a:t>/1IRJgBH</a:t>
            </a:r>
            <a:endParaRPr lang="en-US" dirty="0"/>
          </a:p>
          <a:p>
            <a:r>
              <a:rPr lang="en-US" dirty="0"/>
              <a:t>Online survey: student hope, engagement</a:t>
            </a:r>
            <a:r>
              <a:rPr lang="en-US"/>
              <a:t>, belonging</a:t>
            </a:r>
            <a:r>
              <a:rPr lang="en-US" dirty="0"/>
              <a:t>, and classroom management.... </a:t>
            </a:r>
            <a:r>
              <a:rPr lang="en-US" dirty="0">
                <a:hlinkClick r:id="rId6" tooltip="http://fb.me/2bX9tbQh4"/>
              </a:rPr>
              <a:t>http</a:t>
            </a:r>
            <a:r>
              <a:rPr lang="en-US">
                <a:hlinkClick r:id="rId6" tooltip="http://fb.me/2bX9tbQh4"/>
              </a:rPr>
              <a:t>://fb.</a:t>
            </a:r>
            <a:r>
              <a:rPr lang="en-US" dirty="0">
                <a:hlinkClick r:id="rId6" tooltip="http://fb.me/2bX9tbQh4"/>
              </a:rPr>
              <a:t>me</a:t>
            </a:r>
            <a:r>
              <a:rPr lang="en-US">
                <a:hlinkClick r:id="rId6" tooltip="http://fb.me/2bX9tbQh4"/>
              </a:rPr>
              <a:t>/2bX9tbQh4</a:t>
            </a:r>
            <a:endParaRPr lang="en-US" dirty="0"/>
          </a:p>
          <a:p>
            <a:r>
              <a:rPr lang="en-US"/>
              <a:t>Teaching algebra </a:t>
            </a:r>
            <a:r>
              <a:rPr lang="en-US" dirty="0"/>
              <a:t>in middle and high school </a:t>
            </a:r>
            <a:r>
              <a:rPr lang="en-US">
                <a:hlinkClick r:id="rId7"/>
              </a:rPr>
              <a:t>http://buff</a:t>
            </a:r>
            <a:r>
              <a:rPr lang="en-US" dirty="0">
                <a:hlinkClick r:id="rId7"/>
              </a:rPr>
              <a:t>.ly/1CqNf2c</a:t>
            </a:r>
            <a:r>
              <a:rPr lang="en-US" dirty="0"/>
              <a:t> </a:t>
            </a:r>
          </a:p>
        </p:txBody>
      </p:sp>
    </p:spTree>
    <p:extLst>
      <p:ext uri="{BB962C8B-B14F-4D97-AF65-F5344CB8AC3E}">
        <p14:creationId xmlns:p14="http://schemas.microsoft.com/office/powerpoint/2010/main" val="4078580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Your Teams</a:t>
            </a:r>
          </a:p>
        </p:txBody>
      </p:sp>
      <p:sp>
        <p:nvSpPr>
          <p:cNvPr id="7" name="Content Placeholder 6"/>
          <p:cNvSpPr>
            <a:spLocks noGrp="1"/>
          </p:cNvSpPr>
          <p:nvPr>
            <p:ph idx="1"/>
          </p:nvPr>
        </p:nvSpPr>
        <p:spPr/>
        <p:txBody>
          <a:bodyPr/>
          <a:lstStyle/>
          <a:p>
            <a:r>
              <a:rPr lang="en-US" dirty="0"/>
              <a:t>How will you prepare your staff? </a:t>
            </a:r>
          </a:p>
          <a:p>
            <a:r>
              <a:rPr lang="en-US" dirty="0"/>
              <a:t>See examples and action plan</a:t>
            </a:r>
          </a:p>
          <a:p>
            <a:pPr marL="0" indent="0">
              <a:buNone/>
            </a:pPr>
            <a:endParaRPr lang="en-US" dirty="0"/>
          </a:p>
        </p:txBody>
      </p:sp>
    </p:spTree>
    <p:extLst>
      <p:ext uri="{BB962C8B-B14F-4D97-AF65-F5344CB8AC3E}">
        <p14:creationId xmlns:p14="http://schemas.microsoft.com/office/powerpoint/2010/main" val="21131154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p:txBody>
          <a:bodyPr/>
          <a:lstStyle/>
          <a:p>
            <a:r>
              <a:rPr lang="en-US" altLang="en-US" dirty="0"/>
              <a:t>Where are you?</a:t>
            </a:r>
          </a:p>
        </p:txBody>
      </p:sp>
      <p:sp>
        <p:nvSpPr>
          <p:cNvPr id="68611" name="Content Placeholder 3"/>
          <p:cNvSpPr>
            <a:spLocks noGrp="1"/>
          </p:cNvSpPr>
          <p:nvPr>
            <p:ph idx="1"/>
          </p:nvPr>
        </p:nvSpPr>
        <p:spPr/>
        <p:txBody>
          <a:bodyPr>
            <a:normAutofit/>
          </a:bodyPr>
          <a:lstStyle/>
          <a:p>
            <a:r>
              <a:rPr lang="en-US" altLang="en-US" dirty="0"/>
              <a:t>Complete</a:t>
            </a:r>
          </a:p>
          <a:p>
            <a:pPr lvl="1"/>
            <a:r>
              <a:rPr lang="en-US" altLang="en-US" dirty="0"/>
              <a:t>Classroom management self-assessment</a:t>
            </a:r>
          </a:p>
          <a:p>
            <a:pPr lvl="1"/>
            <a:r>
              <a:rPr lang="en-US" altLang="en-US" dirty="0">
                <a:hlinkClick r:id="rId3"/>
              </a:rPr>
              <a:t>http://www</a:t>
            </a:r>
            <a:r>
              <a:rPr lang="en-US" altLang="en-US">
                <a:hlinkClick r:id="rId3"/>
              </a:rPr>
              <a:t>.pbis</a:t>
            </a:r>
            <a:r>
              <a:rPr lang="en-US" altLang="en-US" dirty="0">
                <a:hlinkClick r:id="rId3"/>
              </a:rPr>
              <a:t>.org</a:t>
            </a:r>
            <a:r>
              <a:rPr lang="en-US" altLang="en-US">
                <a:hlinkClick r:id="rId3"/>
              </a:rPr>
              <a:t>/pbis</a:t>
            </a:r>
            <a:r>
              <a:rPr lang="en-US" altLang="en-US" dirty="0">
                <a:hlinkClick r:id="rId3"/>
              </a:rPr>
              <a:t>_resource_detail_page.aspx?Type=4</a:t>
            </a:r>
            <a:r>
              <a:rPr lang="en-US" altLang="en-US">
                <a:hlinkClick r:id="rId3"/>
              </a:rPr>
              <a:t>&amp;PBIS</a:t>
            </a:r>
            <a:r>
              <a:rPr lang="en-US" altLang="en-US" dirty="0">
                <a:hlinkClick r:id="rId3"/>
              </a:rPr>
              <a:t>_ResourceID=164</a:t>
            </a:r>
            <a:r>
              <a:rPr lang="en-US" altLang="en-US" dirty="0"/>
              <a:t> </a:t>
            </a:r>
          </a:p>
          <a:p>
            <a:r>
              <a:rPr lang="en-US" altLang="en-US" dirty="0"/>
              <a:t>Free training on active supervision (limited time only)</a:t>
            </a:r>
          </a:p>
          <a:p>
            <a:pPr lvl="1"/>
            <a:r>
              <a:rPr lang="en-US" altLang="en-US" sz="1300" dirty="0">
                <a:hlinkClick r:id="rId4"/>
              </a:rPr>
              <a:t>https://www.irised.com/freecourse&amp;?utm_source=IRIS+Educational+Media+Mailing+List&amp;utm_campaign=9d73acd430-FREEprog_SysSupEvElem_8_5_2014&amp;utm_medium=email&amp;utm_term=0</a:t>
            </a:r>
            <a:r>
              <a:rPr lang="en-US" altLang="en-US" sz="1300">
                <a:hlinkClick r:id="rId4"/>
              </a:rPr>
              <a:t>_cb7ab95a8b-9d73acd430-291122974</a:t>
            </a:r>
            <a:r>
              <a:rPr lang="en-US" altLang="en-US" sz="1300" dirty="0">
                <a:hlinkClick r:id="rId4"/>
              </a:rPr>
              <a:t>#.U-U6UPldWSq</a:t>
            </a:r>
            <a:r>
              <a:rPr lang="en-US" altLang="en-US" sz="1300" dirty="0"/>
              <a:t> </a:t>
            </a:r>
          </a:p>
          <a:p>
            <a:pPr lvl="1"/>
            <a:endParaRPr lang="en-US" altLang="en-US" dirty="0"/>
          </a:p>
        </p:txBody>
      </p:sp>
    </p:spTree>
    <p:extLst>
      <p:ext uri="{BB962C8B-B14F-4D97-AF65-F5344CB8AC3E}">
        <p14:creationId xmlns:p14="http://schemas.microsoft.com/office/powerpoint/2010/main" val="2734021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dirty="0"/>
              <a:t>State Implementation &amp; Scaling-up </a:t>
            </a:r>
            <a:r>
              <a:rPr lang="en-US"/>
              <a:t>of Evidence-based </a:t>
            </a:r>
            <a:r>
              <a:rPr lang="en-US" dirty="0"/>
              <a:t>Practices Center</a:t>
            </a:r>
          </a:p>
          <a:p>
            <a:pPr lvl="1"/>
            <a:r>
              <a:rPr lang="en-US" dirty="0">
                <a:hlinkClick r:id="rId3"/>
              </a:rPr>
              <a:t>http://sisep.fpg.unc.edu/</a:t>
            </a:r>
          </a:p>
          <a:p>
            <a:r>
              <a:rPr lang="en-US" dirty="0"/>
              <a:t>Kotter, J. (1995). Leading change: Why transformation efforts fail. </a:t>
            </a:r>
            <a:r>
              <a:rPr lang="en-US" i="1"/>
              <a:t>Harvard Business </a:t>
            </a:r>
            <a:r>
              <a:rPr lang="en-US" i="1" dirty="0"/>
              <a:t>Review, 73(2</a:t>
            </a:r>
            <a:r>
              <a:rPr lang="en-US" dirty="0"/>
              <a:t>), 59–67. Retrieved from </a:t>
            </a:r>
            <a:r>
              <a:rPr lang="en-US" dirty="0">
                <a:hlinkClick r:id="rId4"/>
              </a:rPr>
              <a:t>http</a:t>
            </a:r>
            <a:r>
              <a:rPr lang="en-US">
                <a:hlinkClick r:id="rId4"/>
              </a:rPr>
              <a:t>://hbr</a:t>
            </a:r>
            <a:r>
              <a:rPr lang="en-US" dirty="0">
                <a:hlinkClick r:id="rId4"/>
              </a:rPr>
              <a:t>.org/</a:t>
            </a:r>
            <a:endParaRPr lang="en-US" dirty="0"/>
          </a:p>
          <a:p>
            <a:r>
              <a:rPr lang="en-US" dirty="0">
                <a:hlinkClick r:id="rId3"/>
              </a:rPr>
              <a:t>http://www</a:t>
            </a:r>
            <a:r>
              <a:rPr lang="en-US">
                <a:hlinkClick r:id="rId3"/>
              </a:rPr>
              <a:t>.hankbohanon</a:t>
            </a:r>
            <a:r>
              <a:rPr lang="en-US" dirty="0">
                <a:hlinkClick r:id="rId3"/>
              </a:rPr>
              <a:t>.net/Resources_1.html</a:t>
            </a:r>
            <a:endParaRPr lang="en-US" dirty="0"/>
          </a:p>
          <a:p>
            <a:pPr marL="0" indent="0">
              <a:buNone/>
            </a:pPr>
            <a:endParaRPr lang="en-US" dirty="0"/>
          </a:p>
          <a:p>
            <a:endParaRPr lang="en-US" dirty="0"/>
          </a:p>
        </p:txBody>
      </p:sp>
    </p:spTree>
    <p:extLst>
      <p:ext uri="{BB962C8B-B14F-4D97-AF65-F5344CB8AC3E}">
        <p14:creationId xmlns:p14="http://schemas.microsoft.com/office/powerpoint/2010/main" val="42257924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Videos</a:t>
            </a:r>
            <a:br>
              <a:rPr lang="en-US" dirty="0"/>
            </a:br>
            <a:endParaRPr lang="en-US" dirty="0"/>
          </a:p>
        </p:txBody>
      </p:sp>
      <p:sp>
        <p:nvSpPr>
          <p:cNvPr id="23555" name="Content Placeholder 2"/>
          <p:cNvSpPr>
            <a:spLocks noGrp="1"/>
          </p:cNvSpPr>
          <p:nvPr>
            <p:ph idx="1"/>
          </p:nvPr>
        </p:nvSpPr>
        <p:spPr/>
        <p:txBody>
          <a:bodyPr/>
          <a:lstStyle/>
          <a:p>
            <a:r>
              <a:rPr lang="en-US" dirty="0"/>
              <a:t>Michael Kennedy </a:t>
            </a:r>
            <a:r>
              <a:rPr lang="en-US" dirty="0">
                <a:hlinkClick r:id="rId3"/>
              </a:rPr>
              <a:t>http://vimeo.com/channels/129830</a:t>
            </a:r>
            <a:endParaRPr lang="en-US" dirty="0"/>
          </a:p>
          <a:p>
            <a:pPr lvl="1"/>
            <a:r>
              <a:rPr lang="en-US" dirty="0"/>
              <a:t>Fruita Monument</a:t>
            </a:r>
          </a:p>
          <a:p>
            <a:pPr lvl="1"/>
            <a:r>
              <a:rPr lang="en-US" dirty="0"/>
              <a:t>Consistent</a:t>
            </a:r>
          </a:p>
          <a:p>
            <a:r>
              <a:rPr lang="en-US" dirty="0"/>
              <a:t> Scott’s Pride </a:t>
            </a:r>
            <a:r>
              <a:rPr lang="en-US" dirty="0">
                <a:hlinkClick r:id="rId4"/>
              </a:rPr>
              <a:t>https://sites.google.com/a/ddouglas.k12.or.us/scotspride/</a:t>
            </a:r>
            <a:r>
              <a:rPr lang="en-US" dirty="0"/>
              <a:t> </a:t>
            </a:r>
          </a:p>
        </p:txBody>
      </p:sp>
    </p:spTree>
    <p:extLst>
      <p:ext uri="{BB962C8B-B14F-4D97-AF65-F5344CB8AC3E}">
        <p14:creationId xmlns:p14="http://schemas.microsoft.com/office/powerpoint/2010/main" val="33390241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dirty="0"/>
              <a:t>Other Supports</a:t>
            </a:r>
          </a:p>
        </p:txBody>
      </p:sp>
      <p:sp>
        <p:nvSpPr>
          <p:cNvPr id="43011" name="Content Placeholder 2"/>
          <p:cNvSpPr>
            <a:spLocks noGrp="1"/>
          </p:cNvSpPr>
          <p:nvPr>
            <p:ph idx="1"/>
          </p:nvPr>
        </p:nvSpPr>
        <p:spPr/>
        <p:txBody>
          <a:bodyPr>
            <a:normAutofit/>
          </a:bodyPr>
          <a:lstStyle/>
          <a:p>
            <a:pPr eaLnBrk="1" hangingPunct="1">
              <a:defRPr/>
            </a:pPr>
            <a:r>
              <a:rPr lang="en-US" dirty="0"/>
              <a:t>Defusing </a:t>
            </a:r>
            <a:r>
              <a:rPr lang="en-US"/>
              <a:t>Disruptive Behavior </a:t>
            </a:r>
            <a:r>
              <a:rPr lang="en-US" dirty="0"/>
              <a:t>in the Classroom</a:t>
            </a:r>
          </a:p>
          <a:p>
            <a:pPr lvl="1" eaLnBrk="1" hangingPunct="1">
              <a:defRPr/>
            </a:pPr>
            <a:r>
              <a:rPr lang="en-US" dirty="0"/>
              <a:t>Geoff Colvin </a:t>
            </a:r>
            <a:r>
              <a:rPr lang="en-US" dirty="0">
                <a:hlinkClick r:id="rId3"/>
              </a:rPr>
              <a:t>http://www.lookiris.com/store/K-12_Professional_Development/Defusing_</a:t>
            </a:r>
            <a:r>
              <a:rPr lang="en-US">
                <a:hlinkClick r:id="rId3"/>
              </a:rPr>
              <a:t>Disruptive_Behavior</a:t>
            </a:r>
            <a:r>
              <a:rPr lang="en-US" dirty="0">
                <a:hlinkClick r:id="rId3"/>
              </a:rPr>
              <a:t>_in_the_Classroom/</a:t>
            </a:r>
            <a:r>
              <a:rPr lang="en-US" dirty="0"/>
              <a:t> </a:t>
            </a:r>
          </a:p>
          <a:p>
            <a:pPr eaLnBrk="1" hangingPunct="1">
              <a:defRPr/>
            </a:pPr>
            <a:r>
              <a:rPr lang="en-US" dirty="0"/>
              <a:t>Classroom management training</a:t>
            </a:r>
          </a:p>
          <a:p>
            <a:pPr lvl="1" eaLnBrk="1" hangingPunct="1">
              <a:defRPr/>
            </a:pPr>
            <a:r>
              <a:rPr lang="en-US" dirty="0">
                <a:hlinkClick r:id="rId4"/>
              </a:rPr>
              <a:t>http</a:t>
            </a:r>
            <a:r>
              <a:rPr lang="en-US">
                <a:hlinkClick r:id="rId4"/>
              </a:rPr>
              <a:t>://pbismissouri</a:t>
            </a:r>
            <a:r>
              <a:rPr lang="en-US" dirty="0">
                <a:hlinkClick r:id="rId4"/>
              </a:rPr>
              <a:t>.org/class.html</a:t>
            </a:r>
            <a:r>
              <a:rPr lang="en-US" dirty="0"/>
              <a:t> </a:t>
            </a:r>
          </a:p>
          <a:p>
            <a:pPr eaLnBrk="1" hangingPunct="1">
              <a:defRPr/>
            </a:pPr>
            <a:r>
              <a:rPr lang="en-US" dirty="0"/>
              <a:t>The FAST Method </a:t>
            </a:r>
          </a:p>
          <a:p>
            <a:pPr lvl="1" eaLnBrk="1" hangingPunct="1">
              <a:defRPr/>
            </a:pPr>
            <a:r>
              <a:rPr lang="en-US" dirty="0">
                <a:hlinkClick r:id="rId5"/>
              </a:rPr>
              <a:t>http://www.lookiris.com/store/K-12_Professional_Development/The_FAST_Method_ONLINE/</a:t>
            </a:r>
            <a:r>
              <a:rPr lang="en-US" dirty="0"/>
              <a:t> </a:t>
            </a:r>
          </a:p>
        </p:txBody>
      </p:sp>
    </p:spTree>
    <p:extLst>
      <p:ext uri="{BB962C8B-B14F-4D97-AF65-F5344CB8AC3E}">
        <p14:creationId xmlns:p14="http://schemas.microsoft.com/office/powerpoint/2010/main" val="2434770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71CD-077B-B9B1-5C7C-990B97149952}"/>
              </a:ext>
            </a:extLst>
          </p:cNvPr>
          <p:cNvSpPr>
            <a:spLocks noGrp="1"/>
          </p:cNvSpPr>
          <p:nvPr>
            <p:ph type="title"/>
          </p:nvPr>
        </p:nvSpPr>
        <p:spPr/>
        <p:txBody>
          <a:bodyPr/>
          <a:lstStyle/>
          <a:p>
            <a:r>
              <a:rPr lang="en-US" dirty="0"/>
              <a:t>Prevention – A </a:t>
            </a:r>
            <a:r>
              <a:rPr lang="en-US"/>
              <a:t>Simple Bar </a:t>
            </a:r>
            <a:r>
              <a:rPr lang="en-US" dirty="0"/>
              <a:t>of Soap</a:t>
            </a:r>
          </a:p>
        </p:txBody>
      </p:sp>
      <p:sp>
        <p:nvSpPr>
          <p:cNvPr id="3" name="Content Placeholder 2">
            <a:extLst>
              <a:ext uri="{FF2B5EF4-FFF2-40B4-BE49-F238E27FC236}">
                <a16:creationId xmlns:a16="http://schemas.microsoft.com/office/drawing/2014/main" id="{77A6029B-1E9A-09C3-EF11-5A516429A1B6}"/>
              </a:ext>
            </a:extLst>
          </p:cNvPr>
          <p:cNvSpPr>
            <a:spLocks noGrp="1"/>
          </p:cNvSpPr>
          <p:nvPr>
            <p:ph idx="1"/>
          </p:nvPr>
        </p:nvSpPr>
        <p:spPr>
          <a:xfrm>
            <a:off x="628650" y="1825625"/>
            <a:ext cx="3466272" cy="4351338"/>
          </a:xfrm>
        </p:spPr>
        <p:txBody>
          <a:bodyPr>
            <a:normAutofit/>
          </a:bodyPr>
          <a:lstStyle/>
          <a:p>
            <a:r>
              <a:rPr lang="en-US" dirty="0"/>
              <a:t>1.4 million children die each year due </a:t>
            </a:r>
            <a:r>
              <a:rPr lang="en-US"/>
              <a:t>to preventable </a:t>
            </a:r>
            <a:r>
              <a:rPr lang="en-US" dirty="0"/>
              <a:t>infectious diseases (e.g., diarrhea, pneumonia)</a:t>
            </a:r>
          </a:p>
          <a:p>
            <a:r>
              <a:rPr lang="en-US" dirty="0"/>
              <a:t>Equal to AIDS, malaria, measles, meningitis, and </a:t>
            </a:r>
            <a:r>
              <a:rPr lang="en-US"/>
              <a:t>tetanus combined</a:t>
            </a:r>
            <a:endParaRPr lang="en-US" dirty="0"/>
          </a:p>
        </p:txBody>
      </p:sp>
      <p:sp>
        <p:nvSpPr>
          <p:cNvPr id="4" name="TextBox 3">
            <a:extLst>
              <a:ext uri="{FF2B5EF4-FFF2-40B4-BE49-F238E27FC236}">
                <a16:creationId xmlns:a16="http://schemas.microsoft.com/office/drawing/2014/main" id="{ACBAC1B0-5783-E37A-2014-D905DE463DDF}"/>
              </a:ext>
            </a:extLst>
          </p:cNvPr>
          <p:cNvSpPr txBox="1"/>
          <p:nvPr/>
        </p:nvSpPr>
        <p:spPr>
          <a:xfrm>
            <a:off x="628652" y="6176963"/>
            <a:ext cx="6016487" cy="400110"/>
          </a:xfrm>
          <a:prstGeom prst="rect">
            <a:avLst/>
          </a:prstGeom>
          <a:noFill/>
        </p:spPr>
        <p:txBody>
          <a:bodyPr wrap="square" rtlCol="0">
            <a:spAutoFit/>
          </a:bodyPr>
          <a:lstStyle/>
          <a:p>
            <a:r>
              <a:rPr lang="en-US" sz="1000" dirty="0">
                <a:hlinkClick r:id="rId2"/>
              </a:rPr>
              <a:t>https://usa.soapaid.org/</a:t>
            </a:r>
            <a:endParaRPr lang="en-US" sz="1000" dirty="0"/>
          </a:p>
          <a:p>
            <a:r>
              <a:rPr lang="en-US" sz="1000" dirty="0"/>
              <a:t>Image from https://usa.soapaid.org/wp-content/uploads/</a:t>
            </a:r>
            <a:r>
              <a:rPr lang="en-US" sz="1000"/>
              <a:t>2018/09/boys-washing-hands-1024x594</a:t>
            </a:r>
            <a:r>
              <a:rPr lang="en-US" sz="1000" dirty="0"/>
              <a:t>.jpg</a:t>
            </a:r>
          </a:p>
        </p:txBody>
      </p:sp>
      <p:pic>
        <p:nvPicPr>
          <p:cNvPr id="8" name="Picture 7" descr="Picture of children washing hands">
            <a:extLst>
              <a:ext uri="{FF2B5EF4-FFF2-40B4-BE49-F238E27FC236}">
                <a16:creationId xmlns:a16="http://schemas.microsoft.com/office/drawing/2014/main" id="{3FFCD30E-7C16-8E24-FBB0-1EEFF88C4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922" y="2300161"/>
            <a:ext cx="4572000" cy="2652117"/>
          </a:xfrm>
          <a:prstGeom prst="rect">
            <a:avLst/>
          </a:prstGeom>
        </p:spPr>
      </p:pic>
    </p:spTree>
    <p:extLst>
      <p:ext uri="{BB962C8B-B14F-4D97-AF65-F5344CB8AC3E}">
        <p14:creationId xmlns:p14="http://schemas.microsoft.com/office/powerpoint/2010/main" val="27611074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dirty="0"/>
              <a:t>Other Supports</a:t>
            </a:r>
          </a:p>
        </p:txBody>
      </p:sp>
      <p:sp>
        <p:nvSpPr>
          <p:cNvPr id="44035" name="Content Placeholder 2"/>
          <p:cNvSpPr>
            <a:spLocks noGrp="1"/>
          </p:cNvSpPr>
          <p:nvPr>
            <p:ph idx="1"/>
          </p:nvPr>
        </p:nvSpPr>
        <p:spPr/>
        <p:txBody>
          <a:bodyPr>
            <a:normAutofit fontScale="92500" lnSpcReduction="20000"/>
          </a:bodyPr>
          <a:lstStyle/>
          <a:p>
            <a:pPr eaLnBrk="1" hangingPunct="1">
              <a:defRPr/>
            </a:pPr>
            <a:r>
              <a:rPr lang="en-US" dirty="0"/>
              <a:t>IRIS Online Modules</a:t>
            </a:r>
          </a:p>
          <a:p>
            <a:pPr lvl="1" eaLnBrk="1" hangingPunct="1">
              <a:defRPr/>
            </a:pPr>
            <a:r>
              <a:rPr lang="en-US" dirty="0">
                <a:hlinkClick r:id="rId2"/>
              </a:rPr>
              <a:t>http://iris.peabody.vanderbilt.edu/resources.html</a:t>
            </a:r>
            <a:endParaRPr lang="en-US" dirty="0"/>
          </a:p>
          <a:p>
            <a:pPr>
              <a:defRPr/>
            </a:pPr>
            <a:r>
              <a:rPr lang="en-US" b="1" dirty="0"/>
              <a:t>Rti Action Network Article Behavior and Academics</a:t>
            </a:r>
          </a:p>
          <a:p>
            <a:pPr lvl="1">
              <a:defRPr/>
            </a:pPr>
            <a:r>
              <a:rPr lang="en-US" dirty="0">
                <a:hlinkClick r:id="rId3"/>
              </a:rPr>
              <a:t>http://www.rtinetwork.org/Learn/Behavior/ar/Integrating-Behavior-and-Academic-Supports-Within-an-RtI-Framework-General-Overview</a:t>
            </a:r>
            <a:endParaRPr lang="en-US" dirty="0"/>
          </a:p>
          <a:p>
            <a:pPr>
              <a:defRPr/>
            </a:pPr>
            <a:r>
              <a:rPr lang="en-US" dirty="0"/>
              <a:t>National Center on PBIS</a:t>
            </a:r>
          </a:p>
          <a:p>
            <a:pPr lvl="1">
              <a:defRPr/>
            </a:pPr>
            <a:r>
              <a:rPr lang="en-US" dirty="0">
                <a:hlinkClick r:id="rId4"/>
              </a:rPr>
              <a:t>http://www.pbis.org</a:t>
            </a:r>
            <a:endParaRPr lang="en-US" dirty="0"/>
          </a:p>
          <a:p>
            <a:pPr>
              <a:defRPr/>
            </a:pPr>
            <a:r>
              <a:rPr lang="en-US" dirty="0"/>
              <a:t>Association of Positive Behavior Support</a:t>
            </a:r>
          </a:p>
          <a:p>
            <a:pPr lvl="1">
              <a:defRPr/>
            </a:pPr>
            <a:r>
              <a:rPr lang="en-US" dirty="0">
                <a:hlinkClick r:id="rId5"/>
              </a:rPr>
              <a:t>http://www.apbs.org</a:t>
            </a:r>
            <a:r>
              <a:rPr lang="en-US" dirty="0"/>
              <a:t>  </a:t>
            </a:r>
          </a:p>
          <a:p>
            <a:pPr>
              <a:defRPr/>
            </a:pPr>
            <a:r>
              <a:rPr lang="en-US" dirty="0"/>
              <a:t>Direct behavior rating</a:t>
            </a:r>
          </a:p>
          <a:p>
            <a:pPr lvl="1">
              <a:defRPr/>
            </a:pPr>
            <a:r>
              <a:rPr lang="en-US" dirty="0">
                <a:hlinkClick r:id="rId6"/>
              </a:rPr>
              <a:t>http://www.directbehaviorratings.com/cms/</a:t>
            </a:r>
            <a:r>
              <a:rPr lang="en-US" dirty="0"/>
              <a:t> </a:t>
            </a:r>
          </a:p>
          <a:p>
            <a:pPr lvl="1" eaLnBrk="1" hangingPunct="1">
              <a:buFont typeface="Arial" pitchFamily="34" charset="0"/>
              <a:buNone/>
              <a:defRPr/>
            </a:pPr>
            <a:endParaRPr lang="en-US" dirty="0"/>
          </a:p>
        </p:txBody>
      </p:sp>
    </p:spTree>
    <p:extLst>
      <p:ext uri="{BB962C8B-B14F-4D97-AF65-F5344CB8AC3E}">
        <p14:creationId xmlns:p14="http://schemas.microsoft.com/office/powerpoint/2010/main" val="40186549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0C751-A931-0056-627B-CB357AED6DDA}"/>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a:r>
              <a:rPr lang="en-US" sz="3100" kern="1200">
                <a:solidFill>
                  <a:srgbClr val="FFFFFF"/>
                </a:solidFill>
                <a:latin typeface="+mj-lt"/>
                <a:ea typeface="+mj-ea"/>
                <a:cs typeface="+mj-cs"/>
              </a:rPr>
              <a:t>OPI Evaluation</a:t>
            </a:r>
          </a:p>
        </p:txBody>
      </p:sp>
      <p:pic>
        <p:nvPicPr>
          <p:cNvPr id="5" name="Content Placeholder 4" descr="Qr code&#10;&#10;Description automatically generated">
            <a:extLst>
              <a:ext uri="{FF2B5EF4-FFF2-40B4-BE49-F238E27FC236}">
                <a16:creationId xmlns:a16="http://schemas.microsoft.com/office/drawing/2014/main" id="{32E3FBE3-09C9-0AEA-995A-5A5D6E64E6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2987" y="885073"/>
            <a:ext cx="5085525" cy="5085525"/>
          </a:xfrm>
          <a:prstGeom prst="rect">
            <a:avLst/>
          </a:prstGeom>
        </p:spPr>
      </p:pic>
    </p:spTree>
    <p:extLst>
      <p:ext uri="{BB962C8B-B14F-4D97-AF65-F5344CB8AC3E}">
        <p14:creationId xmlns:p14="http://schemas.microsoft.com/office/powerpoint/2010/main" val="9896954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a:t>Ask before </a:t>
            </a:r>
            <a:r>
              <a:rPr lang="en-US" dirty="0"/>
              <a:t>you tell</a:t>
            </a:r>
          </a:p>
          <a:p>
            <a:r>
              <a:rPr lang="en-US" dirty="0"/>
              <a:t>Do not implement what you cannot support</a:t>
            </a:r>
          </a:p>
          <a:p>
            <a:r>
              <a:rPr lang="en-US"/>
              <a:t>Remember </a:t>
            </a:r>
            <a:r>
              <a:rPr lang="en-US" dirty="0"/>
              <a:t>your humanity and that of the people you serve</a:t>
            </a:r>
          </a:p>
        </p:txBody>
      </p:sp>
    </p:spTree>
    <p:extLst>
      <p:ext uri="{BB962C8B-B14F-4D97-AF65-F5344CB8AC3E}">
        <p14:creationId xmlns:p14="http://schemas.microsoft.com/office/powerpoint/2010/main" val="39499802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54274" name="Content Placeholder 2"/>
          <p:cNvSpPr>
            <a:spLocks noGrp="1"/>
          </p:cNvSpPr>
          <p:nvPr>
            <p:ph idx="1"/>
          </p:nvPr>
        </p:nvSpPr>
        <p:spPr>
          <a:xfrm>
            <a:off x="628650" y="1838877"/>
            <a:ext cx="7886700" cy="4351338"/>
          </a:xfrm>
        </p:spPr>
        <p:txBody>
          <a:bodyPr>
            <a:noAutofit/>
          </a:bodyPr>
          <a:lstStyle/>
          <a:p>
            <a:r>
              <a:rPr lang="en-US" sz="1200" dirty="0">
                <a:latin typeface="Arial"/>
                <a:cs typeface="Arial"/>
              </a:rPr>
              <a:t>Allen, J., Gregory, A., Mikami, A., Lun, J., Hamre</a:t>
            </a:r>
            <a:r>
              <a:rPr lang="en-US" sz="1200">
                <a:latin typeface="Arial"/>
                <a:cs typeface="Arial"/>
              </a:rPr>
              <a:t>, B., </a:t>
            </a:r>
            <a:r>
              <a:rPr lang="en-US" sz="1200" dirty="0">
                <a:latin typeface="Arial"/>
                <a:cs typeface="Arial"/>
              </a:rPr>
              <a:t>&amp; Pianta, R. (2013</a:t>
            </a:r>
            <a:r>
              <a:rPr lang="en-US" sz="1200">
                <a:latin typeface="Arial"/>
                <a:cs typeface="Arial"/>
              </a:rPr>
              <a:t>). Observations </a:t>
            </a:r>
            <a:r>
              <a:rPr lang="en-US" sz="1200" dirty="0">
                <a:latin typeface="Arial"/>
                <a:cs typeface="Arial"/>
              </a:rPr>
              <a:t>of effective teacher–student interactions in secondary school classrooms: Predicting student achievement with the classroom assessment scoring system—secondary</a:t>
            </a:r>
            <a:r>
              <a:rPr lang="en-US" sz="1200" i="1" dirty="0">
                <a:latin typeface="Arial"/>
                <a:cs typeface="Arial"/>
              </a:rPr>
              <a:t>. School Psychology Review, 42</a:t>
            </a:r>
            <a:r>
              <a:rPr lang="en-US" sz="1200" dirty="0">
                <a:latin typeface="Arial"/>
                <a:cs typeface="Arial"/>
              </a:rPr>
              <a:t>(1), 76–98.</a:t>
            </a:r>
          </a:p>
          <a:p>
            <a:r>
              <a:rPr lang="en-US" sz="1200">
                <a:latin typeface="Arial"/>
                <a:cs typeface="Arial"/>
              </a:rPr>
              <a:t>Benbenishty</a:t>
            </a:r>
            <a:r>
              <a:rPr lang="en-US" sz="1200" dirty="0">
                <a:latin typeface="Arial"/>
                <a:cs typeface="Arial"/>
              </a:rPr>
              <a:t>, R., Astor, R. A., Roziner, I., </a:t>
            </a:r>
            <a:r>
              <a:rPr lang="en-US" sz="1200">
                <a:latin typeface="Arial"/>
                <a:cs typeface="Arial"/>
              </a:rPr>
              <a:t>&amp; Wrabel</a:t>
            </a:r>
            <a:r>
              <a:rPr lang="en-US" sz="1200" dirty="0">
                <a:latin typeface="Arial"/>
                <a:cs typeface="Arial"/>
              </a:rPr>
              <a:t>, S. L. (2016). Testing the Causal </a:t>
            </a:r>
            <a:r>
              <a:rPr lang="en-US" sz="1200">
                <a:latin typeface="Arial"/>
                <a:cs typeface="Arial"/>
              </a:rPr>
              <a:t>Links Between </a:t>
            </a:r>
            <a:r>
              <a:rPr lang="en-US" sz="1200" dirty="0">
                <a:latin typeface="Arial"/>
                <a:cs typeface="Arial"/>
              </a:rPr>
              <a:t>School Climate, School Violence, and School Academic Performance: A Cross-Lagged Panel Autoregressive Model. </a:t>
            </a:r>
            <a:r>
              <a:rPr lang="en-US" sz="1200" i="1" dirty="0">
                <a:latin typeface="Arial"/>
                <a:cs typeface="Arial"/>
              </a:rPr>
              <a:t>Educational Researcher, 45</a:t>
            </a:r>
            <a:r>
              <a:rPr lang="en-US" sz="1200" dirty="0">
                <a:latin typeface="Arial"/>
                <a:cs typeface="Arial"/>
              </a:rPr>
              <a:t>(3), 197-206. doi:10.3102/0013189X16644603</a:t>
            </a:r>
          </a:p>
          <a:p>
            <a:r>
              <a:rPr lang="en-US" sz="1200">
                <a:latin typeface="Arial"/>
                <a:cs typeface="Arial"/>
              </a:rPr>
              <a:t>Bohanon</a:t>
            </a:r>
            <a:r>
              <a:rPr lang="en-US" sz="1200" dirty="0">
                <a:latin typeface="Arial"/>
                <a:cs typeface="Arial"/>
              </a:rPr>
              <a:t>, H. (2015). Changes in </a:t>
            </a:r>
            <a:r>
              <a:rPr lang="en-US" sz="1200">
                <a:latin typeface="Arial"/>
                <a:cs typeface="Arial"/>
              </a:rPr>
              <a:t>adult behavior </a:t>
            </a:r>
            <a:r>
              <a:rPr lang="en-US" sz="1200" dirty="0">
                <a:latin typeface="Arial"/>
                <a:cs typeface="Arial"/>
              </a:rPr>
              <a:t>to decrease disruption from students in non-classroom settings</a:t>
            </a:r>
            <a:r>
              <a:rPr lang="en-US" sz="1200" i="1" dirty="0">
                <a:latin typeface="Arial"/>
                <a:cs typeface="Arial"/>
              </a:rPr>
              <a:t>. 	Intervention in School and Clinic, 15 </a:t>
            </a:r>
            <a:r>
              <a:rPr lang="en-US" sz="1200" dirty="0">
                <a:latin typeface="Arial"/>
                <a:cs typeface="Arial"/>
              </a:rPr>
              <a:t>(1), 12-18. </a:t>
            </a:r>
            <a:r>
              <a:rPr lang="en-US" sz="1200" dirty="0">
                <a:latin typeface="Arial"/>
                <a:cs typeface="Arial"/>
                <a:hlinkClick r:id="rId2"/>
              </a:rPr>
              <a:t>http://ecommons.luc.edu/education</a:t>
            </a:r>
            <a:r>
              <a:rPr lang="en-US" sz="1200">
                <a:latin typeface="Arial"/>
                <a:cs typeface="Arial"/>
                <a:hlinkClick r:id="rId2"/>
              </a:rPr>
              <a:t>_facpubs</a:t>
            </a:r>
            <a:r>
              <a:rPr lang="en-US" sz="1200" dirty="0">
                <a:latin typeface="Arial"/>
                <a:cs typeface="Arial"/>
                <a:hlinkClick r:id="rId2"/>
              </a:rPr>
              <a:t>/39</a:t>
            </a:r>
            <a:endParaRPr lang="en-US" sz="1200" dirty="0">
              <a:latin typeface="Arial"/>
              <a:cs typeface="Arial"/>
            </a:endParaRPr>
          </a:p>
          <a:p>
            <a:r>
              <a:rPr lang="en-US" sz="1200">
                <a:latin typeface="Arial"/>
                <a:cs typeface="Arial"/>
              </a:rPr>
              <a:t>Bohanon</a:t>
            </a:r>
            <a:r>
              <a:rPr lang="en-US" sz="1200" dirty="0">
                <a:latin typeface="Arial"/>
                <a:cs typeface="Arial"/>
              </a:rPr>
              <a:t>, H. &amp; Wu, M. (2014). </a:t>
            </a:r>
            <a:r>
              <a:rPr lang="en-US" sz="1200">
                <a:latin typeface="Arial"/>
                <a:cs typeface="Arial"/>
              </a:rPr>
              <a:t>Developing buy-in </a:t>
            </a:r>
            <a:r>
              <a:rPr lang="en-US" sz="1200" dirty="0">
                <a:latin typeface="Arial"/>
                <a:cs typeface="Arial"/>
              </a:rPr>
              <a:t>for </a:t>
            </a:r>
            <a:r>
              <a:rPr lang="en-US" sz="1200">
                <a:latin typeface="Arial"/>
                <a:cs typeface="Arial"/>
              </a:rPr>
              <a:t>positive behavior </a:t>
            </a:r>
            <a:r>
              <a:rPr lang="en-US" sz="1200" dirty="0">
                <a:latin typeface="Arial"/>
                <a:cs typeface="Arial"/>
              </a:rPr>
              <a:t>support in secondary settings. </a:t>
            </a:r>
            <a:r>
              <a:rPr lang="en-US" sz="1200" i="1" dirty="0">
                <a:latin typeface="Arial"/>
                <a:cs typeface="Arial"/>
              </a:rPr>
              <a:t>Preventing School Failure, 58 </a:t>
            </a:r>
            <a:r>
              <a:rPr lang="en-US" sz="1200" dirty="0">
                <a:latin typeface="Arial"/>
                <a:cs typeface="Arial"/>
              </a:rPr>
              <a:t>(4), 1–7. doi: 10.1080/1045988X.2013.798774 </a:t>
            </a:r>
            <a:r>
              <a:rPr lang="en-US" sz="1200" dirty="0">
                <a:latin typeface="Arial"/>
                <a:cs typeface="Arial"/>
                <a:hlinkClick r:id="rId3"/>
              </a:rPr>
              <a:t>http://ecommons.luc.edu/education</a:t>
            </a:r>
            <a:r>
              <a:rPr lang="en-US" sz="1200">
                <a:latin typeface="Arial"/>
                <a:cs typeface="Arial"/>
                <a:hlinkClick r:id="rId3"/>
              </a:rPr>
              <a:t>_facpubs</a:t>
            </a:r>
            <a:r>
              <a:rPr lang="en-US" sz="1200" dirty="0">
                <a:latin typeface="Arial"/>
                <a:cs typeface="Arial"/>
                <a:hlinkClick r:id="rId3"/>
              </a:rPr>
              <a:t>/17/</a:t>
            </a:r>
            <a:endParaRPr lang="en-US" sz="1200" dirty="0">
              <a:latin typeface="Arial"/>
              <a:cs typeface="Arial"/>
            </a:endParaRPr>
          </a:p>
          <a:p>
            <a:r>
              <a:rPr lang="en-US" sz="1200">
                <a:latin typeface="Arial"/>
                <a:cs typeface="Arial"/>
              </a:rPr>
              <a:t>Bohanon</a:t>
            </a:r>
            <a:r>
              <a:rPr lang="en-US" sz="1200" dirty="0">
                <a:latin typeface="Arial"/>
                <a:cs typeface="Arial"/>
              </a:rPr>
              <a:t>, H., Castillo, J., &amp; Afton, M. (2015</a:t>
            </a:r>
            <a:r>
              <a:rPr lang="en-US" sz="1200">
                <a:latin typeface="Arial"/>
                <a:cs typeface="Arial"/>
              </a:rPr>
              <a:t>). Embedding </a:t>
            </a:r>
            <a:r>
              <a:rPr lang="en-US" sz="1200" dirty="0">
                <a:latin typeface="Arial"/>
                <a:cs typeface="Arial"/>
              </a:rPr>
              <a:t>self-determination and futures planning within a schoolwide framework</a:t>
            </a:r>
            <a:r>
              <a:rPr lang="en-US" sz="1200" i="1" dirty="0">
                <a:latin typeface="Arial"/>
                <a:cs typeface="Arial"/>
              </a:rPr>
              <a:t>. Intervention in School and Clinic. 50 </a:t>
            </a:r>
            <a:r>
              <a:rPr lang="en-US" sz="1200" dirty="0">
                <a:latin typeface="Arial"/>
                <a:cs typeface="Arial"/>
              </a:rPr>
              <a:t>(4), 203-209.  </a:t>
            </a:r>
            <a:r>
              <a:rPr lang="en-US" sz="1200" dirty="0">
                <a:latin typeface="Arial"/>
                <a:cs typeface="Arial"/>
                <a:hlinkClick r:id="rId4"/>
              </a:rPr>
              <a:t>http://ecommons.luc.edu/education</a:t>
            </a:r>
            <a:r>
              <a:rPr lang="en-US" sz="1200">
                <a:latin typeface="Arial"/>
                <a:cs typeface="Arial"/>
                <a:hlinkClick r:id="rId4"/>
              </a:rPr>
              <a:t>_facpubs</a:t>
            </a:r>
            <a:r>
              <a:rPr lang="en-US" sz="1200" dirty="0">
                <a:latin typeface="Arial"/>
                <a:cs typeface="Arial"/>
                <a:hlinkClick r:id="rId4"/>
              </a:rPr>
              <a:t>/16/</a:t>
            </a:r>
            <a:endParaRPr lang="en-US" sz="1200" dirty="0">
              <a:latin typeface="Arial"/>
              <a:cs typeface="Arial"/>
            </a:endParaRPr>
          </a:p>
          <a:p>
            <a:r>
              <a:rPr lang="en-US" sz="1000"/>
              <a:t>Bohanon</a:t>
            </a:r>
            <a:r>
              <a:rPr lang="en-US" sz="1000" dirty="0"/>
              <a:t>, H. (2015). Changes in </a:t>
            </a:r>
            <a:r>
              <a:rPr lang="en-US" sz="1000"/>
              <a:t>adult behavior </a:t>
            </a:r>
            <a:r>
              <a:rPr lang="en-US" sz="1000" dirty="0"/>
              <a:t>to decrease disruption from students in non-classroom settings. </a:t>
            </a:r>
            <a:r>
              <a:rPr lang="en-US" sz="1000" i="1" dirty="0"/>
              <a:t>Intervention in School and Clinic, 15 </a:t>
            </a:r>
            <a:r>
              <a:rPr lang="en-US" sz="1000" dirty="0"/>
              <a:t>(1), 12-18. </a:t>
            </a:r>
            <a:r>
              <a:rPr lang="en-US" sz="1000" dirty="0">
                <a:hlinkClick r:id="rId2"/>
              </a:rPr>
              <a:t>http://ecommons.luc.edu/education</a:t>
            </a:r>
            <a:r>
              <a:rPr lang="en-US" sz="1000">
                <a:hlinkClick r:id="rId2"/>
              </a:rPr>
              <a:t>_facpubs</a:t>
            </a:r>
            <a:r>
              <a:rPr lang="en-US" sz="1000" dirty="0">
                <a:hlinkClick r:id="rId2"/>
              </a:rPr>
              <a:t>/39</a:t>
            </a:r>
            <a:endParaRPr lang="en-US" sz="1200" dirty="0">
              <a:latin typeface="Arial"/>
              <a:cs typeface="Arial"/>
            </a:endParaRPr>
          </a:p>
          <a:p>
            <a:r>
              <a:rPr lang="en-US" sz="1200">
                <a:latin typeface="Arial"/>
                <a:cs typeface="Arial"/>
              </a:rPr>
              <a:t>Bohanon</a:t>
            </a:r>
            <a:r>
              <a:rPr lang="en-US" sz="1200" dirty="0">
                <a:latin typeface="Arial"/>
                <a:cs typeface="Arial"/>
              </a:rPr>
              <a:t>, H., Fenning, P., Hicks, K</a:t>
            </a:r>
            <a:r>
              <a:rPr lang="en-US" sz="1200">
                <a:latin typeface="Arial"/>
                <a:cs typeface="Arial"/>
              </a:rPr>
              <a:t>., Weber</a:t>
            </a:r>
            <a:r>
              <a:rPr lang="en-US" sz="1200" dirty="0">
                <a:latin typeface="Arial"/>
                <a:cs typeface="Arial"/>
              </a:rPr>
              <a:t>, S., Their, K., Akins</a:t>
            </a:r>
            <a:r>
              <a:rPr lang="en-US" sz="1200">
                <a:latin typeface="Arial"/>
                <a:cs typeface="Arial"/>
              </a:rPr>
              <a:t>. B., </a:t>
            </a:r>
            <a:r>
              <a:rPr lang="en-US" sz="1200" dirty="0">
                <a:latin typeface="Arial"/>
                <a:cs typeface="Arial"/>
              </a:rPr>
              <a:t>Morrissey, K</a:t>
            </a:r>
            <a:r>
              <a:rPr lang="en-US" sz="1200">
                <a:latin typeface="Arial"/>
                <a:cs typeface="Arial"/>
              </a:rPr>
              <a:t>., Briggs</a:t>
            </a:r>
            <a:r>
              <a:rPr lang="en-US" sz="1200" dirty="0">
                <a:latin typeface="Arial"/>
                <a:cs typeface="Arial"/>
              </a:rPr>
              <a:t>, A</a:t>
            </a:r>
            <a:r>
              <a:rPr lang="en-US" sz="1200">
                <a:latin typeface="Arial"/>
                <a:cs typeface="Arial"/>
              </a:rPr>
              <a:t>.,  Bartucci</a:t>
            </a:r>
            <a:r>
              <a:rPr lang="en-US" sz="1200" dirty="0">
                <a:latin typeface="Arial"/>
                <a:cs typeface="Arial"/>
              </a:rPr>
              <a:t>, 	G., Hoeper, L.,  Irvin, L., &amp; McArdle, L. (2012). Case example of the implementation of schoolwide </a:t>
            </a:r>
            <a:r>
              <a:rPr lang="en-US" sz="1200">
                <a:latin typeface="Arial"/>
                <a:cs typeface="Arial"/>
              </a:rPr>
              <a:t>positive behavior </a:t>
            </a:r>
            <a:r>
              <a:rPr lang="en-US" sz="1200" dirty="0">
                <a:latin typeface="Arial"/>
                <a:cs typeface="Arial"/>
              </a:rPr>
              <a:t>support in a high school setting. </a:t>
            </a:r>
            <a:r>
              <a:rPr lang="en-US" sz="1200" i="1" dirty="0">
                <a:latin typeface="Arial"/>
                <a:cs typeface="Arial"/>
              </a:rPr>
              <a:t>Preventing School Failure</a:t>
            </a:r>
            <a:r>
              <a:rPr lang="en-US" sz="1200" dirty="0">
                <a:latin typeface="Arial"/>
                <a:cs typeface="Arial"/>
              </a:rPr>
              <a:t>, 56 (2), 92-103. </a:t>
            </a:r>
            <a:r>
              <a:rPr lang="en-US" sz="1200" dirty="0">
                <a:latin typeface="Arial"/>
                <a:cs typeface="Arial"/>
                <a:hlinkClick r:id="rId5"/>
              </a:rPr>
              <a:t>http://ecommons.luc.edu/education</a:t>
            </a:r>
            <a:r>
              <a:rPr lang="en-US" sz="1200">
                <a:latin typeface="Arial"/>
                <a:cs typeface="Arial"/>
                <a:hlinkClick r:id="rId5"/>
              </a:rPr>
              <a:t>_facpubs</a:t>
            </a:r>
            <a:r>
              <a:rPr lang="en-US" sz="1200" dirty="0">
                <a:latin typeface="Arial"/>
                <a:cs typeface="Arial"/>
                <a:hlinkClick r:id="rId5"/>
              </a:rPr>
              <a:t>/7</a:t>
            </a:r>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10771138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lnSpcReduction="10000"/>
          </a:bodyPr>
          <a:lstStyle/>
          <a:p>
            <a:pPr marL="0" indent="0">
              <a:buNone/>
            </a:pPr>
            <a:endParaRPr lang="en-US" sz="1200" dirty="0">
              <a:latin typeface="Arial"/>
              <a:cs typeface="Arial"/>
            </a:endParaRPr>
          </a:p>
          <a:p>
            <a:r>
              <a:rPr lang="en-US" sz="1200">
                <a:latin typeface="Arial"/>
                <a:cs typeface="Arial"/>
              </a:rPr>
              <a:t>Bohanon</a:t>
            </a:r>
            <a:r>
              <a:rPr lang="en-US" sz="1200" dirty="0">
                <a:latin typeface="Arial"/>
                <a:cs typeface="Arial"/>
              </a:rPr>
              <a:t>, H., Gilman, C., Parker</a:t>
            </a:r>
            <a:r>
              <a:rPr lang="en-US" sz="1200">
                <a:latin typeface="Arial"/>
                <a:cs typeface="Arial"/>
              </a:rPr>
              <a:t>, B., </a:t>
            </a:r>
            <a:r>
              <a:rPr lang="en-US" sz="1200" dirty="0">
                <a:latin typeface="Arial"/>
                <a:cs typeface="Arial"/>
              </a:rPr>
              <a:t>Amell, C., &amp; Sortino, G. (2016 online first). Using school improvement and implementation science to integrate multi-tiered systems of support in secondary schools</a:t>
            </a:r>
            <a:r>
              <a:rPr lang="en-US" sz="1200" i="1" dirty="0">
                <a:latin typeface="Arial"/>
                <a:cs typeface="Arial"/>
              </a:rPr>
              <a:t>. Australasia Journal of Special Education.</a:t>
            </a:r>
            <a:r>
              <a:rPr lang="en-US" sz="1200" dirty="0">
                <a:latin typeface="Arial"/>
                <a:cs typeface="Arial"/>
              </a:rPr>
              <a:t> pp. 1–18. DOE: 10.1017/jse.2016.8. </a:t>
            </a:r>
            <a:r>
              <a:rPr lang="en-US" sz="1200" dirty="0">
                <a:latin typeface="Arial"/>
                <a:cs typeface="Arial"/>
                <a:hlinkClick r:id="rId2"/>
              </a:rPr>
              <a:t>http://ecommons.luc.edu/</a:t>
            </a:r>
            <a:r>
              <a:rPr lang="en-US" sz="1200" dirty="0">
                <a:latin typeface="Arial"/>
                <a:cs typeface="Arial"/>
              </a:rPr>
              <a:t> </a:t>
            </a:r>
            <a:r>
              <a:rPr lang="en-US" sz="1200" dirty="0" err="1">
                <a:latin typeface="Arial"/>
                <a:cs typeface="Arial"/>
              </a:rPr>
              <a:t>education</a:t>
            </a:r>
            <a:r>
              <a:rPr lang="en-US" sz="1200" err="1">
                <a:latin typeface="Arial"/>
                <a:cs typeface="Arial"/>
              </a:rPr>
              <a:t>_</a:t>
            </a:r>
            <a:r>
              <a:rPr lang="en-US" sz="1200">
                <a:latin typeface="Arial"/>
                <a:cs typeface="Arial"/>
              </a:rPr>
              <a:t>facpubs</a:t>
            </a:r>
            <a:r>
              <a:rPr lang="en-US" sz="1200" dirty="0">
                <a:latin typeface="Arial"/>
                <a:cs typeface="Arial"/>
              </a:rPr>
              <a:t>/80/</a:t>
            </a:r>
          </a:p>
          <a:p>
            <a:r>
              <a:rPr lang="en-US" sz="1200">
                <a:latin typeface="Arial"/>
                <a:cs typeface="Arial"/>
              </a:rPr>
              <a:t>Blase</a:t>
            </a:r>
            <a:r>
              <a:rPr lang="en-US" sz="1200" dirty="0">
                <a:latin typeface="Arial"/>
                <a:cs typeface="Arial"/>
              </a:rPr>
              <a:t>, K. A., Fixsen, D.L., Sims</a:t>
            </a:r>
            <a:r>
              <a:rPr lang="en-US" sz="1200">
                <a:latin typeface="Arial"/>
                <a:cs typeface="Arial"/>
              </a:rPr>
              <a:t>, B.</a:t>
            </a:r>
            <a:r>
              <a:rPr lang="en-US" sz="1200" dirty="0">
                <a:latin typeface="Arial"/>
                <a:cs typeface="Arial"/>
              </a:rPr>
              <a:t>J., Ward, C.S. (2015). Implementation science – changing hearts, minds</a:t>
            </a:r>
            <a:r>
              <a:rPr lang="en-US" sz="1200">
                <a:latin typeface="Arial"/>
                <a:cs typeface="Arial"/>
              </a:rPr>
              <a:t>, behavior</a:t>
            </a:r>
            <a:r>
              <a:rPr lang="en-US" sz="1200" dirty="0">
                <a:latin typeface="Arial"/>
                <a:cs typeface="Arial"/>
              </a:rPr>
              <a:t>, and systems to improve educational outcomes. Paper presented at the Wing Institute’s Ninth Annual Summit </a:t>
            </a:r>
            <a:r>
              <a:rPr lang="en-US" sz="1200">
                <a:latin typeface="Arial"/>
                <a:cs typeface="Arial"/>
              </a:rPr>
              <a:t>on Evidence-Based </a:t>
            </a:r>
            <a:r>
              <a:rPr lang="en-US" sz="1200" dirty="0">
                <a:latin typeface="Arial"/>
                <a:cs typeface="Arial"/>
              </a:rPr>
              <a:t>Education</a:t>
            </a:r>
            <a:r>
              <a:rPr lang="en-US" sz="1200">
                <a:latin typeface="Arial"/>
                <a:cs typeface="Arial"/>
              </a:rPr>
              <a:t>, Berkeley</a:t>
            </a:r>
            <a:r>
              <a:rPr lang="en-US" sz="1200" dirty="0">
                <a:latin typeface="Arial"/>
                <a:cs typeface="Arial"/>
              </a:rPr>
              <a:t>, CA. http://	nirn.fpg.unc.edu/resources</a:t>
            </a:r>
            <a:r>
              <a:rPr lang="en-US" sz="1200">
                <a:latin typeface="Arial"/>
                <a:cs typeface="Arial"/>
              </a:rPr>
              <a:t>/implementation-science-changing-hearts-minds-behavior-and-systems-to-improve</a:t>
            </a:r>
            <a:endParaRPr lang="en-US" sz="1200" dirty="0">
              <a:latin typeface="Arial"/>
              <a:cs typeface="Arial"/>
            </a:endParaRPr>
          </a:p>
          <a:p>
            <a:r>
              <a:rPr lang="en-US" sz="1200">
                <a:latin typeface="Arial"/>
                <a:cs typeface="Arial"/>
              </a:rPr>
              <a:t>Brawley</a:t>
            </a:r>
            <a:r>
              <a:rPr lang="en-US" sz="1200" dirty="0">
                <a:latin typeface="Arial"/>
                <a:cs typeface="Arial"/>
              </a:rPr>
              <a:t>, S. (accessed March 22, 2011</a:t>
            </a:r>
            <a:r>
              <a:rPr lang="en-US" sz="1200">
                <a:latin typeface="Arial"/>
                <a:cs typeface="Arial"/>
              </a:rPr>
              <a:t>). </a:t>
            </a:r>
            <a:r>
              <a:rPr lang="en-US" sz="1200" i="1">
                <a:latin typeface="Arial"/>
                <a:cs typeface="Arial"/>
              </a:rPr>
              <a:t>PBS </a:t>
            </a:r>
            <a:r>
              <a:rPr lang="en-US" sz="1200" i="1" dirty="0">
                <a:latin typeface="Arial"/>
                <a:cs typeface="Arial"/>
              </a:rPr>
              <a:t>in the classroom. </a:t>
            </a:r>
            <a:r>
              <a:rPr lang="en-US" sz="1200" dirty="0">
                <a:latin typeface="Arial"/>
                <a:cs typeface="Arial"/>
              </a:rPr>
              <a:t>M.Ed. Heart 	of Missouri RPDC. </a:t>
            </a:r>
            <a:r>
              <a:rPr lang="en-US" sz="1200" dirty="0">
                <a:latin typeface="Arial"/>
                <a:cs typeface="Arial"/>
                <a:hlinkClick r:id="rId3"/>
              </a:rPr>
              <a:t>http://www.cesa7.org</a:t>
            </a:r>
            <a:r>
              <a:rPr lang="en-US" sz="1200">
                <a:latin typeface="Arial"/>
                <a:cs typeface="Arial"/>
                <a:hlinkClick r:id="rId3"/>
              </a:rPr>
              <a:t>/pbis</a:t>
            </a:r>
            <a:r>
              <a:rPr lang="en-US" sz="1200" dirty="0">
                <a:latin typeface="Arial"/>
                <a:cs typeface="Arial"/>
                <a:hlinkClick r:id="rId3"/>
              </a:rPr>
              <a:t>/Classroom_Management.asp</a:t>
            </a:r>
            <a:r>
              <a:rPr lang="en-US" sz="1200" dirty="0">
                <a:latin typeface="Arial"/>
                <a:cs typeface="Arial"/>
              </a:rPr>
              <a:t> </a:t>
            </a:r>
          </a:p>
          <a:p>
            <a:r>
              <a:rPr lang="en-US" sz="1200">
                <a:latin typeface="Arial"/>
                <a:cs typeface="Arial"/>
              </a:rPr>
              <a:t>Burke</a:t>
            </a:r>
            <a:r>
              <a:rPr lang="en-US" sz="1200" dirty="0">
                <a:latin typeface="Arial"/>
                <a:cs typeface="Arial"/>
              </a:rPr>
              <a:t>, A. (2015). </a:t>
            </a:r>
            <a:r>
              <a:rPr lang="en-US" sz="1200" i="1" dirty="0">
                <a:latin typeface="Arial"/>
                <a:cs typeface="Arial"/>
              </a:rPr>
              <a:t>Early Identification of High School Graduation Outcomes in Oregon Leadership Network Schools. REL 2015-079</a:t>
            </a:r>
            <a:r>
              <a:rPr lang="en-US" sz="1200" dirty="0">
                <a:latin typeface="Arial"/>
                <a:cs typeface="Arial"/>
              </a:rPr>
              <a:t>. Regional </a:t>
            </a:r>
            <a:r>
              <a:rPr lang="en-US" sz="1200">
                <a:latin typeface="Arial"/>
                <a:cs typeface="Arial"/>
              </a:rPr>
              <a:t>Educational Laboratory </a:t>
            </a:r>
            <a:r>
              <a:rPr lang="en-US" sz="1200" dirty="0">
                <a:latin typeface="Arial"/>
                <a:cs typeface="Arial"/>
              </a:rPr>
              <a:t>Northwest.</a:t>
            </a:r>
          </a:p>
          <a:p>
            <a:r>
              <a:rPr lang="en-US" sz="1200">
                <a:latin typeface="Arial"/>
                <a:cs typeface="Arial"/>
              </a:rPr>
              <a:t>de Baca</a:t>
            </a:r>
            <a:r>
              <a:rPr lang="en-US" sz="1200" dirty="0">
                <a:latin typeface="Arial"/>
                <a:cs typeface="Arial"/>
              </a:rPr>
              <a:t>, M. R. C., Rinaldi, C</a:t>
            </a:r>
            <a:r>
              <a:rPr lang="en-US" sz="1200">
                <a:latin typeface="Arial"/>
                <a:cs typeface="Arial"/>
              </a:rPr>
              <a:t>., Billig</a:t>
            </a:r>
            <a:r>
              <a:rPr lang="en-US" sz="1200" dirty="0">
                <a:latin typeface="Arial"/>
                <a:cs typeface="Arial"/>
              </a:rPr>
              <a:t>, S., &amp; Kinnison</a:t>
            </a:r>
            <a:r>
              <a:rPr lang="en-US" sz="1200">
                <a:latin typeface="Arial"/>
                <a:cs typeface="Arial"/>
              </a:rPr>
              <a:t>, B. </a:t>
            </a:r>
            <a:r>
              <a:rPr lang="en-US" sz="1200" dirty="0">
                <a:latin typeface="Arial"/>
                <a:cs typeface="Arial"/>
              </a:rPr>
              <a:t>M. (1991).  Santo Domingo School: A rural schoolwide project success. </a:t>
            </a:r>
            <a:r>
              <a:rPr lang="en-US" sz="1200" i="1" dirty="0">
                <a:latin typeface="Arial"/>
                <a:cs typeface="Arial"/>
              </a:rPr>
              <a:t>Educational Evaluation and Policy Analysis, 13(4</a:t>
            </a:r>
            <a:r>
              <a:rPr lang="en-US" sz="1200" dirty="0">
                <a:latin typeface="Arial"/>
                <a:cs typeface="Arial"/>
              </a:rPr>
              <a:t>), 363-368. doi: 10.3102/01623737013004363</a:t>
            </a:r>
          </a:p>
          <a:p>
            <a:r>
              <a:rPr lang="en-US" sz="1200">
                <a:latin typeface="Arial"/>
                <a:cs typeface="Arial"/>
              </a:rPr>
              <a:t>Eber</a:t>
            </a:r>
            <a:r>
              <a:rPr lang="en-US" sz="1200" dirty="0">
                <a:latin typeface="Arial"/>
                <a:cs typeface="Arial"/>
              </a:rPr>
              <a:t>, L., Phillips, D., Upreti, G., Hyde, K., Lewandowski, H., &amp; Rose, J. (2009). </a:t>
            </a:r>
            <a:r>
              <a:rPr lang="en-US" sz="1200" i="1" dirty="0">
                <a:latin typeface="Arial"/>
                <a:cs typeface="Arial"/>
              </a:rPr>
              <a:t>Illinois </a:t>
            </a:r>
            <a:r>
              <a:rPr lang="en-US" sz="1200" i="1">
                <a:latin typeface="Arial"/>
                <a:cs typeface="Arial"/>
              </a:rPr>
              <a:t>positive behavioral </a:t>
            </a:r>
            <a:r>
              <a:rPr lang="en-US" sz="1200" i="1" dirty="0">
                <a:latin typeface="Arial"/>
                <a:cs typeface="Arial"/>
              </a:rPr>
              <a:t>interventions &amp; supports </a:t>
            </a:r>
            <a:r>
              <a:rPr lang="en-US" sz="1200" i="1">
                <a:latin typeface="Arial"/>
                <a:cs typeface="Arial"/>
              </a:rPr>
              <a:t>(PBIS</a:t>
            </a:r>
            <a:r>
              <a:rPr lang="en-US" sz="1200" i="1" dirty="0">
                <a:latin typeface="Arial"/>
                <a:cs typeface="Arial"/>
              </a:rPr>
              <a:t>) network 2008-09 progress report (pp. 245)</a:t>
            </a:r>
            <a:r>
              <a:rPr lang="en-US" sz="1200" dirty="0">
                <a:latin typeface="Arial"/>
                <a:cs typeface="Arial"/>
              </a:rPr>
              <a:t>. La Grange Park, IL.</a:t>
            </a:r>
          </a:p>
          <a:p>
            <a:r>
              <a:rPr lang="en-US" sz="1200" dirty="0">
                <a:latin typeface="Arial"/>
                <a:cs typeface="Arial"/>
              </a:rPr>
              <a:t>Flannery</a:t>
            </a:r>
            <a:r>
              <a:rPr lang="en-US" sz="1200">
                <a:latin typeface="Arial"/>
                <a:cs typeface="Arial"/>
              </a:rPr>
              <a:t>, B. </a:t>
            </a:r>
            <a:r>
              <a:rPr lang="en-US" sz="1200" dirty="0">
                <a:latin typeface="Arial"/>
                <a:cs typeface="Arial"/>
              </a:rPr>
              <a:t>K., Guest, E., &amp; Horner, R. (2010</a:t>
            </a:r>
            <a:r>
              <a:rPr lang="en-US" sz="1200">
                <a:latin typeface="Arial"/>
                <a:cs typeface="Arial"/>
              </a:rPr>
              <a:t>). SWPBS</a:t>
            </a:r>
            <a:r>
              <a:rPr lang="en-US" sz="1200" dirty="0">
                <a:latin typeface="Arial"/>
                <a:cs typeface="Arial"/>
              </a:rPr>
              <a:t>: Schoolwide </a:t>
            </a:r>
            <a:r>
              <a:rPr lang="en-US" sz="1200">
                <a:latin typeface="Arial"/>
                <a:cs typeface="Arial"/>
              </a:rPr>
              <a:t>positive behavior </a:t>
            </a:r>
            <a:r>
              <a:rPr lang="en-US" sz="1200" dirty="0">
                <a:latin typeface="Arial"/>
                <a:cs typeface="Arial"/>
              </a:rPr>
              <a:t>supports. </a:t>
            </a:r>
            <a:r>
              <a:rPr lang="en-US" sz="1200" i="1" dirty="0">
                <a:latin typeface="Arial"/>
                <a:cs typeface="Arial"/>
              </a:rPr>
              <a:t>Principal Leadership, 11</a:t>
            </a:r>
            <a:r>
              <a:rPr lang="en-US" sz="1200" dirty="0">
                <a:latin typeface="Arial"/>
                <a:cs typeface="Arial"/>
              </a:rPr>
              <a:t>(1), 38-43. doi: 2123461661 </a:t>
            </a:r>
          </a:p>
          <a:p>
            <a:r>
              <a:rPr lang="en-US" sz="1200" dirty="0">
                <a:latin typeface="Arial"/>
                <a:cs typeface="Arial"/>
              </a:rPr>
              <a:t>Illinois </a:t>
            </a:r>
            <a:r>
              <a:rPr lang="en-US" sz="1200">
                <a:latin typeface="Arial"/>
                <a:cs typeface="Arial"/>
              </a:rPr>
              <a:t>Positive Behavior </a:t>
            </a:r>
            <a:r>
              <a:rPr lang="en-US" sz="1200" dirty="0">
                <a:latin typeface="Arial"/>
                <a:cs typeface="Arial"/>
              </a:rPr>
              <a:t>Intervention and Support Network (2011)</a:t>
            </a:r>
            <a:r>
              <a:rPr lang="en-US" sz="1200" i="1" dirty="0">
                <a:latin typeface="Arial"/>
                <a:cs typeface="Arial"/>
              </a:rPr>
              <a:t>. FY11 end of the year summary report</a:t>
            </a:r>
            <a:r>
              <a:rPr lang="en-US" sz="1200" dirty="0">
                <a:latin typeface="Arial"/>
                <a:cs typeface="Arial"/>
              </a:rPr>
              <a:t>. La Grange, IL: Illinois </a:t>
            </a:r>
            <a:r>
              <a:rPr lang="en-US" sz="1200">
                <a:latin typeface="Arial"/>
                <a:cs typeface="Arial"/>
              </a:rPr>
              <a:t>Positive Behavior </a:t>
            </a:r>
            <a:r>
              <a:rPr lang="en-US" sz="1200" dirty="0">
                <a:latin typeface="Arial"/>
                <a:cs typeface="Arial"/>
              </a:rPr>
              <a:t>Intervention Network.</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35505575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Autofit/>
          </a:bodyPr>
          <a:lstStyle/>
          <a:p>
            <a:r>
              <a:rPr lang="en-US" sz="1200" dirty="0">
                <a:latin typeface="Arial"/>
                <a:cs typeface="Arial"/>
              </a:rPr>
              <a:t>Johnson-Gros, K. N., Lyons, E. A., &amp; Griffin, J. R. (2008). Active supervision: An intervention to reduce high school tardiness. </a:t>
            </a:r>
            <a:r>
              <a:rPr lang="en-US" sz="1200" i="1" dirty="0">
                <a:latin typeface="Arial"/>
                <a:cs typeface="Arial"/>
              </a:rPr>
              <a:t>Education &amp; Treatment of Children, 31(1</a:t>
            </a:r>
            <a:r>
              <a:rPr lang="en-US" sz="1200" dirty="0">
                <a:latin typeface="Arial"/>
                <a:cs typeface="Arial"/>
              </a:rPr>
              <a:t>), 39-53. </a:t>
            </a:r>
          </a:p>
          <a:p>
            <a:r>
              <a:rPr lang="en-US" sz="1200" dirty="0">
                <a:latin typeface="Arial"/>
                <a:cs typeface="Arial"/>
              </a:rPr>
              <a:t>Koon, S., &amp; Petscher, Y. (2016). </a:t>
            </a:r>
            <a:r>
              <a:rPr lang="en-US" sz="1200" i="1" dirty="0">
                <a:latin typeface="Arial"/>
                <a:cs typeface="Arial"/>
              </a:rPr>
              <a:t>Can scores on an interim high school reading assessment accurately predict low performance on college readiness exams? </a:t>
            </a:r>
            <a:r>
              <a:rPr lang="en-US" sz="1200" dirty="0">
                <a:latin typeface="Arial"/>
                <a:cs typeface="Arial"/>
              </a:rPr>
              <a:t>(REL 2016–124). Washington, DC: U.S. Department of Education, Institute of Education Sciences, National Center for Education Evaluation and Regional Assistance, Regional </a:t>
            </a:r>
            <a:r>
              <a:rPr lang="en-US" sz="1200">
                <a:latin typeface="Arial"/>
                <a:cs typeface="Arial"/>
              </a:rPr>
              <a:t>Educational Laboratory </a:t>
            </a:r>
            <a:r>
              <a:rPr lang="en-US" sz="1200" dirty="0">
                <a:latin typeface="Arial"/>
                <a:cs typeface="Arial"/>
              </a:rPr>
              <a:t>Southeast. Retrieved from </a:t>
            </a:r>
            <a:r>
              <a:rPr lang="en-US" sz="1200" dirty="0">
                <a:latin typeface="Arial"/>
                <a:cs typeface="Arial"/>
                <a:hlinkClick r:id="rId2"/>
              </a:rPr>
              <a:t>http://ies.ed.gov/ncee</a:t>
            </a:r>
            <a:r>
              <a:rPr lang="en-US" sz="1200">
                <a:latin typeface="Arial"/>
                <a:cs typeface="Arial"/>
                <a:hlinkClick r:id="rId2"/>
              </a:rPr>
              <a:t>/edlabs</a:t>
            </a:r>
            <a:r>
              <a:rPr lang="en-US" sz="1200" dirty="0">
                <a:latin typeface="Arial"/>
                <a:cs typeface="Arial"/>
              </a:rPr>
              <a:t>.</a:t>
            </a:r>
          </a:p>
          <a:p>
            <a:r>
              <a:rPr lang="en-US" sz="1200" dirty="0">
                <a:latin typeface="Arial"/>
                <a:cs typeface="Arial"/>
              </a:rPr>
              <a:t>Kotter, J. (1995). Leading change: Why transformation efforts fail</a:t>
            </a:r>
            <a:r>
              <a:rPr lang="en-US" sz="1200" i="1" dirty="0">
                <a:latin typeface="Arial"/>
                <a:cs typeface="Arial"/>
              </a:rPr>
              <a:t>. </a:t>
            </a:r>
            <a:r>
              <a:rPr lang="en-US" sz="1200" i="1">
                <a:latin typeface="Arial"/>
                <a:cs typeface="Arial"/>
              </a:rPr>
              <a:t>Harvard Business </a:t>
            </a:r>
            <a:r>
              <a:rPr lang="en-US" sz="1200" i="1" dirty="0">
                <a:latin typeface="Arial"/>
                <a:cs typeface="Arial"/>
              </a:rPr>
              <a:t>Review, 73</a:t>
            </a:r>
            <a:r>
              <a:rPr lang="en-US" sz="1200" dirty="0">
                <a:latin typeface="Arial"/>
                <a:cs typeface="Arial"/>
              </a:rPr>
              <a:t>(2), 59–67.</a:t>
            </a:r>
          </a:p>
          <a:p>
            <a:r>
              <a:rPr lang="en-US" sz="1200" dirty="0"/>
              <a:t>Lynass, L., Tsai, S.-F., Richman, T. D., &amp; Cheney, D. (2012). Social Expectations </a:t>
            </a:r>
            <a:r>
              <a:rPr lang="en-US" sz="1200"/>
              <a:t>and Behavioral </a:t>
            </a:r>
            <a:r>
              <a:rPr lang="en-US" sz="1200" dirty="0"/>
              <a:t>Indicators in School-Wide </a:t>
            </a:r>
            <a:r>
              <a:rPr lang="en-US" sz="1200"/>
              <a:t>Positive Behavior </a:t>
            </a:r>
            <a:r>
              <a:rPr lang="en-US" sz="1200" dirty="0"/>
              <a:t>Supports. </a:t>
            </a:r>
            <a:r>
              <a:rPr lang="en-US" sz="1200" i="1" dirty="0"/>
              <a:t>Journal of </a:t>
            </a:r>
            <a:r>
              <a:rPr lang="en-US" sz="1200" i="1"/>
              <a:t>Positive Behavior </a:t>
            </a:r>
            <a:r>
              <a:rPr lang="en-US" sz="1200" i="1" dirty="0"/>
              <a:t>Interventions, 14</a:t>
            </a:r>
            <a:r>
              <a:rPr lang="en-US" sz="1200" dirty="0"/>
              <a:t>(3), 153-161. doi:10.1177/1098300711412076</a:t>
            </a:r>
            <a:endParaRPr lang="en-US" sz="1200" dirty="0">
              <a:latin typeface="Arial"/>
              <a:cs typeface="Arial"/>
            </a:endParaRPr>
          </a:p>
          <a:p>
            <a:r>
              <a:rPr lang="en-US" sz="1200" dirty="0">
                <a:latin typeface="Arial"/>
                <a:cs typeface="Arial"/>
              </a:rPr>
              <a:t>McKeon, G. (2014). </a:t>
            </a:r>
            <a:r>
              <a:rPr lang="en-US" sz="1200" i="1" dirty="0">
                <a:latin typeface="Arial"/>
                <a:cs typeface="Arial"/>
              </a:rPr>
              <a:t>Essentialism: The disciplined pursuit of less</a:t>
            </a:r>
            <a:r>
              <a:rPr lang="en-US" sz="1200" dirty="0">
                <a:latin typeface="Arial"/>
                <a:cs typeface="Arial"/>
              </a:rPr>
              <a:t>. </a:t>
            </a:r>
            <a:r>
              <a:rPr lang="en-US" sz="1200">
                <a:latin typeface="Arial"/>
                <a:cs typeface="Arial"/>
              </a:rPr>
              <a:t>Crown Business</a:t>
            </a:r>
            <a:endParaRPr lang="en-US" sz="1200" dirty="0">
              <a:latin typeface="Arial"/>
              <a:cs typeface="Arial"/>
            </a:endParaRPr>
          </a:p>
          <a:p>
            <a:r>
              <a:rPr lang="en-US" sz="1200" dirty="0">
                <a:latin typeface="Arial"/>
                <a:cs typeface="Arial"/>
              </a:rPr>
              <a:t>McNeely, C. A., J. M. Nonnemaker, J.M., </a:t>
            </a:r>
            <a:r>
              <a:rPr lang="en-US" sz="1200">
                <a:latin typeface="Arial"/>
                <a:cs typeface="Arial"/>
              </a:rPr>
              <a:t>&amp; Blum</a:t>
            </a:r>
            <a:r>
              <a:rPr lang="en-US" sz="1200" dirty="0">
                <a:latin typeface="Arial"/>
                <a:cs typeface="Arial"/>
              </a:rPr>
              <a:t>, R. W. (2002). Promoting School Connectedness: Evidence from the National Longitudinal Study of Adolescent Health. </a:t>
            </a:r>
            <a:r>
              <a:rPr lang="en-US" sz="1200" i="1" dirty="0">
                <a:latin typeface="Arial"/>
                <a:cs typeface="Arial"/>
              </a:rPr>
              <a:t>The Journal of School Health 72</a:t>
            </a:r>
            <a:r>
              <a:rPr lang="en-US" sz="1200" dirty="0">
                <a:latin typeface="Arial"/>
                <a:cs typeface="Arial"/>
              </a:rPr>
              <a:t>(4): 138-146.</a:t>
            </a:r>
          </a:p>
          <a:p>
            <a:r>
              <a:rPr lang="en-US" sz="1200" dirty="0">
                <a:solidFill>
                  <a:prstClr val="black"/>
                </a:solidFill>
                <a:latin typeface="Arial"/>
                <a:cs typeface="Arial"/>
              </a:rPr>
              <a:t>McIntosh, K., Filter, K. J</a:t>
            </a:r>
            <a:r>
              <a:rPr lang="en-US" sz="1200">
                <a:solidFill>
                  <a:prstClr val="black"/>
                </a:solidFill>
                <a:latin typeface="Arial"/>
                <a:cs typeface="Arial"/>
              </a:rPr>
              <a:t>., Bennett</a:t>
            </a:r>
            <a:r>
              <a:rPr lang="en-US" sz="1200" dirty="0">
                <a:solidFill>
                  <a:prstClr val="black"/>
                </a:solidFill>
                <a:latin typeface="Arial"/>
                <a:cs typeface="Arial"/>
              </a:rPr>
              <a:t>, J. L., Ryan, C., &amp; Sugai, G. (2009). Principles </a:t>
            </a:r>
            <a:r>
              <a:rPr lang="en-US" sz="1200">
                <a:solidFill>
                  <a:prstClr val="black"/>
                </a:solidFill>
                <a:latin typeface="Arial"/>
                <a:cs typeface="Arial"/>
              </a:rPr>
              <a:t>of sustainable </a:t>
            </a:r>
            <a:r>
              <a:rPr lang="en-US" sz="1200" dirty="0">
                <a:solidFill>
                  <a:prstClr val="black"/>
                </a:solidFill>
                <a:latin typeface="Arial"/>
                <a:cs typeface="Arial"/>
              </a:rPr>
              <a:t>prevention: Designing scale-up of School-wide </a:t>
            </a:r>
            <a:r>
              <a:rPr lang="en-US" sz="1200">
                <a:solidFill>
                  <a:prstClr val="black"/>
                </a:solidFill>
                <a:latin typeface="Arial"/>
                <a:cs typeface="Arial"/>
              </a:rPr>
              <a:t>Positive Behavior </a:t>
            </a:r>
            <a:r>
              <a:rPr lang="en-US" sz="1200" dirty="0">
                <a:solidFill>
                  <a:prstClr val="black"/>
                </a:solidFill>
                <a:latin typeface="Arial"/>
                <a:cs typeface="Arial"/>
              </a:rPr>
              <a:t>Support to </a:t>
            </a:r>
            <a:r>
              <a:rPr lang="en-US" sz="1200">
                <a:solidFill>
                  <a:prstClr val="black"/>
                </a:solidFill>
                <a:latin typeface="Arial"/>
                <a:cs typeface="Arial"/>
              </a:rPr>
              <a:t>promote durable </a:t>
            </a:r>
            <a:r>
              <a:rPr lang="en-US" sz="1200" dirty="0">
                <a:solidFill>
                  <a:prstClr val="black"/>
                </a:solidFill>
                <a:latin typeface="Arial"/>
                <a:cs typeface="Arial"/>
              </a:rPr>
              <a:t>systems. </a:t>
            </a:r>
            <a:r>
              <a:rPr lang="en-US" sz="1200" i="1" dirty="0">
                <a:solidFill>
                  <a:prstClr val="black"/>
                </a:solidFill>
                <a:latin typeface="Arial"/>
                <a:cs typeface="Arial"/>
              </a:rPr>
              <a:t>Psychology in the schools, 47</a:t>
            </a:r>
            <a:r>
              <a:rPr lang="en-US" sz="1200" dirty="0">
                <a:solidFill>
                  <a:prstClr val="black"/>
                </a:solidFill>
                <a:latin typeface="Arial"/>
                <a:cs typeface="Arial"/>
              </a:rPr>
              <a:t>(1), n-a-n/a. doi:10.1002/pits.20448</a:t>
            </a:r>
          </a:p>
          <a:p>
            <a:r>
              <a:rPr lang="en-US" sz="1200" dirty="0">
                <a:solidFill>
                  <a:prstClr val="black"/>
                </a:solidFill>
                <a:latin typeface="Arial"/>
                <a:cs typeface="Arial"/>
              </a:rPr>
              <a:t>McIntosh, K., Flannery, K</a:t>
            </a:r>
            <a:r>
              <a:rPr lang="en-US" sz="1200">
                <a:solidFill>
                  <a:prstClr val="black"/>
                </a:solidFill>
                <a:latin typeface="Arial"/>
                <a:cs typeface="Arial"/>
              </a:rPr>
              <a:t>. B., </a:t>
            </a:r>
            <a:r>
              <a:rPr lang="en-US" sz="1200" dirty="0">
                <a:solidFill>
                  <a:prstClr val="black"/>
                </a:solidFill>
                <a:latin typeface="Arial"/>
                <a:cs typeface="Arial"/>
              </a:rPr>
              <a:t>Sugai, G</a:t>
            </a:r>
            <a:r>
              <a:rPr lang="en-US" sz="1200">
                <a:solidFill>
                  <a:prstClr val="black"/>
                </a:solidFill>
                <a:latin typeface="Arial"/>
                <a:cs typeface="Arial"/>
              </a:rPr>
              <a:t>., Braun</a:t>
            </a:r>
            <a:r>
              <a:rPr lang="en-US" sz="1200" dirty="0">
                <a:solidFill>
                  <a:prstClr val="black"/>
                </a:solidFill>
                <a:latin typeface="Arial"/>
                <a:cs typeface="Arial"/>
              </a:rPr>
              <a:t>, D., &amp; Cochrane, K. L. (2008). </a:t>
            </a:r>
            <a:r>
              <a:rPr lang="en-US" sz="1200">
                <a:solidFill>
                  <a:prstClr val="black"/>
                </a:solidFill>
                <a:latin typeface="Arial"/>
                <a:cs typeface="Arial"/>
              </a:rPr>
              <a:t>Relationships between </a:t>
            </a:r>
            <a:r>
              <a:rPr lang="en-US" sz="1200" dirty="0">
                <a:solidFill>
                  <a:prstClr val="black"/>
                </a:solidFill>
                <a:latin typeface="Arial"/>
                <a:cs typeface="Arial"/>
              </a:rPr>
              <a:t>academics </a:t>
            </a:r>
            <a:r>
              <a:rPr lang="en-US" sz="1200">
                <a:solidFill>
                  <a:prstClr val="black"/>
                </a:solidFill>
                <a:latin typeface="Arial"/>
                <a:cs typeface="Arial"/>
              </a:rPr>
              <a:t>and problem behavior </a:t>
            </a:r>
            <a:r>
              <a:rPr lang="en-US" sz="1200" dirty="0">
                <a:solidFill>
                  <a:prstClr val="black"/>
                </a:solidFill>
                <a:latin typeface="Arial"/>
                <a:cs typeface="Arial"/>
              </a:rPr>
              <a:t>in the transition from middle school to high school. </a:t>
            </a:r>
            <a:r>
              <a:rPr lang="en-US" sz="1200" i="1" dirty="0">
                <a:solidFill>
                  <a:prstClr val="black"/>
                </a:solidFill>
                <a:latin typeface="Arial"/>
                <a:cs typeface="Arial"/>
              </a:rPr>
              <a:t>Journal of </a:t>
            </a:r>
            <a:r>
              <a:rPr lang="en-US" sz="1200" i="1">
                <a:solidFill>
                  <a:prstClr val="black"/>
                </a:solidFill>
                <a:latin typeface="Arial"/>
                <a:cs typeface="Arial"/>
              </a:rPr>
              <a:t>Positive Behavior </a:t>
            </a:r>
            <a:r>
              <a:rPr lang="en-US" sz="1200" i="1" dirty="0">
                <a:solidFill>
                  <a:prstClr val="black"/>
                </a:solidFill>
                <a:latin typeface="Arial"/>
                <a:cs typeface="Arial"/>
              </a:rPr>
              <a:t>	Interventions, 10</a:t>
            </a:r>
            <a:r>
              <a:rPr lang="en-US" sz="1200" dirty="0">
                <a:solidFill>
                  <a:prstClr val="black"/>
                </a:solidFill>
                <a:latin typeface="Arial"/>
                <a:cs typeface="Arial"/>
              </a:rPr>
              <a:t>(4), 243–255. doi:10.1177/1098300708318961</a:t>
            </a:r>
            <a:endParaRPr lang="en-US" sz="1200" dirty="0">
              <a:latin typeface="Arial"/>
              <a:cs typeface="Arial"/>
            </a:endParaRPr>
          </a:p>
          <a:p>
            <a:r>
              <a:rPr lang="en-US" sz="1200" dirty="0">
                <a:latin typeface="Arial"/>
                <a:cs typeface="Arial"/>
              </a:rPr>
              <a:t>Morrissey, K. L</a:t>
            </a:r>
            <a:r>
              <a:rPr lang="en-US" sz="1200">
                <a:latin typeface="Arial"/>
                <a:cs typeface="Arial"/>
              </a:rPr>
              <a:t>., Bohanon</a:t>
            </a:r>
            <a:r>
              <a:rPr lang="en-US" sz="1200" dirty="0">
                <a:latin typeface="Arial"/>
                <a:cs typeface="Arial"/>
              </a:rPr>
              <a:t>, H., &amp; Fenning, P. (2010). </a:t>
            </a:r>
            <a:r>
              <a:rPr lang="en-US" sz="1200">
                <a:latin typeface="Arial"/>
                <a:cs typeface="Arial"/>
              </a:rPr>
              <a:t>Positive behavior </a:t>
            </a:r>
            <a:r>
              <a:rPr lang="en-US" sz="1200" dirty="0">
                <a:latin typeface="Arial"/>
                <a:cs typeface="Arial"/>
              </a:rPr>
              <a:t>support: Teaching and </a:t>
            </a:r>
            <a:r>
              <a:rPr lang="en-US" sz="1200">
                <a:latin typeface="Arial"/>
                <a:cs typeface="Arial"/>
              </a:rPr>
              <a:t>acknowledging  behaviors </a:t>
            </a:r>
            <a:r>
              <a:rPr lang="en-US" sz="1200" dirty="0">
                <a:latin typeface="Arial"/>
                <a:cs typeface="Arial"/>
              </a:rPr>
              <a:t>in </a:t>
            </a:r>
            <a:r>
              <a:rPr lang="en-US" sz="1200">
                <a:latin typeface="Arial"/>
                <a:cs typeface="Arial"/>
              </a:rPr>
              <a:t>an urban </a:t>
            </a:r>
            <a:r>
              <a:rPr lang="en-US" sz="1200" dirty="0">
                <a:latin typeface="Arial"/>
                <a:cs typeface="Arial"/>
              </a:rPr>
              <a:t>high schools. </a:t>
            </a:r>
            <a:r>
              <a:rPr lang="en-US" sz="1200" i="1" dirty="0">
                <a:latin typeface="Arial"/>
                <a:cs typeface="Arial"/>
              </a:rPr>
              <a:t>Teaching Exceptional Children, 42</a:t>
            </a:r>
            <a:r>
              <a:rPr lang="en-US" sz="1200" dirty="0">
                <a:latin typeface="Arial"/>
                <a:cs typeface="Arial"/>
              </a:rPr>
              <a:t>(5), 26-35. </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21877361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dirty="0">
                <a:latin typeface="Arial" charset="0"/>
              </a:rPr>
              <a:t>References</a:t>
            </a:r>
          </a:p>
        </p:txBody>
      </p:sp>
      <p:sp>
        <p:nvSpPr>
          <p:cNvPr id="97283" name="Content Placeholder 2"/>
          <p:cNvSpPr>
            <a:spLocks noGrp="1"/>
          </p:cNvSpPr>
          <p:nvPr>
            <p:ph idx="1"/>
          </p:nvPr>
        </p:nvSpPr>
        <p:spPr>
          <a:xfrm>
            <a:off x="457200" y="1524002"/>
            <a:ext cx="8229600" cy="4525963"/>
          </a:xfrm>
        </p:spPr>
        <p:txBody>
          <a:bodyPr>
            <a:normAutofit/>
          </a:bodyPr>
          <a:lstStyle/>
          <a:p>
            <a:pPr marL="463550" indent="-463550"/>
            <a:r>
              <a:rPr lang="en-US" sz="1100" dirty="0">
                <a:latin typeface="Arial"/>
                <a:cs typeface="Arial"/>
              </a:rPr>
              <a:t>National High School Center, National Center on Response to Intervention, and Center on Instruction. (2010). 	</a:t>
            </a:r>
            <a:r>
              <a:rPr lang="en-US" sz="1100" i="1" dirty="0">
                <a:latin typeface="Arial"/>
                <a:cs typeface="Arial"/>
              </a:rPr>
              <a:t>Tiered interventions in high schools: Using preliminary “lessons learned” to guide ongoing discussion</a:t>
            </a:r>
            <a:r>
              <a:rPr lang="en-US" sz="1100" dirty="0">
                <a:latin typeface="Arial"/>
                <a:cs typeface="Arial"/>
              </a:rPr>
              <a:t>. 	Washington, DC: American Institutes for Research. </a:t>
            </a:r>
            <a:r>
              <a:rPr lang="en-US" sz="1100">
                <a:latin typeface="Arial"/>
                <a:cs typeface="Arial"/>
                <a:hlinkClick r:id="rId3"/>
              </a:rPr>
              <a:t>http://bit</a:t>
            </a:r>
            <a:r>
              <a:rPr lang="en-US" sz="1100" dirty="0">
                <a:latin typeface="Arial"/>
                <a:cs typeface="Arial"/>
                <a:hlinkClick r:id="rId3"/>
              </a:rPr>
              <a:t>.ly/2r0SaeE</a:t>
            </a:r>
            <a:r>
              <a:rPr lang="en-US" sz="1100" dirty="0">
                <a:latin typeface="Arial"/>
                <a:cs typeface="Arial"/>
              </a:rPr>
              <a:t> </a:t>
            </a:r>
          </a:p>
          <a:p>
            <a:pPr marL="463550" indent="-463550"/>
            <a:r>
              <a:rPr lang="en-US" sz="1100" dirty="0">
                <a:latin typeface="Arial"/>
                <a:cs typeface="Arial"/>
              </a:rPr>
              <a:t>Newcomer, L. (2009). Universal </a:t>
            </a:r>
            <a:r>
              <a:rPr lang="en-US" sz="1100">
                <a:latin typeface="Arial"/>
                <a:cs typeface="Arial"/>
              </a:rPr>
              <a:t>positive behavior </a:t>
            </a:r>
            <a:r>
              <a:rPr lang="en-US" sz="1100" dirty="0">
                <a:latin typeface="Arial"/>
                <a:cs typeface="Arial"/>
              </a:rPr>
              <a:t>support for the classroom</a:t>
            </a:r>
            <a:r>
              <a:rPr lang="en-US" sz="1100">
                <a:latin typeface="Arial"/>
                <a:cs typeface="Arial"/>
              </a:rPr>
              <a:t>. </a:t>
            </a:r>
            <a:r>
              <a:rPr lang="en-US" sz="1100" i="1">
                <a:latin typeface="Arial"/>
                <a:cs typeface="Arial"/>
              </a:rPr>
              <a:t>PBIS </a:t>
            </a:r>
            <a:r>
              <a:rPr lang="en-US" sz="1100" i="1" dirty="0">
                <a:latin typeface="Arial"/>
                <a:cs typeface="Arial"/>
              </a:rPr>
              <a:t>Newsletter, 4</a:t>
            </a:r>
            <a:r>
              <a:rPr lang="en-US" sz="1100" dirty="0">
                <a:latin typeface="Arial"/>
                <a:cs typeface="Arial"/>
              </a:rPr>
              <a:t>(4). Retrieved </a:t>
            </a:r>
            <a:r>
              <a:rPr lang="en-US" sz="1100">
                <a:latin typeface="Arial"/>
                <a:cs typeface="Arial"/>
              </a:rPr>
              <a:t>	September </a:t>
            </a:r>
            <a:r>
              <a:rPr lang="en-US" sz="1100" dirty="0">
                <a:latin typeface="Arial"/>
                <a:cs typeface="Arial"/>
              </a:rPr>
              <a:t>24, 2009 from </a:t>
            </a:r>
            <a:r>
              <a:rPr lang="en-US" sz="1100" dirty="0">
                <a:latin typeface="Arial"/>
                <a:cs typeface="Arial"/>
                <a:hlinkClick r:id="rId4"/>
              </a:rPr>
              <a:t>http://www</a:t>
            </a:r>
            <a:r>
              <a:rPr lang="en-US" sz="1100">
                <a:latin typeface="Arial"/>
                <a:cs typeface="Arial"/>
                <a:hlinkClick r:id="rId4"/>
              </a:rPr>
              <a:t>.pbis</a:t>
            </a:r>
            <a:r>
              <a:rPr lang="en-US" sz="1100" dirty="0">
                <a:latin typeface="Arial"/>
                <a:cs typeface="Arial"/>
                <a:hlinkClick r:id="rId4"/>
              </a:rPr>
              <a:t>.org</a:t>
            </a:r>
            <a:r>
              <a:rPr lang="en-US" sz="1100">
                <a:latin typeface="Arial"/>
                <a:cs typeface="Arial"/>
                <a:hlinkClick r:id="rId4"/>
              </a:rPr>
              <a:t>/pbis</a:t>
            </a:r>
            <a:r>
              <a:rPr lang="en-US" sz="1100" dirty="0">
                <a:latin typeface="Arial"/>
                <a:cs typeface="Arial"/>
                <a:hlinkClick r:id="rId4"/>
              </a:rPr>
              <a:t>_newsletter/volume_4/issue4.aspx</a:t>
            </a:r>
            <a:endParaRPr lang="en-US" sz="1100" dirty="0">
              <a:latin typeface="Arial"/>
              <a:cs typeface="Arial"/>
            </a:endParaRPr>
          </a:p>
          <a:p>
            <a:pPr marL="463550" indent="-463550"/>
            <a:r>
              <a:rPr lang="en-US" sz="1100" dirty="0">
                <a:latin typeface="Arial"/>
                <a:cs typeface="Arial"/>
              </a:rPr>
              <a:t>Ng, J. &amp; Foo, A. (2016). </a:t>
            </a:r>
            <a:r>
              <a:rPr lang="en-US" sz="1100" i="1" dirty="0">
                <a:latin typeface="Arial"/>
                <a:cs typeface="Arial"/>
              </a:rPr>
              <a:t>Heart to heart with Asian leaders: Exclusive interviews on crisis</a:t>
            </a:r>
            <a:r>
              <a:rPr lang="en-US" sz="1100" i="1">
                <a:latin typeface="Arial"/>
                <a:cs typeface="Arial"/>
              </a:rPr>
              <a:t>, comebacks</a:t>
            </a:r>
            <a:r>
              <a:rPr lang="en-US" sz="1100" i="1" dirty="0">
                <a:latin typeface="Arial"/>
                <a:cs typeface="Arial"/>
              </a:rPr>
              <a:t>, and character. </a:t>
            </a:r>
            <a:r>
              <a:rPr lang="en-US" sz="1100" dirty="0">
                <a:latin typeface="Arial"/>
                <a:cs typeface="Arial"/>
              </a:rPr>
              <a:t>Singapore:  World </a:t>
            </a:r>
            <a:r>
              <a:rPr lang="en-US" sz="1100">
                <a:latin typeface="Arial"/>
                <a:cs typeface="Arial"/>
              </a:rPr>
              <a:t>Science Publishing</a:t>
            </a:r>
            <a:r>
              <a:rPr lang="en-US" sz="1100" dirty="0">
                <a:latin typeface="Arial"/>
                <a:cs typeface="Arial"/>
              </a:rPr>
              <a:t>.</a:t>
            </a:r>
          </a:p>
          <a:p>
            <a:pPr marL="463550" indent="-463550"/>
            <a:r>
              <a:rPr lang="en-US" sz="1100" dirty="0"/>
              <a:t>Rogers, T., Duncan, T., Wolford, T., Ternovski, J</a:t>
            </a:r>
            <a:r>
              <a:rPr lang="en-US" sz="1100"/>
              <a:t>., Subramanyam</a:t>
            </a:r>
            <a:r>
              <a:rPr lang="en-US" sz="1100" dirty="0"/>
              <a:t>, S., &amp; Reitano, A. (2017). </a:t>
            </a:r>
            <a:r>
              <a:rPr lang="en-US" sz="1100" i="1" dirty="0"/>
              <a:t>A randomized experiment </a:t>
            </a:r>
            <a:r>
              <a:rPr lang="en-US" sz="1100" i="1"/>
              <a:t>using absenteeism </a:t>
            </a:r>
            <a:r>
              <a:rPr lang="en-US" sz="1100" i="1" dirty="0"/>
              <a:t>information to "nudge" attendance (REL 2017– 252)</a:t>
            </a:r>
            <a:r>
              <a:rPr lang="en-US" sz="1100" dirty="0"/>
              <a:t>. Retrieved from Washington, DC: https://ies.ed.gov/ncee</a:t>
            </a:r>
            <a:r>
              <a:rPr lang="en-US" sz="1100"/>
              <a:t>/edlabs</a:t>
            </a:r>
            <a:r>
              <a:rPr lang="en-US" sz="1100" dirty="0"/>
              <a:t>/regions/midatlantic/pdf/REL_2017252.pdf</a:t>
            </a:r>
            <a:endParaRPr lang="en-US" sz="1100" dirty="0">
              <a:latin typeface="Arial"/>
              <a:cs typeface="Arial"/>
            </a:endParaRPr>
          </a:p>
          <a:p>
            <a:pPr marL="463550" indent="-463550"/>
            <a:r>
              <a:rPr lang="en-US" sz="1100" dirty="0">
                <a:latin typeface="Arial"/>
                <a:cs typeface="Arial"/>
              </a:rPr>
              <a:t>Rowan</a:t>
            </a:r>
            <a:r>
              <a:rPr lang="en-US" sz="1100">
                <a:latin typeface="Arial"/>
                <a:cs typeface="Arial"/>
              </a:rPr>
              <a:t>, B., </a:t>
            </a:r>
            <a:r>
              <a:rPr lang="en-US" sz="1100" dirty="0">
                <a:latin typeface="Arial"/>
                <a:cs typeface="Arial"/>
              </a:rPr>
              <a:t>Correnti, R., Miller, R. J., </a:t>
            </a:r>
            <a:r>
              <a:rPr lang="en-US" sz="1100">
                <a:latin typeface="Arial"/>
                <a:cs typeface="Arial"/>
              </a:rPr>
              <a:t>&amp; Camburn</a:t>
            </a:r>
            <a:r>
              <a:rPr lang="en-US" sz="1100" dirty="0">
                <a:latin typeface="Arial"/>
                <a:cs typeface="Arial"/>
              </a:rPr>
              <a:t>, E. M. (2009). School </a:t>
            </a:r>
            <a:r>
              <a:rPr lang="en-US" sz="1100">
                <a:latin typeface="Arial"/>
                <a:cs typeface="Arial"/>
              </a:rPr>
              <a:t>improvement by </a:t>
            </a:r>
            <a:r>
              <a:rPr lang="en-US" sz="1100" dirty="0">
                <a:latin typeface="Arial"/>
                <a:cs typeface="Arial"/>
              </a:rPr>
              <a:t>design: Lessons from a study of comprehensive school reform programs. Consortium for Policy Research in Education. Retrieved from </a:t>
            </a:r>
            <a:r>
              <a:rPr lang="en-US" sz="1100" dirty="0">
                <a:latin typeface="Arial"/>
                <a:cs typeface="Arial"/>
                <a:hlinkClick r:id="rId5"/>
              </a:rPr>
              <a:t>http://www.cpre.org/school-improvement-design-lessons-study-comprehensive-school-reform-programs</a:t>
            </a:r>
            <a:r>
              <a:rPr lang="en-US" sz="1100" dirty="0">
                <a:latin typeface="Arial"/>
                <a:cs typeface="Arial"/>
              </a:rPr>
              <a:t> </a:t>
            </a:r>
          </a:p>
          <a:p>
            <a:pPr marL="463550" indent="-463550"/>
            <a:r>
              <a:rPr lang="en-US" sz="1100" dirty="0">
                <a:latin typeface="Arial"/>
                <a:cs typeface="Arial"/>
              </a:rPr>
              <a:t>Sherif, M., Harvey, O. J., White</a:t>
            </a:r>
            <a:r>
              <a:rPr lang="en-US" sz="1100">
                <a:latin typeface="Arial"/>
                <a:cs typeface="Arial"/>
              </a:rPr>
              <a:t>, B. </a:t>
            </a:r>
            <a:r>
              <a:rPr lang="en-US" sz="1100" dirty="0">
                <a:latin typeface="Arial"/>
                <a:cs typeface="Arial"/>
              </a:rPr>
              <a:t>J., Hood, W. R., &amp; Sherif, C. W. (1961). </a:t>
            </a:r>
            <a:r>
              <a:rPr lang="en-US" sz="1100" i="1" dirty="0">
                <a:latin typeface="Arial"/>
                <a:cs typeface="Arial"/>
              </a:rPr>
              <a:t>Intergroup conflict and cooperation: 	</a:t>
            </a:r>
            <a:r>
              <a:rPr lang="en-US" sz="1100" i="1">
                <a:latin typeface="Arial"/>
                <a:cs typeface="Arial"/>
              </a:rPr>
              <a:t>The Robbers </a:t>
            </a:r>
            <a:r>
              <a:rPr lang="en-US" sz="1100" i="1" dirty="0">
                <a:latin typeface="Arial"/>
                <a:cs typeface="Arial"/>
              </a:rPr>
              <a:t>Cave experiment </a:t>
            </a:r>
            <a:r>
              <a:rPr lang="en-US" sz="1100" dirty="0">
                <a:latin typeface="Arial"/>
                <a:cs typeface="Arial"/>
              </a:rPr>
              <a:t>(Vol. 10): </a:t>
            </a:r>
            <a:r>
              <a:rPr lang="en-US" sz="1100">
                <a:latin typeface="Arial"/>
                <a:cs typeface="Arial"/>
              </a:rPr>
              <a:t>University Book </a:t>
            </a:r>
            <a:r>
              <a:rPr lang="en-US" sz="1100" dirty="0">
                <a:latin typeface="Arial"/>
                <a:cs typeface="Arial"/>
              </a:rPr>
              <a:t>Exchange Norman, OK.</a:t>
            </a:r>
          </a:p>
          <a:p>
            <a:pPr marL="463550" indent="-463550"/>
            <a:r>
              <a:rPr lang="en-US" sz="1100" dirty="0">
                <a:latin typeface="Arial"/>
                <a:cs typeface="Arial"/>
              </a:rPr>
              <a:t>Simonsen</a:t>
            </a:r>
            <a:r>
              <a:rPr lang="en-US" sz="1100">
                <a:latin typeface="Arial"/>
                <a:cs typeface="Arial"/>
              </a:rPr>
              <a:t>, B., Fairbanks</a:t>
            </a:r>
            <a:r>
              <a:rPr lang="en-US" sz="1100" dirty="0">
                <a:latin typeface="Arial"/>
                <a:cs typeface="Arial"/>
              </a:rPr>
              <a:t>, S</a:t>
            </a:r>
            <a:r>
              <a:rPr lang="en-US" sz="1100">
                <a:latin typeface="Arial"/>
                <a:cs typeface="Arial"/>
              </a:rPr>
              <a:t>., Briesch</a:t>
            </a:r>
            <a:r>
              <a:rPr lang="en-US" sz="1100" dirty="0">
                <a:latin typeface="Arial"/>
                <a:cs typeface="Arial"/>
              </a:rPr>
              <a:t>, A., Myers, D., &amp; Sugai, G. (2008</a:t>
            </a:r>
            <a:r>
              <a:rPr lang="en-US" sz="1100">
                <a:latin typeface="Arial"/>
                <a:cs typeface="Arial"/>
              </a:rPr>
              <a:t>). Evidence-based </a:t>
            </a:r>
            <a:r>
              <a:rPr lang="en-US" sz="1100" dirty="0">
                <a:latin typeface="Arial"/>
                <a:cs typeface="Arial"/>
              </a:rPr>
              <a:t>practices in classroom management: Considerations for research to practice. Education &amp; Treatment of Children, 31(3), 351-380. doi:10.1353/etc.0.0007</a:t>
            </a:r>
          </a:p>
          <a:p>
            <a:pPr marL="463550" indent="-463550"/>
            <a:r>
              <a:rPr lang="en-US" sz="1100" dirty="0">
                <a:solidFill>
                  <a:prstClr val="black"/>
                </a:solidFill>
                <a:latin typeface="Arial"/>
                <a:cs typeface="Arial"/>
              </a:rPr>
              <a:t>Therriault, S</a:t>
            </a:r>
            <a:r>
              <a:rPr lang="en-US" sz="1100">
                <a:solidFill>
                  <a:prstClr val="black"/>
                </a:solidFill>
                <a:latin typeface="Arial"/>
                <a:cs typeface="Arial"/>
              </a:rPr>
              <a:t>. B., </a:t>
            </a:r>
            <a:r>
              <a:rPr lang="en-US" sz="1100" dirty="0">
                <a:solidFill>
                  <a:prstClr val="black"/>
                </a:solidFill>
                <a:latin typeface="Arial"/>
                <a:cs typeface="Arial"/>
              </a:rPr>
              <a:t>Heppen, J., O’Cummings, M., Fryer, L., &amp; Johnson, A. (2010). </a:t>
            </a:r>
            <a:r>
              <a:rPr lang="en-US" sz="1100" i="1" dirty="0">
                <a:solidFill>
                  <a:prstClr val="black"/>
                </a:solidFill>
                <a:latin typeface="Arial"/>
                <a:cs typeface="Arial"/>
              </a:rPr>
              <a:t>Early warning system implementation guide</a:t>
            </a:r>
            <a:r>
              <a:rPr lang="en-US" sz="1100" dirty="0">
                <a:solidFill>
                  <a:prstClr val="black"/>
                </a:solidFill>
                <a:latin typeface="Arial"/>
                <a:cs typeface="Arial"/>
              </a:rPr>
              <a:t>. Retrieved from </a:t>
            </a:r>
            <a:r>
              <a:rPr lang="en-US" sz="1100" dirty="0">
                <a:solidFill>
                  <a:srgbClr val="094771"/>
                </a:solidFill>
                <a:latin typeface="Arial"/>
                <a:cs typeface="Arial"/>
                <a:hlinkClick r:id="rId6"/>
              </a:rPr>
              <a:t>http://</a:t>
            </a:r>
            <a:r>
              <a:rPr lang="en-US" sz="1100">
                <a:solidFill>
                  <a:srgbClr val="094771"/>
                </a:solidFill>
                <a:latin typeface="Arial"/>
                <a:cs typeface="Arial"/>
                <a:hlinkClick r:id="rId6"/>
              </a:rPr>
              <a:t>www.betterhighschools</a:t>
            </a:r>
            <a:r>
              <a:rPr lang="en-US" sz="1100" dirty="0">
                <a:solidFill>
                  <a:srgbClr val="094771"/>
                </a:solidFill>
                <a:latin typeface="Arial"/>
                <a:cs typeface="Arial"/>
                <a:hlinkClick r:id="rId6"/>
              </a:rPr>
              <a:t>.org/documents/NHSCEWSImplementationGuide.pdf</a:t>
            </a:r>
            <a:endParaRPr lang="en-US" sz="1100" dirty="0">
              <a:solidFill>
                <a:prstClr val="black"/>
              </a:solidFill>
              <a:latin typeface="Arial"/>
              <a:cs typeface="Arial"/>
            </a:endParaRPr>
          </a:p>
          <a:p>
            <a:pPr marL="463550" indent="-463550"/>
            <a:r>
              <a:rPr lang="en-US" sz="1100" dirty="0">
                <a:latin typeface="Arial"/>
                <a:cs typeface="Arial"/>
              </a:rPr>
              <a:t>Vermont Agency of Education (Accessed July 28, 2016). The 13 dimensions of school climate. Vermont Agency of Education, Retrieved from: </a:t>
            </a:r>
            <a:r>
              <a:rPr lang="en-US" sz="1100" dirty="0">
                <a:latin typeface="Arial"/>
                <a:cs typeface="Arial"/>
                <a:hlinkClick r:id="rId7"/>
              </a:rPr>
              <a:t>http://education.vermont.gov/documents/edu-school-</a:t>
            </a:r>
            <a:r>
              <a:rPr lang="en-US" sz="1100" dirty="0">
                <a:latin typeface="Arial"/>
                <a:cs typeface="Arial"/>
              </a:rPr>
              <a:t>	climate-13%20Dimensions.pdf </a:t>
            </a:r>
          </a:p>
          <a:p>
            <a:endParaRPr lang="en-US" sz="1200" dirty="0">
              <a:latin typeface="Arial"/>
              <a:cs typeface="Arial"/>
            </a:endParaRPr>
          </a:p>
          <a:p>
            <a:endParaRPr lang="en-US" sz="1200" dirty="0">
              <a:latin typeface="Arial"/>
              <a:cs typeface="Arial"/>
            </a:endParaRPr>
          </a:p>
          <a:p>
            <a:pPr>
              <a:buFontTx/>
              <a:buNone/>
              <a:defRPr/>
            </a:pPr>
            <a:endParaRPr lang="en-US" sz="1200" dirty="0">
              <a:latin typeface="Arial"/>
              <a:cs typeface="Arial"/>
            </a:endParaRPr>
          </a:p>
        </p:txBody>
      </p:sp>
    </p:spTree>
    <p:extLst>
      <p:ext uri="{BB962C8B-B14F-4D97-AF65-F5344CB8AC3E}">
        <p14:creationId xmlns:p14="http://schemas.microsoft.com/office/powerpoint/2010/main" val="3450710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0"/>
          <a:ext cx="91440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0" name="TextBox 5"/>
          <p:cNvSpPr txBox="1">
            <a:spLocks noChangeArrowheads="1"/>
          </p:cNvSpPr>
          <p:nvPr/>
        </p:nvSpPr>
        <p:spPr bwMode="auto">
          <a:xfrm>
            <a:off x="1200150" y="-36513"/>
            <a:ext cx="730385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rgbClr val="000000"/>
                </a:solidFill>
                <a:latin typeface="Calibri" charset="0"/>
              </a:rPr>
              <a:t>MTSS: 4 Dimensions of School Climate</a:t>
            </a:r>
          </a:p>
        </p:txBody>
      </p:sp>
      <p:sp>
        <p:nvSpPr>
          <p:cNvPr id="43011" name="TextBox 2"/>
          <p:cNvSpPr txBox="1">
            <a:spLocks noChangeArrowheads="1"/>
          </p:cNvSpPr>
          <p:nvPr/>
        </p:nvSpPr>
        <p:spPr bwMode="auto">
          <a:xfrm>
            <a:off x="2428875" y="5868988"/>
            <a:ext cx="588776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(Vermont Agency of Education, Accessed July 27, 2016, based</a:t>
            </a:r>
          </a:p>
          <a:p>
            <a:r>
              <a:rPr lang="en-US" sz="1600"/>
              <a:t> the work of the </a:t>
            </a:r>
            <a:r>
              <a:rPr lang="en-US" sz="1600">
                <a:hlinkClick r:id="rId8"/>
              </a:rPr>
              <a:t>National Center of School Climate</a:t>
            </a:r>
            <a:r>
              <a:rPr lang="en-US" sz="1600"/>
              <a:t>) </a:t>
            </a:r>
          </a:p>
        </p:txBody>
      </p:sp>
    </p:spTree>
    <p:extLst>
      <p:ext uri="{BB962C8B-B14F-4D97-AF65-F5344CB8AC3E}">
        <p14:creationId xmlns:p14="http://schemas.microsoft.com/office/powerpoint/2010/main" val="2921300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FE22-DE2A-3946-B3F6-0FBC8D8E20BB}"/>
              </a:ext>
            </a:extLst>
          </p:cNvPr>
          <p:cNvSpPr>
            <a:spLocks noGrp="1"/>
          </p:cNvSpPr>
          <p:nvPr>
            <p:ph type="title"/>
          </p:nvPr>
        </p:nvSpPr>
        <p:spPr/>
        <p:txBody>
          <a:bodyPr/>
          <a:lstStyle/>
          <a:p>
            <a:pPr algn="ctr"/>
            <a:r>
              <a:rPr lang="en-US" b="1" dirty="0"/>
              <a:t>Activity – Handout</a:t>
            </a:r>
          </a:p>
        </p:txBody>
      </p:sp>
      <p:sp>
        <p:nvSpPr>
          <p:cNvPr id="3" name="Content Placeholder 2">
            <a:extLst>
              <a:ext uri="{FF2B5EF4-FFF2-40B4-BE49-F238E27FC236}">
                <a16:creationId xmlns:a16="http://schemas.microsoft.com/office/drawing/2014/main" id="{5C7B176F-F165-E54A-A3FA-DB55C412C4B6}"/>
              </a:ext>
            </a:extLst>
          </p:cNvPr>
          <p:cNvSpPr>
            <a:spLocks noGrp="1"/>
          </p:cNvSpPr>
          <p:nvPr>
            <p:ph idx="1"/>
          </p:nvPr>
        </p:nvSpPr>
        <p:spPr/>
        <p:txBody>
          <a:bodyPr/>
          <a:lstStyle/>
          <a:p>
            <a:r>
              <a:rPr lang="en-US" dirty="0"/>
              <a:t>Complete checklist of domains for effective schools (p. 3)</a:t>
            </a:r>
          </a:p>
          <a:p>
            <a:pPr lvl="1"/>
            <a:r>
              <a:rPr lang="en-US" dirty="0"/>
              <a:t>Rate your state’s current level from 1-5</a:t>
            </a:r>
          </a:p>
          <a:p>
            <a:pPr lvl="1"/>
            <a:r>
              <a:rPr lang="en-US" dirty="0"/>
              <a:t>What are your current strengths?</a:t>
            </a:r>
          </a:p>
          <a:p>
            <a:pPr lvl="1"/>
            <a:r>
              <a:rPr lang="en-US" dirty="0"/>
              <a:t>What are your areas for improvement?</a:t>
            </a:r>
          </a:p>
        </p:txBody>
      </p:sp>
    </p:spTree>
    <p:extLst>
      <p:ext uri="{BB962C8B-B14F-4D97-AF65-F5344CB8AC3E}">
        <p14:creationId xmlns:p14="http://schemas.microsoft.com/office/powerpoint/2010/main" val="2647186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4FC00-D6C4-8201-3118-25DFF3156AAB}"/>
              </a:ext>
            </a:extLst>
          </p:cNvPr>
          <p:cNvSpPr>
            <a:spLocks noGrp="1"/>
          </p:cNvSpPr>
          <p:nvPr>
            <p:ph type="title"/>
          </p:nvPr>
        </p:nvSpPr>
        <p:spPr>
          <a:xfrm>
            <a:off x="522630" y="-297656"/>
            <a:ext cx="8621369" cy="1325563"/>
          </a:xfrm>
        </p:spPr>
        <p:txBody>
          <a:bodyPr/>
          <a:lstStyle/>
          <a:p>
            <a:r>
              <a:rPr lang="en-US" dirty="0"/>
              <a:t>School Improvement, Every 4 Years</a:t>
            </a:r>
          </a:p>
        </p:txBody>
      </p:sp>
      <p:pic>
        <p:nvPicPr>
          <p:cNvPr id="5" name="Content Placeholder 4">
            <a:extLst>
              <a:ext uri="{FF2B5EF4-FFF2-40B4-BE49-F238E27FC236}">
                <a16:creationId xmlns:a16="http://schemas.microsoft.com/office/drawing/2014/main" id="{25AA2869-663E-8BC1-2798-73E2DB54FE56}"/>
              </a:ext>
            </a:extLst>
          </p:cNvPr>
          <p:cNvPicPr>
            <a:picLocks noGrp="1" noChangeAspect="1"/>
          </p:cNvPicPr>
          <p:nvPr>
            <p:ph idx="1"/>
          </p:nvPr>
        </p:nvPicPr>
        <p:blipFill>
          <a:blip r:embed="rId3"/>
          <a:stretch>
            <a:fillRect/>
          </a:stretch>
        </p:blipFill>
        <p:spPr>
          <a:xfrm>
            <a:off x="1340738" y="768626"/>
            <a:ext cx="6250491" cy="5724248"/>
          </a:xfrm>
        </p:spPr>
      </p:pic>
      <p:sp>
        <p:nvSpPr>
          <p:cNvPr id="4" name="TextBox 3">
            <a:extLst>
              <a:ext uri="{FF2B5EF4-FFF2-40B4-BE49-F238E27FC236}">
                <a16:creationId xmlns:a16="http://schemas.microsoft.com/office/drawing/2014/main" id="{08CD544B-3E1C-CE62-646E-BFCB1A1F2942}"/>
              </a:ext>
            </a:extLst>
          </p:cNvPr>
          <p:cNvSpPr txBox="1"/>
          <p:nvPr/>
        </p:nvSpPr>
        <p:spPr>
          <a:xfrm flipH="1">
            <a:off x="204032" y="6488668"/>
            <a:ext cx="2273411" cy="369332"/>
          </a:xfrm>
          <a:prstGeom prst="rect">
            <a:avLst/>
          </a:prstGeom>
          <a:noFill/>
        </p:spPr>
        <p:txBody>
          <a:bodyPr wrap="square" rtlCol="0">
            <a:spAutoFit/>
          </a:bodyPr>
          <a:lstStyle/>
          <a:p>
            <a:r>
              <a:rPr lang="en-US" dirty="0"/>
              <a:t>p. 3 and Handout</a:t>
            </a:r>
          </a:p>
        </p:txBody>
      </p:sp>
    </p:spTree>
    <p:extLst>
      <p:ext uri="{BB962C8B-B14F-4D97-AF65-F5344CB8AC3E}">
        <p14:creationId xmlns:p14="http://schemas.microsoft.com/office/powerpoint/2010/main" val="3554987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2B1E-3818-55A0-40CC-8780A875C855}"/>
              </a:ext>
            </a:extLst>
          </p:cNvPr>
          <p:cNvSpPr>
            <a:spLocks noGrp="1"/>
          </p:cNvSpPr>
          <p:nvPr>
            <p:ph type="title"/>
          </p:nvPr>
        </p:nvSpPr>
        <p:spPr/>
        <p:txBody>
          <a:bodyPr/>
          <a:lstStyle/>
          <a:p>
            <a:r>
              <a:rPr lang="en-US" dirty="0"/>
              <a:t>Napkin Test</a:t>
            </a:r>
          </a:p>
        </p:txBody>
      </p:sp>
      <p:sp>
        <p:nvSpPr>
          <p:cNvPr id="3" name="Content Placeholder 2">
            <a:extLst>
              <a:ext uri="{FF2B5EF4-FFF2-40B4-BE49-F238E27FC236}">
                <a16:creationId xmlns:a16="http://schemas.microsoft.com/office/drawing/2014/main" id="{77454305-245C-3411-2991-A2471CC81921}"/>
              </a:ext>
            </a:extLst>
          </p:cNvPr>
          <p:cNvSpPr>
            <a:spLocks noGrp="1"/>
          </p:cNvSpPr>
          <p:nvPr>
            <p:ph idx="1"/>
          </p:nvPr>
        </p:nvSpPr>
        <p:spPr>
          <a:xfrm>
            <a:off x="628651" y="1825625"/>
            <a:ext cx="3625298" cy="4351338"/>
          </a:xfrm>
        </p:spPr>
        <p:txBody>
          <a:bodyPr/>
          <a:lstStyle/>
          <a:p>
            <a:r>
              <a:rPr lang="en-US"/>
              <a:t>Read Table </a:t>
            </a:r>
            <a:r>
              <a:rPr lang="en-US" dirty="0"/>
              <a:t>1.2, P. 4</a:t>
            </a:r>
          </a:p>
          <a:p>
            <a:r>
              <a:rPr lang="en-US" dirty="0"/>
              <a:t>On a napkin – write how MTSS could support your school improvement efforts</a:t>
            </a:r>
          </a:p>
          <a:p>
            <a:r>
              <a:rPr lang="en-US" dirty="0"/>
              <a:t>Share with someone, not at </a:t>
            </a:r>
            <a:r>
              <a:rPr lang="en-US"/>
              <a:t>your table</a:t>
            </a:r>
            <a:endParaRPr lang="en-US" dirty="0"/>
          </a:p>
        </p:txBody>
      </p:sp>
      <p:pic>
        <p:nvPicPr>
          <p:cNvPr id="5" name="Picture 4" descr="Stainless steel knife and fork on folded napkin on table">
            <a:extLst>
              <a:ext uri="{FF2B5EF4-FFF2-40B4-BE49-F238E27FC236}">
                <a16:creationId xmlns:a16="http://schemas.microsoft.com/office/drawing/2014/main" id="{B0983932-DFE0-7626-2691-24CB3CF552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5081" y="1825627"/>
            <a:ext cx="4596641" cy="3064427"/>
          </a:xfrm>
          <a:prstGeom prst="rect">
            <a:avLst/>
          </a:prstGeom>
        </p:spPr>
      </p:pic>
    </p:spTree>
    <p:extLst>
      <p:ext uri="{BB962C8B-B14F-4D97-AF65-F5344CB8AC3E}">
        <p14:creationId xmlns:p14="http://schemas.microsoft.com/office/powerpoint/2010/main" val="2782599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cture of 4 elements of PBL https://www.pbis.org/topics/equity">
            <a:extLst>
              <a:ext uri="{FF2B5EF4-FFF2-40B4-BE49-F238E27FC236}">
                <a16:creationId xmlns:a16="http://schemas.microsoft.com/office/drawing/2014/main" id="{5F923580-2E34-2E31-45B9-24F7CAC03A63}"/>
              </a:ext>
            </a:extLst>
          </p:cNvPr>
          <p:cNvPicPr>
            <a:picLocks noGrp="1" noChangeAspect="1"/>
          </p:cNvPicPr>
          <p:nvPr>
            <p:ph idx="1"/>
          </p:nvPr>
        </p:nvPicPr>
        <p:blipFill>
          <a:blip r:embed="rId2"/>
          <a:stretch>
            <a:fillRect/>
          </a:stretch>
        </p:blipFill>
        <p:spPr>
          <a:xfrm>
            <a:off x="1705346" y="1342849"/>
            <a:ext cx="7107351" cy="5394179"/>
          </a:xfrm>
        </p:spPr>
      </p:pic>
      <p:sp>
        <p:nvSpPr>
          <p:cNvPr id="6" name="Text Box 12">
            <a:extLst>
              <a:ext uri="{FF2B5EF4-FFF2-40B4-BE49-F238E27FC236}">
                <a16:creationId xmlns:a16="http://schemas.microsoft.com/office/drawing/2014/main" id="{60ED0F6B-A96A-F042-78F7-AEF7FB1DB9EC}"/>
              </a:ext>
            </a:extLst>
          </p:cNvPr>
          <p:cNvSpPr txBox="1">
            <a:spLocks noChangeArrowheads="1"/>
          </p:cNvSpPr>
          <p:nvPr/>
        </p:nvSpPr>
        <p:spPr bwMode="auto">
          <a:xfrm>
            <a:off x="3715647" y="288927"/>
            <a:ext cx="4968668" cy="954107"/>
          </a:xfrm>
          <a:prstGeom prst="rect">
            <a:avLst/>
          </a:prstGeom>
          <a:noFill/>
          <a:ln w="9525">
            <a:noFill/>
            <a:miter lim="800000"/>
            <a:headEnd/>
            <a:tailEnd/>
          </a:ln>
        </p:spPr>
        <p:txBody>
          <a:bodyPr wrap="none">
            <a:spAutoFit/>
          </a:bodyPr>
          <a:lstStyle/>
          <a:p>
            <a:pPr algn="ctr" eaLnBrk="0" hangingPunct="0"/>
            <a:r>
              <a:rPr lang="en-US" altLang="en-US" sz="2800" dirty="0">
                <a:solidFill>
                  <a:schemeClr val="accent2"/>
                </a:solidFill>
              </a:rPr>
              <a:t>Supporting Social Competence &amp;</a:t>
            </a:r>
          </a:p>
          <a:p>
            <a:pPr algn="ctr" eaLnBrk="0" hangingPunct="0"/>
            <a:r>
              <a:rPr lang="en-US" altLang="en-US" sz="2800" dirty="0">
                <a:solidFill>
                  <a:schemeClr val="accent2"/>
                </a:solidFill>
              </a:rPr>
              <a:t>Academic Achievement</a:t>
            </a:r>
          </a:p>
        </p:txBody>
      </p:sp>
      <p:sp>
        <p:nvSpPr>
          <p:cNvPr id="7" name="Rectangle 14">
            <a:extLst>
              <a:ext uri="{FF2B5EF4-FFF2-40B4-BE49-F238E27FC236}">
                <a16:creationId xmlns:a16="http://schemas.microsoft.com/office/drawing/2014/main" id="{E5B052E5-37DD-8B68-DB35-DE8D4475899F}"/>
              </a:ext>
            </a:extLst>
          </p:cNvPr>
          <p:cNvSpPr>
            <a:spLocks noChangeArrowheads="1"/>
          </p:cNvSpPr>
          <p:nvPr/>
        </p:nvSpPr>
        <p:spPr bwMode="auto">
          <a:xfrm>
            <a:off x="228600" y="762000"/>
            <a:ext cx="2514600" cy="1524000"/>
          </a:xfrm>
          <a:prstGeom prst="rect">
            <a:avLst/>
          </a:prstGeom>
          <a:solidFill>
            <a:srgbClr val="CCFFCC"/>
          </a:solidFill>
          <a:ln w="9525">
            <a:solidFill>
              <a:schemeClr val="tx1"/>
            </a:solidFill>
            <a:miter lim="800000"/>
            <a:headEnd/>
            <a:tailEnd/>
          </a:ln>
        </p:spPr>
        <p:txBody>
          <a:bodyPr anchor="ctr"/>
          <a:lstStyle/>
          <a:p>
            <a:pPr algn="ctr"/>
            <a:r>
              <a:rPr lang="en-US" altLang="en-US" sz="3200">
                <a:solidFill>
                  <a:srgbClr val="008000"/>
                </a:solidFill>
              </a:rPr>
              <a:t>4 SWPBIS</a:t>
            </a:r>
            <a:endParaRPr lang="en-US" altLang="en-US" sz="3200" dirty="0">
              <a:solidFill>
                <a:srgbClr val="008000"/>
              </a:solidFill>
            </a:endParaRPr>
          </a:p>
          <a:p>
            <a:pPr algn="ctr"/>
            <a:r>
              <a:rPr lang="en-US" altLang="en-US" sz="3200">
                <a:solidFill>
                  <a:srgbClr val="008000"/>
                </a:solidFill>
              </a:rPr>
              <a:t>MTSS-B</a:t>
            </a:r>
            <a:endParaRPr lang="en-US" altLang="en-US" sz="3200" dirty="0">
              <a:solidFill>
                <a:srgbClr val="008000"/>
              </a:solidFill>
            </a:endParaRPr>
          </a:p>
          <a:p>
            <a:pPr algn="ctr"/>
            <a:r>
              <a:rPr lang="en-US" altLang="en-US" sz="3200" dirty="0">
                <a:solidFill>
                  <a:srgbClr val="008000"/>
                </a:solidFill>
              </a:rPr>
              <a:t> Elements</a:t>
            </a:r>
          </a:p>
        </p:txBody>
      </p:sp>
      <p:sp>
        <p:nvSpPr>
          <p:cNvPr id="8" name="TextBox 7">
            <a:extLst>
              <a:ext uri="{FF2B5EF4-FFF2-40B4-BE49-F238E27FC236}">
                <a16:creationId xmlns:a16="http://schemas.microsoft.com/office/drawing/2014/main" id="{B7D5326E-CCC9-43D9-B01A-9B3E18082EEC}"/>
              </a:ext>
            </a:extLst>
          </p:cNvPr>
          <p:cNvSpPr txBox="1"/>
          <p:nvPr/>
        </p:nvSpPr>
        <p:spPr>
          <a:xfrm flipH="1">
            <a:off x="228602" y="6118502"/>
            <a:ext cx="6341829" cy="261610"/>
          </a:xfrm>
          <a:prstGeom prst="rect">
            <a:avLst/>
          </a:prstGeom>
          <a:noFill/>
        </p:spPr>
        <p:txBody>
          <a:bodyPr wrap="square" rtlCol="0">
            <a:spAutoFit/>
          </a:bodyPr>
          <a:lstStyle/>
          <a:p>
            <a:r>
              <a:rPr lang="en-US" sz="1100" dirty="0"/>
              <a:t>From https://www</a:t>
            </a:r>
            <a:r>
              <a:rPr lang="en-US" sz="1100"/>
              <a:t>.pbis</a:t>
            </a:r>
            <a:r>
              <a:rPr lang="en-US" sz="1100" dirty="0"/>
              <a:t>.org/topics/equity</a:t>
            </a:r>
          </a:p>
        </p:txBody>
      </p:sp>
    </p:spTree>
    <p:extLst>
      <p:ext uri="{BB962C8B-B14F-4D97-AF65-F5344CB8AC3E}">
        <p14:creationId xmlns:p14="http://schemas.microsoft.com/office/powerpoint/2010/main" val="40271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6B7DBD17-7E75-E940-BC4B-981A94CBFAA7}"/>
              </a:ext>
            </a:extLst>
          </p:cNvPr>
          <p:cNvSpPr>
            <a:spLocks noGrp="1"/>
          </p:cNvSpPr>
          <p:nvPr>
            <p:ph type="title"/>
          </p:nvPr>
        </p:nvSpPr>
        <p:spPr/>
        <p:txBody>
          <a:bodyPr/>
          <a:lstStyle/>
          <a:p>
            <a:r>
              <a:rPr lang="en-US" altLang="en-US" dirty="0">
                <a:ea typeface="ＭＳ Ｐゴシック" panose="020B0600070205080204" pitchFamily="34" charset="-128"/>
              </a:rPr>
              <a:t>Everyone working together</a:t>
            </a:r>
          </a:p>
        </p:txBody>
      </p:sp>
      <p:pic>
        <p:nvPicPr>
          <p:cNvPr id="29698" name="Content Placeholder 3">
            <a:extLst>
              <a:ext uri="{FF2B5EF4-FFF2-40B4-BE49-F238E27FC236}">
                <a16:creationId xmlns:a16="http://schemas.microsoft.com/office/drawing/2014/main" id="{1211ED35-73FC-F842-9742-AA86CCD874E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7365" y="1747838"/>
            <a:ext cx="5629275" cy="4229100"/>
          </a:xfrm>
        </p:spPr>
      </p:pic>
    </p:spTree>
    <p:extLst>
      <p:ext uri="{BB962C8B-B14F-4D97-AF65-F5344CB8AC3E}">
        <p14:creationId xmlns:p14="http://schemas.microsoft.com/office/powerpoint/2010/main" val="2320065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pPr eaLnBrk="1" hangingPunct="1"/>
            <a:r>
              <a:rPr lang="en-US" dirty="0">
                <a:latin typeface="Times" charset="0"/>
              </a:rPr>
              <a:t>Key Elements</a:t>
            </a:r>
          </a:p>
        </p:txBody>
      </p:sp>
      <p:sp>
        <p:nvSpPr>
          <p:cNvPr id="66562" name="Rectangle 3"/>
          <p:cNvSpPr>
            <a:spLocks noGrp="1" noChangeArrowheads="1"/>
          </p:cNvSpPr>
          <p:nvPr>
            <p:ph type="body" idx="4294967295"/>
          </p:nvPr>
        </p:nvSpPr>
        <p:spPr>
          <a:xfrm>
            <a:off x="381000" y="1600202"/>
            <a:ext cx="8229600" cy="4525963"/>
          </a:xfrm>
        </p:spPr>
        <p:txBody>
          <a:bodyPr/>
          <a:lstStyle/>
          <a:p>
            <a:pPr eaLnBrk="1" hangingPunct="1">
              <a:lnSpc>
                <a:spcPct val="90000"/>
              </a:lnSpc>
            </a:pPr>
            <a:r>
              <a:rPr lang="en-US" dirty="0">
                <a:latin typeface="Arial" charset="0"/>
              </a:rPr>
              <a:t> Systems – </a:t>
            </a:r>
            <a:r>
              <a:rPr lang="en-US" b="1" dirty="0">
                <a:latin typeface="Arial" charset="0"/>
              </a:rPr>
              <a:t>Josh, flight, checklist</a:t>
            </a:r>
          </a:p>
          <a:p>
            <a:pPr lvl="1" eaLnBrk="1" hangingPunct="1">
              <a:lnSpc>
                <a:spcPct val="90000"/>
              </a:lnSpc>
            </a:pPr>
            <a:r>
              <a:rPr lang="en-US" dirty="0">
                <a:latin typeface="Arial" charset="0"/>
              </a:rPr>
              <a:t>Administrative Commitments, Coaching (external/internal), Representative Teams, Audit of practices, Priority</a:t>
            </a:r>
          </a:p>
          <a:p>
            <a:pPr eaLnBrk="1" hangingPunct="1">
              <a:lnSpc>
                <a:spcPct val="90000"/>
              </a:lnSpc>
            </a:pPr>
            <a:r>
              <a:rPr lang="en-US" dirty="0">
                <a:latin typeface="Arial" charset="0"/>
              </a:rPr>
              <a:t>Practices</a:t>
            </a:r>
          </a:p>
          <a:p>
            <a:pPr lvl="1" eaLnBrk="1" hangingPunct="1">
              <a:lnSpc>
                <a:spcPct val="90000"/>
              </a:lnSpc>
            </a:pPr>
            <a:r>
              <a:rPr lang="en-US">
                <a:latin typeface="Arial" charset="0"/>
              </a:rPr>
              <a:t>Based </a:t>
            </a:r>
            <a:r>
              <a:rPr lang="en-US" dirty="0">
                <a:latin typeface="Arial" charset="0"/>
              </a:rPr>
              <a:t>on evidence</a:t>
            </a:r>
          </a:p>
          <a:p>
            <a:pPr eaLnBrk="1" hangingPunct="1">
              <a:lnSpc>
                <a:spcPct val="90000"/>
              </a:lnSpc>
            </a:pPr>
            <a:r>
              <a:rPr lang="en-US" dirty="0">
                <a:latin typeface="Arial" charset="0"/>
              </a:rPr>
              <a:t>Data</a:t>
            </a:r>
          </a:p>
          <a:p>
            <a:pPr lvl="1" eaLnBrk="1" hangingPunct="1">
              <a:lnSpc>
                <a:spcPct val="90000"/>
              </a:lnSpc>
            </a:pPr>
            <a:r>
              <a:rPr lang="en-US" dirty="0">
                <a:latin typeface="Arial" charset="0"/>
              </a:rPr>
              <a:t>Process and impact – dropout</a:t>
            </a:r>
          </a:p>
          <a:p>
            <a:pPr lvl="2" eaLnBrk="1" hangingPunct="1">
              <a:lnSpc>
                <a:spcPct val="90000"/>
              </a:lnSpc>
            </a:pPr>
            <a:r>
              <a:rPr lang="en-US" dirty="0">
                <a:latin typeface="Arial" charset="0"/>
              </a:rPr>
              <a:t> What and with whom?</a:t>
            </a:r>
          </a:p>
        </p:txBody>
      </p:sp>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048002"/>
            <a:ext cx="1371600" cy="192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TextBox 4"/>
          <p:cNvSpPr txBox="1">
            <a:spLocks noChangeArrowheads="1"/>
          </p:cNvSpPr>
          <p:nvPr/>
        </p:nvSpPr>
        <p:spPr bwMode="auto">
          <a:xfrm>
            <a:off x="609600" y="6172202"/>
            <a:ext cx="39068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hlinkClick r:id="rId4"/>
              </a:rPr>
              <a:t>http://en.wikipedia.org/wiki/Josh</a:t>
            </a:r>
            <a:r>
              <a:rPr lang="en-US" sz="1200">
                <a:hlinkClick r:id="rId4"/>
              </a:rPr>
              <a:t>_Groban</a:t>
            </a:r>
            <a:endParaRPr lang="en-US" sz="1200" dirty="0"/>
          </a:p>
          <a:p>
            <a:pPr eaLnBrk="1" hangingPunct="1"/>
            <a:r>
              <a:rPr lang="en-US" sz="1200" dirty="0">
                <a:hlinkClick r:id="rId5"/>
              </a:rPr>
              <a:t>http://www.inmagine.com/searchterms/private_jet.html</a:t>
            </a:r>
            <a:r>
              <a:rPr lang="en-US" sz="1200" dirty="0"/>
              <a:t> </a:t>
            </a:r>
          </a:p>
        </p:txBody>
      </p:sp>
      <p:pic>
        <p:nvPicPr>
          <p:cNvPr id="6656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3048000"/>
            <a:ext cx="12954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8" descr="C:\Users\Hank\AppData\Local\Microsoft\Windows\Temporary Internet Files\Content.IE5\6YRJY04H\MM900234700[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410200"/>
            <a:ext cx="12382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481266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A3D7-6882-374D-B1B6-BD3E84843FF7}"/>
              </a:ext>
            </a:extLst>
          </p:cNvPr>
          <p:cNvSpPr>
            <a:spLocks noGrp="1"/>
          </p:cNvSpPr>
          <p:nvPr>
            <p:ph type="title"/>
          </p:nvPr>
        </p:nvSpPr>
        <p:spPr/>
        <p:txBody>
          <a:bodyPr>
            <a:normAutofit/>
          </a:bodyPr>
          <a:lstStyle/>
          <a:p>
            <a:pPr algn="ctr"/>
            <a:r>
              <a:rPr lang="en-US" b="1"/>
              <a:t>Problem </a:t>
            </a:r>
            <a:r>
              <a:rPr lang="en-US" b="1" dirty="0"/>
              <a:t>Solving – </a:t>
            </a:r>
            <a:r>
              <a:rPr lang="en-US" b="1" i="1" dirty="0"/>
              <a:t>Where do you already use these steps?</a:t>
            </a:r>
          </a:p>
        </p:txBody>
      </p:sp>
      <p:pic>
        <p:nvPicPr>
          <p:cNvPr id="5" name="Content Placeholder 4">
            <a:extLst>
              <a:ext uri="{FF2B5EF4-FFF2-40B4-BE49-F238E27FC236}">
                <a16:creationId xmlns:a16="http://schemas.microsoft.com/office/drawing/2014/main" id="{7CB4999F-12E1-2C41-B9A4-A6673AEE21A6}"/>
              </a:ext>
            </a:extLst>
          </p:cNvPr>
          <p:cNvPicPr>
            <a:picLocks noGrp="1" noChangeAspect="1"/>
          </p:cNvPicPr>
          <p:nvPr>
            <p:ph idx="1"/>
          </p:nvPr>
        </p:nvPicPr>
        <p:blipFill>
          <a:blip r:embed="rId3"/>
          <a:stretch>
            <a:fillRect/>
          </a:stretch>
        </p:blipFill>
        <p:spPr>
          <a:xfrm>
            <a:off x="220662" y="1906001"/>
            <a:ext cx="4351338" cy="4351338"/>
          </a:xfrm>
        </p:spPr>
      </p:pic>
      <p:sp>
        <p:nvSpPr>
          <p:cNvPr id="6" name="Rectangle 5">
            <a:extLst>
              <a:ext uri="{FF2B5EF4-FFF2-40B4-BE49-F238E27FC236}">
                <a16:creationId xmlns:a16="http://schemas.microsoft.com/office/drawing/2014/main" id="{1103EA1D-A7F0-8749-A198-B1A3FD7AC1F5}"/>
              </a:ext>
            </a:extLst>
          </p:cNvPr>
          <p:cNvSpPr/>
          <p:nvPr/>
        </p:nvSpPr>
        <p:spPr>
          <a:xfrm>
            <a:off x="628650" y="6641640"/>
            <a:ext cx="2509020" cy="215444"/>
          </a:xfrm>
          <a:prstGeom prst="rect">
            <a:avLst/>
          </a:prstGeom>
        </p:spPr>
        <p:txBody>
          <a:bodyPr wrap="none">
            <a:spAutoFit/>
          </a:bodyPr>
          <a:lstStyle/>
          <a:p>
            <a:r>
              <a:rPr lang="en-US" sz="800" dirty="0"/>
              <a:t>From Flickr creative commons https://flic.kr/p/24UJUYy</a:t>
            </a:r>
          </a:p>
        </p:txBody>
      </p:sp>
      <p:grpSp>
        <p:nvGrpSpPr>
          <p:cNvPr id="11" name="Group 10">
            <a:extLst>
              <a:ext uri="{FF2B5EF4-FFF2-40B4-BE49-F238E27FC236}">
                <a16:creationId xmlns:a16="http://schemas.microsoft.com/office/drawing/2014/main" id="{5832F23E-FF6E-A24A-A732-08A86D9AE8E5}"/>
              </a:ext>
            </a:extLst>
          </p:cNvPr>
          <p:cNvGrpSpPr/>
          <p:nvPr/>
        </p:nvGrpSpPr>
        <p:grpSpPr>
          <a:xfrm>
            <a:off x="4990453" y="2763159"/>
            <a:ext cx="3667932" cy="697424"/>
            <a:chOff x="5375329" y="2756115"/>
            <a:chExt cx="3130657" cy="697424"/>
          </a:xfrm>
        </p:grpSpPr>
        <p:sp>
          <p:nvSpPr>
            <p:cNvPr id="8" name="TextBox 7">
              <a:extLst>
                <a:ext uri="{FF2B5EF4-FFF2-40B4-BE49-F238E27FC236}">
                  <a16:creationId xmlns:a16="http://schemas.microsoft.com/office/drawing/2014/main" id="{6916A97E-BE19-2848-BB96-54B0003EEDD7}"/>
                </a:ext>
              </a:extLst>
            </p:cNvPr>
            <p:cNvSpPr txBox="1"/>
            <p:nvPr/>
          </p:nvSpPr>
          <p:spPr>
            <a:xfrm>
              <a:off x="6239035" y="2818493"/>
              <a:ext cx="1253706" cy="584775"/>
            </a:xfrm>
            <a:prstGeom prst="rect">
              <a:avLst/>
            </a:prstGeom>
            <a:noFill/>
          </p:spPr>
          <p:txBody>
            <a:bodyPr wrap="none" rtlCol="0">
              <a:spAutoFit/>
            </a:bodyPr>
            <a:lstStyle/>
            <a:p>
              <a:r>
                <a:rPr lang="en-US" sz="3200" dirty="0"/>
                <a:t>Analyze</a:t>
              </a:r>
            </a:p>
          </p:txBody>
        </p:sp>
        <p:sp>
          <p:nvSpPr>
            <p:cNvPr id="10" name="Rectangle 9">
              <a:extLst>
                <a:ext uri="{FF2B5EF4-FFF2-40B4-BE49-F238E27FC236}">
                  <a16:creationId xmlns:a16="http://schemas.microsoft.com/office/drawing/2014/main" id="{19788578-1B79-AC4B-AF60-6C7B68AA78E1}"/>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69D5D606-E219-5141-A9EA-C688B75931ED}"/>
              </a:ext>
            </a:extLst>
          </p:cNvPr>
          <p:cNvGrpSpPr/>
          <p:nvPr/>
        </p:nvGrpSpPr>
        <p:grpSpPr>
          <a:xfrm>
            <a:off x="4990455" y="1960057"/>
            <a:ext cx="3667932" cy="697424"/>
            <a:chOff x="5375329" y="2756115"/>
            <a:chExt cx="3130657" cy="697424"/>
          </a:xfrm>
        </p:grpSpPr>
        <p:sp>
          <p:nvSpPr>
            <p:cNvPr id="13" name="TextBox 12">
              <a:extLst>
                <a:ext uri="{FF2B5EF4-FFF2-40B4-BE49-F238E27FC236}">
                  <a16:creationId xmlns:a16="http://schemas.microsoft.com/office/drawing/2014/main" id="{DD46DC35-BE04-3744-81AC-7CB8DF89B506}"/>
                </a:ext>
              </a:extLst>
            </p:cNvPr>
            <p:cNvSpPr txBox="1"/>
            <p:nvPr/>
          </p:nvSpPr>
          <p:spPr>
            <a:xfrm>
              <a:off x="6207219" y="2820228"/>
              <a:ext cx="1252009" cy="584775"/>
            </a:xfrm>
            <a:prstGeom prst="rect">
              <a:avLst/>
            </a:prstGeom>
            <a:noFill/>
          </p:spPr>
          <p:txBody>
            <a:bodyPr wrap="none" rtlCol="0">
              <a:spAutoFit/>
            </a:bodyPr>
            <a:lstStyle/>
            <a:p>
              <a:r>
                <a:rPr lang="en-US" sz="3200" dirty="0"/>
                <a:t>Identify</a:t>
              </a:r>
            </a:p>
          </p:txBody>
        </p:sp>
        <p:sp>
          <p:nvSpPr>
            <p:cNvPr id="14" name="Rectangle 13">
              <a:extLst>
                <a:ext uri="{FF2B5EF4-FFF2-40B4-BE49-F238E27FC236}">
                  <a16:creationId xmlns:a16="http://schemas.microsoft.com/office/drawing/2014/main" id="{76FA32E6-A1D2-4342-A6D1-A3915EB32468}"/>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B509FE2-4DA8-0947-8758-8457F6BDEBDF}"/>
              </a:ext>
            </a:extLst>
          </p:cNvPr>
          <p:cNvGrpSpPr/>
          <p:nvPr/>
        </p:nvGrpSpPr>
        <p:grpSpPr>
          <a:xfrm>
            <a:off x="4990456" y="3599317"/>
            <a:ext cx="3667931" cy="697424"/>
            <a:chOff x="5375329" y="2756115"/>
            <a:chExt cx="3130657" cy="697424"/>
          </a:xfrm>
        </p:grpSpPr>
        <p:sp>
          <p:nvSpPr>
            <p:cNvPr id="16" name="TextBox 15">
              <a:extLst>
                <a:ext uri="{FF2B5EF4-FFF2-40B4-BE49-F238E27FC236}">
                  <a16:creationId xmlns:a16="http://schemas.microsoft.com/office/drawing/2014/main" id="{58330DFA-D80D-B144-BC40-7F347A09781C}"/>
                </a:ext>
              </a:extLst>
            </p:cNvPr>
            <p:cNvSpPr txBox="1"/>
            <p:nvPr/>
          </p:nvSpPr>
          <p:spPr>
            <a:xfrm>
              <a:off x="6445424" y="2816682"/>
              <a:ext cx="771937" cy="584775"/>
            </a:xfrm>
            <a:prstGeom prst="rect">
              <a:avLst/>
            </a:prstGeom>
            <a:noFill/>
          </p:spPr>
          <p:txBody>
            <a:bodyPr wrap="none" rtlCol="0">
              <a:spAutoFit/>
            </a:bodyPr>
            <a:lstStyle/>
            <a:p>
              <a:pPr algn="ctr"/>
              <a:r>
                <a:rPr lang="en-US" sz="3200" dirty="0"/>
                <a:t>Plan</a:t>
              </a:r>
            </a:p>
          </p:txBody>
        </p:sp>
        <p:sp>
          <p:nvSpPr>
            <p:cNvPr id="17" name="Rectangle 16">
              <a:extLst>
                <a:ext uri="{FF2B5EF4-FFF2-40B4-BE49-F238E27FC236}">
                  <a16:creationId xmlns:a16="http://schemas.microsoft.com/office/drawing/2014/main" id="{BB8326B0-142C-1C4E-B858-206EA316888C}"/>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C1D46A22-07A1-124D-8F0E-0D803BA03827}"/>
              </a:ext>
            </a:extLst>
          </p:cNvPr>
          <p:cNvGrpSpPr/>
          <p:nvPr/>
        </p:nvGrpSpPr>
        <p:grpSpPr>
          <a:xfrm>
            <a:off x="4997597" y="4364337"/>
            <a:ext cx="3730531" cy="1077219"/>
            <a:chOff x="5375329" y="2666539"/>
            <a:chExt cx="3130657" cy="873237"/>
          </a:xfrm>
        </p:grpSpPr>
        <p:sp>
          <p:nvSpPr>
            <p:cNvPr id="20" name="TextBox 19">
              <a:extLst>
                <a:ext uri="{FF2B5EF4-FFF2-40B4-BE49-F238E27FC236}">
                  <a16:creationId xmlns:a16="http://schemas.microsoft.com/office/drawing/2014/main" id="{C50A6B29-EEA2-7D45-97E0-B106F056C644}"/>
                </a:ext>
              </a:extLst>
            </p:cNvPr>
            <p:cNvSpPr txBox="1"/>
            <p:nvPr/>
          </p:nvSpPr>
          <p:spPr>
            <a:xfrm>
              <a:off x="6002426" y="2666539"/>
              <a:ext cx="1823927" cy="873237"/>
            </a:xfrm>
            <a:prstGeom prst="rect">
              <a:avLst/>
            </a:prstGeom>
            <a:noFill/>
          </p:spPr>
          <p:txBody>
            <a:bodyPr wrap="none" rtlCol="0">
              <a:spAutoFit/>
            </a:bodyPr>
            <a:lstStyle/>
            <a:p>
              <a:pPr algn="ctr"/>
              <a:r>
                <a:rPr lang="en-US" sz="3200" dirty="0"/>
                <a:t>Implement/</a:t>
              </a:r>
            </a:p>
            <a:p>
              <a:pPr algn="ctr"/>
              <a:r>
                <a:rPr lang="en-US" sz="3200" dirty="0"/>
                <a:t>Evaluate</a:t>
              </a:r>
            </a:p>
          </p:txBody>
        </p:sp>
        <p:sp>
          <p:nvSpPr>
            <p:cNvPr id="21" name="Rectangle 20">
              <a:extLst>
                <a:ext uri="{FF2B5EF4-FFF2-40B4-BE49-F238E27FC236}">
                  <a16:creationId xmlns:a16="http://schemas.microsoft.com/office/drawing/2014/main" id="{E9F066A5-06BC-BB46-8F59-1BC302FC303E}"/>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F0B8F4BA-009D-5440-92BF-979EC1527E47}"/>
              </a:ext>
            </a:extLst>
          </p:cNvPr>
          <p:cNvSpPr txBox="1"/>
          <p:nvPr/>
        </p:nvSpPr>
        <p:spPr>
          <a:xfrm>
            <a:off x="3193088" y="6338787"/>
            <a:ext cx="4772012" cy="369332"/>
          </a:xfrm>
          <a:prstGeom prst="rect">
            <a:avLst/>
          </a:prstGeom>
          <a:noFill/>
        </p:spPr>
        <p:txBody>
          <a:bodyPr wrap="none" rtlCol="0">
            <a:spAutoFit/>
          </a:bodyPr>
          <a:lstStyle/>
          <a:p>
            <a:r>
              <a:rPr lang="en-US" dirty="0"/>
              <a:t>Harms, Nantais, Tuomikoski, &amp; Weaver, S. (2019) </a:t>
            </a:r>
          </a:p>
        </p:txBody>
      </p:sp>
    </p:spTree>
    <p:extLst>
      <p:ext uri="{BB962C8B-B14F-4D97-AF65-F5344CB8AC3E}">
        <p14:creationId xmlns:p14="http://schemas.microsoft.com/office/powerpoint/2010/main" val="1953577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7E88-E8AB-637D-A26A-FBF5908BDA0A}"/>
              </a:ext>
            </a:extLst>
          </p:cNvPr>
          <p:cNvSpPr>
            <a:spLocks noGrp="1"/>
          </p:cNvSpPr>
          <p:nvPr>
            <p:ph type="title"/>
          </p:nvPr>
        </p:nvSpPr>
        <p:spPr/>
        <p:txBody>
          <a:bodyPr/>
          <a:lstStyle/>
          <a:p>
            <a:r>
              <a:rPr lang="en-US" dirty="0"/>
              <a:t>Reflection on MTSS Systems, Practices, and Data</a:t>
            </a:r>
          </a:p>
        </p:txBody>
      </p:sp>
      <p:sp>
        <p:nvSpPr>
          <p:cNvPr id="3" name="Content Placeholder 2">
            <a:extLst>
              <a:ext uri="{FF2B5EF4-FFF2-40B4-BE49-F238E27FC236}">
                <a16:creationId xmlns:a16="http://schemas.microsoft.com/office/drawing/2014/main" id="{40547E27-CB7B-2406-DE00-EE74B29153EB}"/>
              </a:ext>
            </a:extLst>
          </p:cNvPr>
          <p:cNvSpPr>
            <a:spLocks noGrp="1"/>
          </p:cNvSpPr>
          <p:nvPr>
            <p:ph idx="1"/>
          </p:nvPr>
        </p:nvSpPr>
        <p:spPr>
          <a:xfrm>
            <a:off x="628652" y="1825625"/>
            <a:ext cx="4287907" cy="4351338"/>
          </a:xfrm>
        </p:spPr>
        <p:txBody>
          <a:bodyPr>
            <a:normAutofit fontScale="92500"/>
          </a:bodyPr>
          <a:lstStyle/>
          <a:p>
            <a:r>
              <a:rPr lang="en-US" dirty="0"/>
              <a:t>Walk around the room until the </a:t>
            </a:r>
            <a:r>
              <a:rPr lang="en-US" dirty="0">
                <a:hlinkClick r:id="rId2"/>
              </a:rPr>
              <a:t>music stops</a:t>
            </a:r>
            <a:endParaRPr lang="en-US" dirty="0"/>
          </a:p>
          <a:p>
            <a:r>
              <a:rPr lang="en-US" dirty="0"/>
              <a:t>Where have you seen interventions work/not work based on Table 1.2 (p. 4)?</a:t>
            </a:r>
          </a:p>
          <a:p>
            <a:r>
              <a:rPr lang="en-US" dirty="0"/>
              <a:t>Now, back at your table – what is one area of strength and area for improvement for your systems, practices, and data related to MTSS? (p. 5)</a:t>
            </a:r>
          </a:p>
          <a:p>
            <a:endParaRPr lang="en-US" dirty="0"/>
          </a:p>
          <a:p>
            <a:endParaRPr lang="en-US" dirty="0"/>
          </a:p>
        </p:txBody>
      </p:sp>
      <p:pic>
        <p:nvPicPr>
          <p:cNvPr id="5" name="Picture 4" descr="A picture containing ground, outdoor, curb&#10;&#10;Description automatically generated">
            <a:extLst>
              <a:ext uri="{FF2B5EF4-FFF2-40B4-BE49-F238E27FC236}">
                <a16:creationId xmlns:a16="http://schemas.microsoft.com/office/drawing/2014/main" id="{4339D997-30B4-F48D-D6FD-70887E629AE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16557" y="2059516"/>
            <a:ext cx="3715636" cy="3621294"/>
          </a:xfrm>
          <a:prstGeom prst="rect">
            <a:avLst/>
          </a:prstGeom>
        </p:spPr>
      </p:pic>
      <p:sp>
        <p:nvSpPr>
          <p:cNvPr id="6" name="TextBox 5">
            <a:extLst>
              <a:ext uri="{FF2B5EF4-FFF2-40B4-BE49-F238E27FC236}">
                <a16:creationId xmlns:a16="http://schemas.microsoft.com/office/drawing/2014/main" id="{73C56755-D55F-4209-FFFF-AD6A7C7383B3}"/>
              </a:ext>
            </a:extLst>
          </p:cNvPr>
          <p:cNvSpPr txBox="1"/>
          <p:nvPr/>
        </p:nvSpPr>
        <p:spPr>
          <a:xfrm>
            <a:off x="6826189" y="5807631"/>
            <a:ext cx="1806005" cy="369332"/>
          </a:xfrm>
          <a:prstGeom prst="rect">
            <a:avLst/>
          </a:prstGeom>
          <a:noFill/>
        </p:spPr>
        <p:txBody>
          <a:bodyPr wrap="square" rtlCol="0">
            <a:spAutoFit/>
          </a:bodyPr>
          <a:lstStyle/>
          <a:p>
            <a:r>
              <a:rPr lang="en-US" sz="900" dirty="0">
                <a:hlinkClick r:id="rId4" tooltip="https://inspirationsandexplorations.com/2012/10/03/transforming-a-gilded-mirror-frame/"/>
              </a:rPr>
              <a:t>This </a:t>
            </a:r>
            <a:r>
              <a:rPr lang="en-US" sz="900">
                <a:hlinkClick r:id="rId4" tooltip="https://inspirationsandexplorations.com/2012/10/03/transforming-a-gilded-mirror-frame/"/>
              </a:rPr>
              <a:t>Photo</a:t>
            </a:r>
            <a:r>
              <a:rPr lang="en-US" sz="900"/>
              <a:t> by </a:t>
            </a:r>
            <a:r>
              <a:rPr lang="en-US" sz="900" dirty="0"/>
              <a:t>Unknown Author is licensed under </a:t>
            </a:r>
            <a:r>
              <a:rPr lang="en-US" sz="900">
                <a:hlinkClick r:id="rId5" tooltip="https://creativecommons.org/licenses/by-nc-sa/3.0/"/>
              </a:rPr>
              <a:t>CC BY-SA-NC</a:t>
            </a:r>
            <a:endParaRPr lang="en-US" sz="900" dirty="0"/>
          </a:p>
        </p:txBody>
      </p:sp>
    </p:spTree>
    <p:extLst>
      <p:ext uri="{BB962C8B-B14F-4D97-AF65-F5344CB8AC3E}">
        <p14:creationId xmlns:p14="http://schemas.microsoft.com/office/powerpoint/2010/main" val="3085578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3810000" y="2287590"/>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29" name="Text Box 3"/>
          <p:cNvSpPr txBox="1">
            <a:spLocks noChangeArrowheads="1"/>
          </p:cNvSpPr>
          <p:nvPr/>
        </p:nvSpPr>
        <p:spPr bwMode="auto">
          <a:xfrm>
            <a:off x="4876800" y="2287590"/>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30" name="Text Box 4"/>
          <p:cNvSpPr txBox="1">
            <a:spLocks noChangeArrowheads="1"/>
          </p:cNvSpPr>
          <p:nvPr/>
        </p:nvSpPr>
        <p:spPr bwMode="auto">
          <a:xfrm>
            <a:off x="3429000" y="3049590"/>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1" name="Text Box 5"/>
          <p:cNvSpPr txBox="1">
            <a:spLocks noChangeArrowheads="1"/>
          </p:cNvSpPr>
          <p:nvPr/>
        </p:nvSpPr>
        <p:spPr bwMode="auto">
          <a:xfrm>
            <a:off x="5105400" y="3049590"/>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2" name="Text Box 6"/>
          <p:cNvSpPr txBox="1">
            <a:spLocks noChangeArrowheads="1"/>
          </p:cNvSpPr>
          <p:nvPr/>
        </p:nvSpPr>
        <p:spPr bwMode="auto">
          <a:xfrm>
            <a:off x="2819402" y="4662490"/>
            <a:ext cx="747713" cy="276225"/>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sp>
        <p:nvSpPr>
          <p:cNvPr id="1033" name="Text Box 7"/>
          <p:cNvSpPr txBox="1">
            <a:spLocks noChangeArrowheads="1"/>
          </p:cNvSpPr>
          <p:nvPr/>
        </p:nvSpPr>
        <p:spPr bwMode="auto">
          <a:xfrm>
            <a:off x="5700713" y="4584700"/>
            <a:ext cx="747712" cy="274638"/>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grpSp>
        <p:nvGrpSpPr>
          <p:cNvPr id="2" name="Group 8"/>
          <p:cNvGrpSpPr>
            <a:grpSpLocks/>
          </p:cNvGrpSpPr>
          <p:nvPr/>
        </p:nvGrpSpPr>
        <p:grpSpPr bwMode="auto">
          <a:xfrm>
            <a:off x="304800" y="1905000"/>
            <a:ext cx="3352800" cy="539750"/>
            <a:chOff x="192" y="1297"/>
            <a:chExt cx="2112" cy="239"/>
          </a:xfrm>
        </p:grpSpPr>
        <p:sp>
          <p:nvSpPr>
            <p:cNvPr id="1054" name="Text Box 9"/>
            <p:cNvSpPr txBox="1">
              <a:spLocks noChangeArrowheads="1"/>
            </p:cNvSpPr>
            <p:nvPr/>
          </p:nvSpPr>
          <p:spPr bwMode="auto">
            <a:xfrm>
              <a:off x="192" y="1297"/>
              <a:ext cx="1741" cy="23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Interventions/Tier 3:</a:t>
              </a:r>
              <a:endParaRPr lang="en-US" sz="1400" dirty="0">
                <a:latin typeface="Comic Sans MS" pitchFamily="66" charset="0"/>
              </a:endParaRPr>
            </a:p>
            <a:p>
              <a:pPr eaLnBrk="0" hangingPunct="0"/>
              <a:r>
                <a:rPr lang="en-US" sz="1400" dirty="0">
                  <a:latin typeface="Comic Sans MS" pitchFamily="66" charset="0"/>
                </a:rPr>
                <a:t>Dig deeper – why?</a:t>
              </a:r>
            </a:p>
          </p:txBody>
        </p:sp>
        <p:sp>
          <p:nvSpPr>
            <p:cNvPr id="1055" name="Line 10"/>
            <p:cNvSpPr>
              <a:spLocks noChangeShapeType="1"/>
            </p:cNvSpPr>
            <p:nvPr/>
          </p:nvSpPr>
          <p:spPr bwMode="auto">
            <a:xfrm>
              <a:off x="1968" y="153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3" name="Group 11"/>
          <p:cNvGrpSpPr>
            <a:grpSpLocks/>
          </p:cNvGrpSpPr>
          <p:nvPr/>
        </p:nvGrpSpPr>
        <p:grpSpPr bwMode="auto">
          <a:xfrm>
            <a:off x="5484813" y="2057401"/>
            <a:ext cx="3287712" cy="1169988"/>
            <a:chOff x="3455" y="1296"/>
            <a:chExt cx="2071" cy="737"/>
          </a:xfrm>
        </p:grpSpPr>
        <p:sp>
          <p:nvSpPr>
            <p:cNvPr id="1052" name="Line 12"/>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p:spPr>
          <p:txBody>
            <a:bodyPr wrap="none" anchor="ctr"/>
            <a:lstStyle/>
            <a:p>
              <a:endParaRPr lang="en-US" sz="1400" dirty="0"/>
            </a:p>
          </p:txBody>
        </p:sp>
        <p:sp>
          <p:nvSpPr>
            <p:cNvPr id="1053" name="Text Box 13"/>
            <p:cNvSpPr txBox="1">
              <a:spLocks noChangeArrowheads="1"/>
            </p:cNvSpPr>
            <p:nvPr/>
          </p:nvSpPr>
          <p:spPr bwMode="auto">
            <a:xfrm>
              <a:off x="3840" y="1296"/>
              <a:ext cx="1686" cy="737"/>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Intervention/Tier 3:</a:t>
              </a:r>
            </a:p>
            <a:p>
              <a:pPr eaLnBrk="0" hangingPunct="0"/>
              <a:r>
                <a:rPr lang="en-US" sz="1400" dirty="0">
                  <a:latin typeface="Comic Sans MS" pitchFamily="66" charset="0"/>
                </a:rPr>
                <a:t>Ask questions, </a:t>
              </a:r>
            </a:p>
            <a:p>
              <a:pPr eaLnBrk="0" hangingPunct="0"/>
              <a:r>
                <a:rPr lang="en-US" sz="1400" dirty="0">
                  <a:latin typeface="Comic Sans MS" pitchFamily="66" charset="0"/>
                </a:rPr>
                <a:t>Teach what </a:t>
              </a:r>
              <a:r>
                <a:rPr lang="en-US" sz="1400">
                  <a:latin typeface="Comic Sans MS" pitchFamily="66" charset="0"/>
                </a:rPr>
                <a:t>works better </a:t>
              </a:r>
              <a:endParaRPr lang="en-US" sz="1400" dirty="0">
                <a:latin typeface="Comic Sans MS" pitchFamily="66" charset="0"/>
              </a:endParaRPr>
            </a:p>
            <a:p>
              <a:pPr eaLnBrk="0" hangingPunct="0"/>
              <a:r>
                <a:rPr lang="en-US" sz="1400" dirty="0">
                  <a:latin typeface="Comic Sans MS" pitchFamily="66" charset="0"/>
                </a:rPr>
                <a:t>Cholesterol drugs</a:t>
              </a:r>
            </a:p>
            <a:p>
              <a:pPr eaLnBrk="0" hangingPunct="0"/>
              <a:endParaRPr lang="en-US" sz="1400" dirty="0">
                <a:latin typeface="Comic Sans MS" pitchFamily="66" charset="0"/>
              </a:endParaRPr>
            </a:p>
          </p:txBody>
        </p:sp>
      </p:grpSp>
      <p:grpSp>
        <p:nvGrpSpPr>
          <p:cNvPr id="4" name="Group 14"/>
          <p:cNvGrpSpPr>
            <a:grpSpLocks/>
          </p:cNvGrpSpPr>
          <p:nvPr/>
        </p:nvGrpSpPr>
        <p:grpSpPr bwMode="auto">
          <a:xfrm>
            <a:off x="304800" y="2952752"/>
            <a:ext cx="2971800" cy="523875"/>
            <a:chOff x="192" y="1876"/>
            <a:chExt cx="1872" cy="154"/>
          </a:xfrm>
        </p:grpSpPr>
        <p:sp>
          <p:nvSpPr>
            <p:cNvPr id="1050" name="Text Box 15"/>
            <p:cNvSpPr txBox="1">
              <a:spLocks noChangeArrowheads="1"/>
            </p:cNvSpPr>
            <p:nvPr/>
          </p:nvSpPr>
          <p:spPr bwMode="auto">
            <a:xfrm>
              <a:off x="192" y="1876"/>
              <a:ext cx="1848" cy="15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Can’t do/won’t do</a:t>
              </a:r>
            </a:p>
          </p:txBody>
        </p:sp>
        <p:sp>
          <p:nvSpPr>
            <p:cNvPr id="1051" name="Line 16"/>
            <p:cNvSpPr>
              <a:spLocks noChangeShapeType="1"/>
            </p:cNvSpPr>
            <p:nvPr/>
          </p:nvSpPr>
          <p:spPr bwMode="auto">
            <a:xfrm>
              <a:off x="1728" y="201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5" name="Group 17"/>
          <p:cNvGrpSpPr>
            <a:grpSpLocks/>
          </p:cNvGrpSpPr>
          <p:nvPr/>
        </p:nvGrpSpPr>
        <p:grpSpPr bwMode="auto">
          <a:xfrm>
            <a:off x="5646738" y="3092450"/>
            <a:ext cx="3467100" cy="1384300"/>
            <a:chOff x="3749" y="1853"/>
            <a:chExt cx="2184" cy="872"/>
          </a:xfrm>
        </p:grpSpPr>
        <p:sp>
          <p:nvSpPr>
            <p:cNvPr id="1048" name="Text Box 18"/>
            <p:cNvSpPr txBox="1">
              <a:spLocks noChangeArrowheads="1"/>
            </p:cNvSpPr>
            <p:nvPr/>
          </p:nvSpPr>
          <p:spPr bwMode="auto">
            <a:xfrm>
              <a:off x="4085" y="1853"/>
              <a:ext cx="1848" cy="87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Coke test analogy..</a:t>
              </a:r>
            </a:p>
            <a:p>
              <a:pPr eaLnBrk="0" hangingPunct="0"/>
              <a:endParaRPr lang="en-US" sz="1400" dirty="0">
                <a:latin typeface="Comic Sans MS" pitchFamily="66" charset="0"/>
              </a:endParaRPr>
            </a:p>
            <a:p>
              <a:pPr eaLnBrk="0" hangingPunct="0"/>
              <a:r>
                <a:rPr lang="en-US" sz="1400" dirty="0">
                  <a:latin typeface="Comic Sans MS" pitchFamily="66" charset="0"/>
                </a:rPr>
                <a:t>	Over 50 Daily Aspirin</a:t>
              </a:r>
            </a:p>
            <a:p>
              <a:pPr eaLnBrk="0" hangingPunct="0"/>
              <a:endParaRPr lang="en-US" sz="1400" dirty="0">
                <a:latin typeface="Comic Sans MS" pitchFamily="66" charset="0"/>
              </a:endParaRPr>
            </a:p>
            <a:p>
              <a:pPr eaLnBrk="0" hangingPunct="0"/>
              <a:endParaRPr lang="en-US" sz="1400" dirty="0">
                <a:latin typeface="Comic Sans MS" pitchFamily="66" charset="0"/>
              </a:endParaRPr>
            </a:p>
          </p:txBody>
        </p:sp>
        <p:sp>
          <p:nvSpPr>
            <p:cNvPr id="1049" name="Line 19"/>
            <p:cNvSpPr>
              <a:spLocks noChangeShapeType="1"/>
            </p:cNvSpPr>
            <p:nvPr/>
          </p:nvSpPr>
          <p:spPr bwMode="auto">
            <a:xfrm rot="10739161">
              <a:off x="3749" y="2016"/>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6" name="Group 20"/>
          <p:cNvGrpSpPr>
            <a:grpSpLocks/>
          </p:cNvGrpSpPr>
          <p:nvPr/>
        </p:nvGrpSpPr>
        <p:grpSpPr bwMode="auto">
          <a:xfrm>
            <a:off x="152400" y="4648200"/>
            <a:ext cx="4724400" cy="1169622"/>
            <a:chOff x="144" y="2929"/>
            <a:chExt cx="4447" cy="335"/>
          </a:xfrm>
        </p:grpSpPr>
        <p:sp>
          <p:nvSpPr>
            <p:cNvPr id="1046" name="Text Box 21"/>
            <p:cNvSpPr txBox="1">
              <a:spLocks noChangeArrowheads="1"/>
            </p:cNvSpPr>
            <p:nvPr/>
          </p:nvSpPr>
          <p:spPr bwMode="auto">
            <a:xfrm>
              <a:off x="144" y="2929"/>
              <a:ext cx="4447" cy="335"/>
            </a:xfrm>
            <a:prstGeom prst="rect">
              <a:avLst/>
            </a:prstGeom>
            <a:noFill/>
            <a:ln w="9525">
              <a:noFill/>
              <a:miter lim="800000"/>
              <a:headEnd/>
              <a:tailEnd/>
            </a:ln>
          </p:spPr>
          <p:txBody>
            <a:bodyPr>
              <a:spAutoFit/>
            </a:bodyPr>
            <a:lstStyle/>
            <a:p>
              <a:pPr eaLnBrk="0" hangingPunct="0"/>
              <a:r>
                <a:rPr lang="en-US" sz="1400" u="sng" dirty="0">
                  <a:latin typeface="Comic Sans MS" pitchFamily="66" charset="0"/>
                </a:rPr>
                <a:t>Universal Intervention</a:t>
              </a:r>
            </a:p>
            <a:p>
              <a:pPr eaLnBrk="0" hangingPunct="0"/>
              <a:r>
                <a:rPr lang="en-US" sz="1400" u="sng" dirty="0">
                  <a:latin typeface="Comic Sans MS" pitchFamily="66" charset="0"/>
                </a:rPr>
                <a:t>Tier 1:</a:t>
              </a:r>
            </a:p>
            <a:p>
              <a:pPr eaLnBrk="0" hangingPunct="0"/>
              <a:r>
                <a:rPr lang="en-US" sz="1400" dirty="0">
                  <a:latin typeface="Comic Sans MS" pitchFamily="66" charset="0"/>
                </a:rPr>
                <a:t>Were we clear? Does it work?</a:t>
              </a:r>
            </a:p>
            <a:p>
              <a:pPr eaLnBrk="0" hangingPunct="0"/>
              <a:r>
                <a:rPr lang="en-US" sz="1400" dirty="0">
                  <a:latin typeface="Comic Sans MS" pitchFamily="66" charset="0"/>
                </a:rPr>
                <a:t>How do we respond?</a:t>
              </a:r>
            </a:p>
            <a:p>
              <a:pPr eaLnBrk="0" hangingPunct="0"/>
              <a:r>
                <a:rPr lang="en-US" sz="1400" u="sng" dirty="0">
                  <a:latin typeface="Comic Sans MS" pitchFamily="66" charset="0"/>
                </a:rPr>
                <a:t> </a:t>
              </a:r>
              <a:endParaRPr lang="en-US" sz="1400" dirty="0">
                <a:latin typeface="Comic Sans MS" pitchFamily="66" charset="0"/>
              </a:endParaRPr>
            </a:p>
          </p:txBody>
        </p:sp>
        <p:sp>
          <p:nvSpPr>
            <p:cNvPr id="1047" name="Line 22"/>
            <p:cNvSpPr>
              <a:spLocks noChangeShapeType="1"/>
            </p:cNvSpPr>
            <p:nvPr/>
          </p:nvSpPr>
          <p:spPr bwMode="auto">
            <a:xfrm>
              <a:off x="2134" y="2994"/>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7" name="Group 23"/>
          <p:cNvGrpSpPr>
            <a:grpSpLocks/>
          </p:cNvGrpSpPr>
          <p:nvPr/>
        </p:nvGrpSpPr>
        <p:grpSpPr bwMode="auto">
          <a:xfrm>
            <a:off x="5751516" y="4679954"/>
            <a:ext cx="3440113" cy="1816101"/>
            <a:chOff x="4343" y="2871"/>
            <a:chExt cx="2167" cy="1144"/>
          </a:xfrm>
        </p:grpSpPr>
        <p:sp>
          <p:nvSpPr>
            <p:cNvPr id="1044" name="Text Box 24"/>
            <p:cNvSpPr txBox="1">
              <a:spLocks noChangeArrowheads="1"/>
            </p:cNvSpPr>
            <p:nvPr/>
          </p:nvSpPr>
          <p:spPr bwMode="auto">
            <a:xfrm>
              <a:off x="4654" y="2871"/>
              <a:ext cx="1856" cy="114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Universal Intervention/Tier 1:</a:t>
              </a:r>
            </a:p>
            <a:p>
              <a:pPr eaLnBrk="0" hangingPunct="0"/>
              <a:r>
                <a:rPr lang="en-US" sz="1400">
                  <a:latin typeface="Comic Sans MS" pitchFamily="66" charset="0"/>
                </a:rPr>
                <a:t>Be </a:t>
              </a:r>
              <a:r>
                <a:rPr lang="en-US" sz="1400" dirty="0">
                  <a:latin typeface="Comic Sans MS" pitchFamily="66" charset="0"/>
                </a:rPr>
                <a:t>clear on expectations,</a:t>
              </a:r>
            </a:p>
            <a:p>
              <a:pPr eaLnBrk="0" hangingPunct="0"/>
              <a:r>
                <a:rPr lang="en-US" sz="1400" dirty="0">
                  <a:latin typeface="Comic Sans MS" pitchFamily="66" charset="0"/>
                </a:rPr>
                <a:t> make sure they work</a:t>
              </a:r>
              <a:r>
                <a:rPr lang="en-US" sz="1400">
                  <a:latin typeface="Comic Sans MS" pitchFamily="66" charset="0"/>
                </a:rPr>
                <a:t>, be </a:t>
              </a:r>
              <a:r>
                <a:rPr lang="en-US" sz="1400" dirty="0">
                  <a:latin typeface="Comic Sans MS" pitchFamily="66" charset="0"/>
                </a:rPr>
                <a:t>humane</a:t>
              </a:r>
            </a:p>
            <a:p>
              <a:pPr eaLnBrk="0" hangingPunct="0"/>
              <a:endParaRPr lang="en-US" sz="1400" dirty="0">
                <a:latin typeface="Comic Sans MS" pitchFamily="66" charset="0"/>
              </a:endParaRPr>
            </a:p>
            <a:p>
              <a:pPr eaLnBrk="0" hangingPunct="0"/>
              <a:r>
                <a:rPr lang="en-US" sz="1400">
                  <a:latin typeface="Comic Sans MS" pitchFamily="66" charset="0"/>
                </a:rPr>
                <a:t>	Banning </a:t>
              </a:r>
              <a:r>
                <a:rPr lang="en-US" sz="1400" dirty="0">
                  <a:latin typeface="Comic Sans MS" pitchFamily="66" charset="0"/>
                </a:rPr>
                <a:t>smoking in</a:t>
              </a:r>
            </a:p>
            <a:p>
              <a:pPr eaLnBrk="0" hangingPunct="0"/>
              <a:r>
                <a:rPr lang="en-US" sz="1400" dirty="0">
                  <a:latin typeface="Comic Sans MS" pitchFamily="66" charset="0"/>
                </a:rPr>
                <a:t>	</a:t>
              </a:r>
              <a:r>
                <a:rPr lang="en-US" sz="1400">
                  <a:latin typeface="Comic Sans MS" pitchFamily="66" charset="0"/>
                </a:rPr>
                <a:t> public </a:t>
              </a:r>
              <a:r>
                <a:rPr lang="en-US" sz="1400" dirty="0">
                  <a:latin typeface="Comic Sans MS" pitchFamily="66" charset="0"/>
                </a:rPr>
                <a:t>places*</a:t>
              </a:r>
            </a:p>
            <a:p>
              <a:pPr eaLnBrk="0" hangingPunct="0"/>
              <a:endParaRPr lang="en-US" sz="1400" u="sng" dirty="0">
                <a:latin typeface="Comic Sans MS" pitchFamily="66" charset="0"/>
              </a:endParaRPr>
            </a:p>
            <a:p>
              <a:pPr eaLnBrk="0" hangingPunct="0"/>
              <a:endParaRPr lang="en-US" sz="1400" dirty="0">
                <a:latin typeface="Comic Sans MS" pitchFamily="66" charset="0"/>
              </a:endParaRPr>
            </a:p>
          </p:txBody>
        </p:sp>
        <p:sp>
          <p:nvSpPr>
            <p:cNvPr id="1045" name="Line 25"/>
            <p:cNvSpPr>
              <a:spLocks noChangeShapeType="1"/>
            </p:cNvSpPr>
            <p:nvPr/>
          </p:nvSpPr>
          <p:spPr bwMode="auto">
            <a:xfrm rot="10779294">
              <a:off x="4343" y="3031"/>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aphicFrame>
        <p:nvGraphicFramePr>
          <p:cNvPr id="1026" name="Object 2"/>
          <p:cNvGraphicFramePr>
            <a:graphicFrameLocks noChangeAspect="1"/>
          </p:cNvGraphicFramePr>
          <p:nvPr/>
        </p:nvGraphicFramePr>
        <p:xfrm>
          <a:off x="3200400" y="2057402"/>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2"/>
                        <a:ext cx="1295400"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4505327" y="2057402"/>
          <a:ext cx="1285875" cy="4410075"/>
        </p:xfrm>
        <a:graphic>
          <a:graphicData uri="http://schemas.openxmlformats.org/presentationml/2006/ole">
            <mc:AlternateContent xmlns:mc="http://schemas.openxmlformats.org/markup-compatibility/2006">
              <mc:Choice xmlns:v="urn:schemas-microsoft-com:vml" Requires="v">
                <p:oleObj name="Drawing" r:id="rId5" imgW="1295400" imgH="4419600" progId="">
                  <p:embed/>
                </p:oleObj>
              </mc:Choice>
              <mc:Fallback>
                <p:oleObj name="Drawing" r:id="rId5" imgW="1295400" imgH="4419600" progId="">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327" y="2057402"/>
                        <a:ext cx="1285875"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4" name="Rectangle 28"/>
          <p:cNvSpPr>
            <a:spLocks noGrp="1" noChangeArrowheads="1"/>
          </p:cNvSpPr>
          <p:nvPr>
            <p:ph type="title" idx="4294967295"/>
          </p:nvPr>
        </p:nvSpPr>
        <p:spPr>
          <a:xfrm>
            <a:off x="0" y="460375"/>
            <a:ext cx="8229600" cy="450850"/>
          </a:xfrm>
        </p:spPr>
        <p:txBody>
          <a:bodyPr>
            <a:normAutofit fontScale="90000"/>
          </a:bodyPr>
          <a:lstStyle/>
          <a:p>
            <a:pPr eaLnBrk="1" hangingPunct="1">
              <a:defRPr/>
            </a:pPr>
            <a:r>
              <a:rPr lang="en-US" sz="2400" b="1" dirty="0"/>
              <a:t>Designing School-Wide Systems for Student Success</a:t>
            </a:r>
            <a:br>
              <a:rPr lang="en-US" sz="2400" b="1" dirty="0"/>
            </a:br>
            <a:r>
              <a:rPr lang="en-US" sz="2400" b="1" i="1" dirty="0"/>
              <a:t>A Response to Intervention Model/MTSS</a:t>
            </a:r>
          </a:p>
        </p:txBody>
      </p:sp>
      <p:sp>
        <p:nvSpPr>
          <p:cNvPr id="1041" name="Text Box 29"/>
          <p:cNvSpPr txBox="1">
            <a:spLocks noChangeArrowheads="1"/>
          </p:cNvSpPr>
          <p:nvPr/>
        </p:nvSpPr>
        <p:spPr bwMode="auto">
          <a:xfrm>
            <a:off x="533400" y="1524002"/>
            <a:ext cx="1473200" cy="461963"/>
          </a:xfrm>
          <a:prstGeom prst="rect">
            <a:avLst/>
          </a:prstGeom>
          <a:noFill/>
          <a:ln w="9525">
            <a:noFill/>
            <a:miter lim="800000"/>
            <a:headEnd/>
            <a:tailEnd/>
          </a:ln>
        </p:spPr>
        <p:txBody>
          <a:bodyPr wrap="none">
            <a:spAutoFit/>
          </a:bodyPr>
          <a:lstStyle/>
          <a:p>
            <a:r>
              <a:rPr lang="en-US" sz="2400" b="1" dirty="0"/>
              <a:t>Questions</a:t>
            </a:r>
          </a:p>
        </p:txBody>
      </p:sp>
      <p:sp>
        <p:nvSpPr>
          <p:cNvPr id="1042" name="Text Box 30"/>
          <p:cNvSpPr txBox="1">
            <a:spLocks noChangeArrowheads="1"/>
          </p:cNvSpPr>
          <p:nvPr/>
        </p:nvSpPr>
        <p:spPr bwMode="auto">
          <a:xfrm>
            <a:off x="5715002" y="1600202"/>
            <a:ext cx="1268413" cy="461963"/>
          </a:xfrm>
          <a:prstGeom prst="rect">
            <a:avLst/>
          </a:prstGeom>
          <a:noFill/>
          <a:ln w="9525">
            <a:noFill/>
            <a:miter lim="800000"/>
            <a:headEnd/>
            <a:tailEnd/>
          </a:ln>
        </p:spPr>
        <p:txBody>
          <a:bodyPr wrap="none">
            <a:spAutoFit/>
          </a:bodyPr>
          <a:lstStyle/>
          <a:p>
            <a:r>
              <a:rPr lang="en-US" sz="2400" b="1" dirty="0"/>
              <a:t>Answers</a:t>
            </a:r>
          </a:p>
        </p:txBody>
      </p:sp>
      <p:sp>
        <p:nvSpPr>
          <p:cNvPr id="1043" name="TextBox 9"/>
          <p:cNvSpPr txBox="1">
            <a:spLocks noChangeArrowheads="1"/>
          </p:cNvSpPr>
          <p:nvPr/>
        </p:nvSpPr>
        <p:spPr bwMode="auto">
          <a:xfrm>
            <a:off x="6553202" y="6553200"/>
            <a:ext cx="2181879" cy="369332"/>
          </a:xfrm>
          <a:prstGeom prst="rect">
            <a:avLst/>
          </a:prstGeom>
          <a:noFill/>
          <a:ln w="9525">
            <a:noFill/>
            <a:miter lim="800000"/>
            <a:headEnd/>
            <a:tailEnd/>
          </a:ln>
        </p:spPr>
        <p:txBody>
          <a:bodyPr wrap="none">
            <a:spAutoFit/>
          </a:bodyPr>
          <a:lstStyle/>
          <a:p>
            <a:r>
              <a:rPr lang="en-US"/>
              <a:t>*</a:t>
            </a:r>
            <a:r>
              <a:rPr lang="en-US" sz="1200"/>
              <a:t>Greenburg &amp;  Abenavoli</a:t>
            </a:r>
            <a:r>
              <a:rPr lang="en-US" sz="1200" dirty="0"/>
              <a:t>, 2017</a:t>
            </a:r>
          </a:p>
        </p:txBody>
      </p:sp>
    </p:spTree>
    <p:extLst>
      <p:ext uri="{BB962C8B-B14F-4D97-AF65-F5344CB8AC3E}">
        <p14:creationId xmlns:p14="http://schemas.microsoft.com/office/powerpoint/2010/main" val="393642947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7058C-9C00-E3B2-4C2F-841FCEEE3064}"/>
              </a:ext>
            </a:extLst>
          </p:cNvPr>
          <p:cNvSpPr>
            <a:spLocks noGrp="1"/>
          </p:cNvSpPr>
          <p:nvPr>
            <p:ph type="title"/>
          </p:nvPr>
        </p:nvSpPr>
        <p:spPr/>
        <p:txBody>
          <a:bodyPr/>
          <a:lstStyle/>
          <a:p>
            <a:r>
              <a:rPr lang="en-US" dirty="0"/>
              <a:t>How Do You Learn</a:t>
            </a:r>
          </a:p>
        </p:txBody>
      </p:sp>
      <p:sp>
        <p:nvSpPr>
          <p:cNvPr id="3" name="Content Placeholder 2">
            <a:extLst>
              <a:ext uri="{FF2B5EF4-FFF2-40B4-BE49-F238E27FC236}">
                <a16:creationId xmlns:a16="http://schemas.microsoft.com/office/drawing/2014/main" id="{85C0300D-1696-A6B4-DEB1-E888D979DC5E}"/>
              </a:ext>
            </a:extLst>
          </p:cNvPr>
          <p:cNvSpPr>
            <a:spLocks noGrp="1"/>
          </p:cNvSpPr>
          <p:nvPr>
            <p:ph idx="1"/>
          </p:nvPr>
        </p:nvSpPr>
        <p:spPr>
          <a:xfrm>
            <a:off x="1039611" y="4682331"/>
            <a:ext cx="8006439" cy="4351338"/>
          </a:xfrm>
        </p:spPr>
        <p:txBody>
          <a:bodyPr/>
          <a:lstStyle/>
          <a:p>
            <a:r>
              <a:rPr lang="en-US" i="1" dirty="0"/>
              <a:t>Think about a sport, music, or hobby you have learned. How did your coach, teacher, or mentor support you in developing your new skill?</a:t>
            </a:r>
          </a:p>
        </p:txBody>
      </p:sp>
      <p:pic>
        <p:nvPicPr>
          <p:cNvPr id="5" name="Picture 4" descr="A football player running with a football&#10;&#10;Description automatically generated with medium confidence">
            <a:extLst>
              <a:ext uri="{FF2B5EF4-FFF2-40B4-BE49-F238E27FC236}">
                <a16:creationId xmlns:a16="http://schemas.microsoft.com/office/drawing/2014/main" id="{297B1DF9-4C79-9531-E19A-6975BF572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539" y="1578731"/>
            <a:ext cx="3433406" cy="2375838"/>
          </a:xfrm>
          <a:prstGeom prst="rect">
            <a:avLst/>
          </a:prstGeom>
        </p:spPr>
      </p:pic>
      <p:pic>
        <p:nvPicPr>
          <p:cNvPr id="7" name="Picture 6" descr="A group of football players&#10;&#10;Description automatically generated with medium confidence">
            <a:extLst>
              <a:ext uri="{FF2B5EF4-FFF2-40B4-BE49-F238E27FC236}">
                <a16:creationId xmlns:a16="http://schemas.microsoft.com/office/drawing/2014/main" id="{0A3688DD-830A-D6DD-49D0-37ADEC36C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587" y="1578730"/>
            <a:ext cx="3562642" cy="2375837"/>
          </a:xfrm>
          <a:prstGeom prst="rect">
            <a:avLst/>
          </a:prstGeom>
        </p:spPr>
      </p:pic>
      <p:sp>
        <p:nvSpPr>
          <p:cNvPr id="10" name="TextBox 9">
            <a:extLst>
              <a:ext uri="{FF2B5EF4-FFF2-40B4-BE49-F238E27FC236}">
                <a16:creationId xmlns:a16="http://schemas.microsoft.com/office/drawing/2014/main" id="{900EA087-995F-BFFD-1093-C9AD6116E045}"/>
              </a:ext>
            </a:extLst>
          </p:cNvPr>
          <p:cNvSpPr txBox="1"/>
          <p:nvPr/>
        </p:nvSpPr>
        <p:spPr>
          <a:xfrm>
            <a:off x="931771" y="6262039"/>
            <a:ext cx="7172618" cy="461665"/>
          </a:xfrm>
          <a:prstGeom prst="rect">
            <a:avLst/>
          </a:prstGeom>
          <a:noFill/>
        </p:spPr>
        <p:txBody>
          <a:bodyPr wrap="square" rtlCol="0">
            <a:spAutoFit/>
          </a:bodyPr>
          <a:lstStyle/>
          <a:p>
            <a:r>
              <a:rPr lang="en-US" sz="800" dirty="0"/>
              <a:t>Images from </a:t>
            </a:r>
            <a:r>
              <a:rPr lang="en-US" sz="800" dirty="0">
                <a:hlinkClick r:id="rId4"/>
              </a:rPr>
              <a:t>https://townsquare.media/site/117/files/2022/10/attachment-Griz-vs-Wildcats.jpg</a:t>
            </a:r>
            <a:r>
              <a:rPr lang="en-US" sz="800" dirty="0"/>
              <a:t>, and </a:t>
            </a:r>
            <a:r>
              <a:rPr lang="en-US" sz="800" dirty="0">
                <a:hlinkClick r:id="rId5"/>
              </a:rPr>
              <a:t>https://www.bozemandailychronicle.com/townnews/sport/montana-state-finding-creative-ways-to-generate-rushing-offense/article_588b6b70-dc48-5ff0-963a-af95457382db.html</a:t>
            </a:r>
            <a:r>
              <a:rPr lang="en-US" sz="800" dirty="0"/>
              <a:t> </a:t>
            </a:r>
          </a:p>
        </p:txBody>
      </p:sp>
    </p:spTree>
    <p:extLst>
      <p:ext uri="{BB962C8B-B14F-4D97-AF65-F5344CB8AC3E}">
        <p14:creationId xmlns:p14="http://schemas.microsoft.com/office/powerpoint/2010/main" val="1088047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02D1E-19CF-4BDD-A6B9-9C66E3AC4BD8}"/>
              </a:ext>
            </a:extLst>
          </p:cNvPr>
          <p:cNvSpPr>
            <a:spLocks noGrp="1"/>
          </p:cNvSpPr>
          <p:nvPr>
            <p:ph type="title"/>
          </p:nvPr>
        </p:nvSpPr>
        <p:spPr/>
        <p:txBody>
          <a:bodyPr/>
          <a:lstStyle/>
          <a:p>
            <a:r>
              <a:rPr lang="en-US" dirty="0"/>
              <a:t>Tier One</a:t>
            </a:r>
          </a:p>
        </p:txBody>
      </p:sp>
      <p:sp>
        <p:nvSpPr>
          <p:cNvPr id="5" name="Content Placeholder 4">
            <a:extLst>
              <a:ext uri="{FF2B5EF4-FFF2-40B4-BE49-F238E27FC236}">
                <a16:creationId xmlns:a16="http://schemas.microsoft.com/office/drawing/2014/main" id="{47B4F21A-ADF7-406D-B116-A349AD936790}"/>
              </a:ext>
            </a:extLst>
          </p:cNvPr>
          <p:cNvSpPr>
            <a:spLocks noGrp="1"/>
          </p:cNvSpPr>
          <p:nvPr>
            <p:ph sz="half" idx="1"/>
          </p:nvPr>
        </p:nvSpPr>
        <p:spPr/>
        <p:txBody>
          <a:bodyPr/>
          <a:lstStyle/>
          <a:p>
            <a:endParaRPr lang="en-US" dirty="0"/>
          </a:p>
        </p:txBody>
      </p:sp>
      <p:sp>
        <p:nvSpPr>
          <p:cNvPr id="6" name="Content Placeholder 5">
            <a:extLst>
              <a:ext uri="{FF2B5EF4-FFF2-40B4-BE49-F238E27FC236}">
                <a16:creationId xmlns:a16="http://schemas.microsoft.com/office/drawing/2014/main" id="{E8B449F9-AE7E-4F15-8B4D-1E8C2DE04745}"/>
              </a:ext>
            </a:extLst>
          </p:cNvPr>
          <p:cNvSpPr>
            <a:spLocks noGrp="1"/>
          </p:cNvSpPr>
          <p:nvPr>
            <p:ph sz="half" idx="2"/>
          </p:nvPr>
        </p:nvSpPr>
        <p:spPr/>
        <p:txBody>
          <a:bodyPr>
            <a:normAutofit/>
          </a:bodyPr>
          <a:lstStyle/>
          <a:p>
            <a:r>
              <a:rPr lang="en-US" sz="2400" dirty="0"/>
              <a:t>Focuses on </a:t>
            </a:r>
            <a:r>
              <a:rPr lang="en-US" sz="2400" dirty="0">
                <a:hlinkClick r:id="rId2"/>
              </a:rPr>
              <a:t>Explicit  Instruction</a:t>
            </a:r>
            <a:endParaRPr lang="en-US" sz="2400" dirty="0"/>
          </a:p>
          <a:p>
            <a:r>
              <a:rPr lang="en-US" sz="2400"/>
              <a:t>Breakdown </a:t>
            </a:r>
            <a:r>
              <a:rPr lang="en-US" sz="2400" dirty="0"/>
              <a:t>skill</a:t>
            </a:r>
          </a:p>
          <a:p>
            <a:r>
              <a:rPr lang="en-US" sz="2400" dirty="0"/>
              <a:t>Provide rationale for skill</a:t>
            </a:r>
          </a:p>
          <a:p>
            <a:r>
              <a:rPr lang="en-US" sz="2400" dirty="0"/>
              <a:t>Model the skill</a:t>
            </a:r>
          </a:p>
          <a:p>
            <a:r>
              <a:rPr lang="en-US" sz="2400" dirty="0"/>
              <a:t>Guided practice (with the instructor or peers)</a:t>
            </a:r>
          </a:p>
          <a:p>
            <a:r>
              <a:rPr lang="en-US" sz="2400" dirty="0"/>
              <a:t>Independent practice</a:t>
            </a:r>
          </a:p>
          <a:p>
            <a:r>
              <a:rPr lang="en-US" sz="2400"/>
              <a:t>Provide Feedback</a:t>
            </a:r>
            <a:endParaRPr lang="en-US" sz="2400" dirty="0"/>
          </a:p>
        </p:txBody>
      </p:sp>
      <p:graphicFrame>
        <p:nvGraphicFramePr>
          <p:cNvPr id="7" name="Object 2">
            <a:extLst>
              <a:ext uri="{FF2B5EF4-FFF2-40B4-BE49-F238E27FC236}">
                <a16:creationId xmlns:a16="http://schemas.microsoft.com/office/drawing/2014/main" id="{41D3EF83-5976-4DCC-95F8-116DB4574990}"/>
              </a:ext>
            </a:extLst>
          </p:cNvPr>
          <p:cNvGraphicFramePr>
            <a:graphicFrameLocks noChangeAspect="1"/>
          </p:cNvGraphicFramePr>
          <p:nvPr/>
        </p:nvGraphicFramePr>
        <p:xfrm>
          <a:off x="929811" y="1825627"/>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7" name="Object 2">
                        <a:extLst>
                          <a:ext uri="{FF2B5EF4-FFF2-40B4-BE49-F238E27FC236}">
                            <a16:creationId xmlns:a16="http://schemas.microsoft.com/office/drawing/2014/main" id="{41D3EF83-5976-4DCC-95F8-116DB4574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811" y="1825627"/>
                        <a:ext cx="1295400"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Arrow: Left 1">
            <a:extLst>
              <a:ext uri="{FF2B5EF4-FFF2-40B4-BE49-F238E27FC236}">
                <a16:creationId xmlns:a16="http://schemas.microsoft.com/office/drawing/2014/main" id="{F216F8B0-062A-46D1-AFD6-21546BDE15E6}"/>
              </a:ext>
            </a:extLst>
          </p:cNvPr>
          <p:cNvSpPr/>
          <p:nvPr/>
        </p:nvSpPr>
        <p:spPr>
          <a:xfrm>
            <a:off x="2526372" y="4294598"/>
            <a:ext cx="1417834" cy="6575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7101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0B050-6A1B-43A7-A5F8-5F2381395D98}"/>
              </a:ext>
            </a:extLst>
          </p:cNvPr>
          <p:cNvSpPr>
            <a:spLocks noGrp="1"/>
          </p:cNvSpPr>
          <p:nvPr>
            <p:ph type="title"/>
          </p:nvPr>
        </p:nvSpPr>
        <p:spPr/>
        <p:txBody>
          <a:bodyPr>
            <a:normAutofit fontScale="90000"/>
          </a:bodyPr>
          <a:lstStyle/>
          <a:p>
            <a:r>
              <a:rPr lang="en-US" dirty="0"/>
              <a:t>Tier One – Standards Aligned Core Curriculum</a:t>
            </a:r>
            <a:br>
              <a:rPr lang="en-US" dirty="0"/>
            </a:br>
            <a:endParaRPr lang="en-US" dirty="0"/>
          </a:p>
        </p:txBody>
      </p:sp>
      <p:sp>
        <p:nvSpPr>
          <p:cNvPr id="3" name="Content Placeholder 2">
            <a:extLst>
              <a:ext uri="{FF2B5EF4-FFF2-40B4-BE49-F238E27FC236}">
                <a16:creationId xmlns:a16="http://schemas.microsoft.com/office/drawing/2014/main" id="{0672E338-5DA5-429B-A0E7-9A98FCCC510D}"/>
              </a:ext>
            </a:extLst>
          </p:cNvPr>
          <p:cNvSpPr>
            <a:spLocks noGrp="1"/>
          </p:cNvSpPr>
          <p:nvPr>
            <p:ph sz="half" idx="1"/>
          </p:nvPr>
        </p:nvSpPr>
        <p:spPr>
          <a:xfrm>
            <a:off x="628648" y="1534873"/>
            <a:ext cx="7985263" cy="4351338"/>
          </a:xfrm>
        </p:spPr>
        <p:txBody>
          <a:bodyPr>
            <a:noAutofit/>
          </a:bodyPr>
          <a:lstStyle/>
          <a:p>
            <a:pPr marL="457200" lvl="1" indent="0">
              <a:buNone/>
            </a:pPr>
            <a:r>
              <a:rPr lang="en-US" b="1" dirty="0"/>
              <a:t>Montana ELA – Speaking and Listening Standards</a:t>
            </a:r>
          </a:p>
          <a:p>
            <a:pPr marL="457200" lvl="1" indent="0">
              <a:buNone/>
            </a:pPr>
            <a:r>
              <a:rPr lang="en-US" b="1" i="1" dirty="0"/>
              <a:t>Comprehension and Collaboration</a:t>
            </a:r>
          </a:p>
          <a:p>
            <a:pPr marL="914400" lvl="1" indent="-457200">
              <a:buAutoNum type="arabicPeriod"/>
            </a:pPr>
            <a:r>
              <a:rPr lang="en-US" i="1" dirty="0"/>
              <a:t>Initiate and participate effectively in a range of collaborative and culturally diverse discussions (one-on-one, in groups, and teacher-led) with diverse partners on grades 11– 12 topics, texts, and issues, building on others’ ideas and expressing their own clearly and persuasively.</a:t>
            </a:r>
          </a:p>
          <a:p>
            <a:pPr marL="457200" lvl="1" indent="0">
              <a:buNone/>
            </a:pPr>
            <a:endParaRPr lang="en-US" i="1" dirty="0"/>
          </a:p>
          <a:p>
            <a:pPr marL="857250" lvl="1" indent="-400050">
              <a:buNone/>
            </a:pPr>
            <a:r>
              <a:rPr lang="en-US" i="1" dirty="0"/>
              <a:t>1.c. Propel conversations by posing and responding to questions that probe reasoning and evidence; ensure a hearing for a full range of positions on a topic or issue; clarify, verify, or challenge ideas and conclusions; and promote divergent and creative perspectives</a:t>
            </a:r>
          </a:p>
        </p:txBody>
      </p:sp>
      <p:pic>
        <p:nvPicPr>
          <p:cNvPr id="6" name="Picture 5">
            <a:extLst>
              <a:ext uri="{FF2B5EF4-FFF2-40B4-BE49-F238E27FC236}">
                <a16:creationId xmlns:a16="http://schemas.microsoft.com/office/drawing/2014/main" id="{FE5531DC-D915-5251-34DA-33A1AF988A3E}"/>
              </a:ext>
            </a:extLst>
          </p:cNvPr>
          <p:cNvPicPr>
            <a:picLocks noChangeAspect="1"/>
          </p:cNvPicPr>
          <p:nvPr/>
        </p:nvPicPr>
        <p:blipFill>
          <a:blip r:embed="rId2"/>
          <a:stretch>
            <a:fillRect/>
          </a:stretch>
        </p:blipFill>
        <p:spPr>
          <a:xfrm>
            <a:off x="7458074" y="846207"/>
            <a:ext cx="1438275" cy="1377331"/>
          </a:xfrm>
          <a:prstGeom prst="rect">
            <a:avLst/>
          </a:prstGeom>
        </p:spPr>
      </p:pic>
    </p:spTree>
    <p:extLst>
      <p:ext uri="{BB962C8B-B14F-4D97-AF65-F5344CB8AC3E}">
        <p14:creationId xmlns:p14="http://schemas.microsoft.com/office/powerpoint/2010/main" val="689975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608A-031D-4E08-BC82-6AF3E8F5AE64}"/>
              </a:ext>
            </a:extLst>
          </p:cNvPr>
          <p:cNvSpPr>
            <a:spLocks noGrp="1"/>
          </p:cNvSpPr>
          <p:nvPr>
            <p:ph type="title"/>
          </p:nvPr>
        </p:nvSpPr>
        <p:spPr/>
        <p:txBody>
          <a:bodyPr/>
          <a:lstStyle/>
          <a:p>
            <a:r>
              <a:rPr lang="en-US" dirty="0"/>
              <a:t>Tier One – Common Practices</a:t>
            </a:r>
          </a:p>
        </p:txBody>
      </p:sp>
      <p:sp>
        <p:nvSpPr>
          <p:cNvPr id="3" name="Content Placeholder 2">
            <a:extLst>
              <a:ext uri="{FF2B5EF4-FFF2-40B4-BE49-F238E27FC236}">
                <a16:creationId xmlns:a16="http://schemas.microsoft.com/office/drawing/2014/main" id="{64B43F33-AF3E-448D-BEBA-900BBF975D9D}"/>
              </a:ext>
            </a:extLst>
          </p:cNvPr>
          <p:cNvSpPr>
            <a:spLocks noGrp="1"/>
          </p:cNvSpPr>
          <p:nvPr>
            <p:ph idx="1"/>
          </p:nvPr>
        </p:nvSpPr>
        <p:spPr/>
        <p:txBody>
          <a:bodyPr>
            <a:normAutofit lnSpcReduction="10000"/>
          </a:bodyPr>
          <a:lstStyle/>
          <a:p>
            <a:r>
              <a:rPr lang="en-US" dirty="0">
                <a:hlinkClick r:id="rId2"/>
              </a:rPr>
              <a:t>Instructional Routines </a:t>
            </a:r>
          </a:p>
          <a:p>
            <a:pPr lvl="1"/>
            <a:r>
              <a:rPr lang="en-US" sz="2800" dirty="0">
                <a:hlinkClick r:id="rId2"/>
              </a:rPr>
              <a:t>Scaffolding instruction</a:t>
            </a:r>
            <a:endParaRPr lang="en-US" sz="2800" dirty="0"/>
          </a:p>
          <a:p>
            <a:pPr lvl="1"/>
            <a:r>
              <a:rPr lang="en-US" sz="2800" dirty="0"/>
              <a:t>Graphic organizers for writing and note-taking</a:t>
            </a:r>
          </a:p>
          <a:p>
            <a:pPr lvl="1"/>
            <a:r>
              <a:rPr lang="en-AU" sz="2800" dirty="0">
                <a:ea typeface="Calibri" panose="020F0502020204030204" pitchFamily="34" charset="0"/>
                <a:cs typeface="Times New Roman" panose="02020603050405020304" pitchFamily="18" charset="0"/>
              </a:rPr>
              <a:t>Reading for Meaning (</a:t>
            </a:r>
            <a:r>
              <a:rPr lang="en-AU" sz="2800" u="sng" dirty="0">
                <a:solidFill>
                  <a:srgbClr val="0563C1"/>
                </a:solidFill>
                <a:ea typeface="Calibri" panose="020F0502020204030204" pitchFamily="34" charset="0"/>
                <a:cs typeface="Times New Roman" panose="02020603050405020304" pitchFamily="18" charset="0"/>
                <a:hlinkClick r:id="rId3"/>
              </a:rPr>
              <a:t>link</a:t>
            </a:r>
            <a:r>
              <a:rPr lang="en-AU" sz="2800" dirty="0">
                <a:ea typeface="Calibri" panose="020F0502020204030204" pitchFamily="34" charset="0"/>
                <a:cs typeface="Times New Roman" panose="02020603050405020304" pitchFamily="18" charset="0"/>
              </a:rPr>
              <a:t>)</a:t>
            </a:r>
            <a:endParaRPr lang="en-US" sz="2800" dirty="0"/>
          </a:p>
          <a:p>
            <a:r>
              <a:rPr lang="en-US" dirty="0">
                <a:hlinkClick r:id="rId4"/>
              </a:rPr>
              <a:t>Common lesson plan formats</a:t>
            </a:r>
            <a:endParaRPr lang="en-US" dirty="0"/>
          </a:p>
          <a:p>
            <a:r>
              <a:rPr lang="en-US" dirty="0"/>
              <a:t>Evidenced-based instructional strategies </a:t>
            </a:r>
          </a:p>
          <a:p>
            <a:pPr lvl="1"/>
            <a:r>
              <a:rPr lang="en-US" sz="2800" dirty="0">
                <a:hlinkClick r:id="rId5"/>
              </a:rPr>
              <a:t>High Leverage Practices</a:t>
            </a:r>
            <a:r>
              <a:rPr lang="en-US" sz="2800" dirty="0"/>
              <a:t> (Opportunities to respond)</a:t>
            </a:r>
          </a:p>
          <a:p>
            <a:pPr lvl="2"/>
            <a:r>
              <a:rPr lang="en-US" sz="2800" dirty="0"/>
              <a:t>Opportunities to respond</a:t>
            </a:r>
            <a:endParaRPr lang="en-US" sz="2800" dirty="0">
              <a:hlinkClick r:id="rId6"/>
            </a:endParaRPr>
          </a:p>
          <a:p>
            <a:pPr lvl="1"/>
            <a:r>
              <a:rPr lang="en-US" sz="2800" dirty="0">
                <a:hlinkClick r:id="rId6"/>
              </a:rPr>
              <a:t>Core Six</a:t>
            </a:r>
            <a:endParaRPr lang="en-US" sz="2800" dirty="0"/>
          </a:p>
          <a:p>
            <a:pPr marL="342900" lvl="1" indent="0">
              <a:buNone/>
            </a:pPr>
            <a:endParaRPr lang="en-US" dirty="0"/>
          </a:p>
        </p:txBody>
      </p:sp>
    </p:spTree>
    <p:extLst>
      <p:ext uri="{BB962C8B-B14F-4D97-AF65-F5344CB8AC3E}">
        <p14:creationId xmlns:p14="http://schemas.microsoft.com/office/powerpoint/2010/main" val="453912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EBDC423-C8DA-CD40-91E7-7714ED310D17}"/>
              </a:ext>
            </a:extLst>
          </p:cNvPr>
          <p:cNvSpPr>
            <a:spLocks noGrp="1"/>
          </p:cNvSpPr>
          <p:nvPr>
            <p:ph type="title"/>
          </p:nvPr>
        </p:nvSpPr>
        <p:spPr>
          <a:xfrm>
            <a:off x="709749" y="513806"/>
            <a:ext cx="8229600" cy="1143000"/>
          </a:xfrm>
        </p:spPr>
        <p:txBody>
          <a:bodyPr>
            <a:normAutofit/>
          </a:bodyPr>
          <a:lstStyle/>
          <a:p>
            <a:r>
              <a:rPr lang="en-US" altLang="en-US" sz="3200" b="1" i="1" dirty="0">
                <a:ea typeface="ＭＳ Ｐゴシック"/>
              </a:rPr>
              <a:t>Instructional routines </a:t>
            </a:r>
            <a:r>
              <a:rPr lang="en-US" altLang="en-US" sz="3200" i="1" dirty="0">
                <a:ea typeface="ＭＳ Ｐゴシック"/>
              </a:rPr>
              <a:t>reduce cognitive load and allow students </a:t>
            </a:r>
            <a:r>
              <a:rPr lang="en-US" altLang="en-US" sz="3200" i="1">
                <a:ea typeface="ＭＳ Ｐゴシック"/>
              </a:rPr>
              <a:t>to be </a:t>
            </a:r>
            <a:r>
              <a:rPr lang="en-US" altLang="en-US" sz="3200" i="1" dirty="0">
                <a:ea typeface="ＭＳ Ｐゴシック"/>
              </a:rPr>
              <a:t>more independent learners</a:t>
            </a:r>
            <a:endParaRPr lang="en-US" altLang="en-US" sz="3200" i="1" dirty="0">
              <a:ea typeface="ＭＳ Ｐゴシック" panose="020B0600070205080204" pitchFamily="34" charset="-128"/>
              <a:cs typeface="Calibri Light"/>
            </a:endParaRPr>
          </a:p>
        </p:txBody>
      </p:sp>
      <p:sp>
        <p:nvSpPr>
          <p:cNvPr id="41987" name="TextBox 5">
            <a:extLst>
              <a:ext uri="{FF2B5EF4-FFF2-40B4-BE49-F238E27FC236}">
                <a16:creationId xmlns:a16="http://schemas.microsoft.com/office/drawing/2014/main" id="{769FC9EA-8129-0943-805E-192B6A92F604}"/>
              </a:ext>
            </a:extLst>
          </p:cNvPr>
          <p:cNvSpPr txBox="1">
            <a:spLocks noChangeArrowheads="1"/>
          </p:cNvSpPr>
          <p:nvPr/>
        </p:nvSpPr>
        <p:spPr bwMode="auto">
          <a:xfrm>
            <a:off x="1565277" y="6096000"/>
            <a:ext cx="574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 dirty="0"/>
              <a:t>https://www.flickr.com/photos/docsearls/5500118475/in</a:t>
            </a:r>
            <a:r>
              <a:rPr lang="en-US" altLang="en-US" sz="200"/>
              <a:t>/photolist-cXMNUQ-bC1HTo-9o2xAT-9o5AEY-69MYfV-bubVYL-fu5X2f-E9aS-8DnR9y-bxgyP7-5qSgwP-dSA9Bi-5shMyD-8usn4k-5kZNd-89XiCo-2BGoqb-79hKaP-6wBTN-d7tNeN-7Sp5BB-9gfYVD-bA5evD-7i8Yvi-7WuQSP-4pTi29-cFS2Bs-9bk1ib-vxLgw-CJ6Cg-8GYAwP-5y9gAy-9PykmB-s4Zdf-gtS4jP-5gF5YM-6wBUr-57aEQb-6ALHfs-auR8jn-h8TtVm-3FHzm8-nTvUk-xKH84-4Vc2E6-3pSKw-5W5NMW-ma4TR-29BGFW-7Sp6Wg</a:t>
            </a:r>
            <a:endParaRPr lang="en-US" altLang="en-US" sz="200" dirty="0"/>
          </a:p>
          <a:p>
            <a:pPr eaLnBrk="1" hangingPunct="1"/>
            <a:endParaRPr lang="en-US" altLang="en-US" sz="1800" dirty="0"/>
          </a:p>
        </p:txBody>
      </p:sp>
      <p:sp>
        <p:nvSpPr>
          <p:cNvPr id="3" name="TextBox 2">
            <a:extLst>
              <a:ext uri="{FF2B5EF4-FFF2-40B4-BE49-F238E27FC236}">
                <a16:creationId xmlns:a16="http://schemas.microsoft.com/office/drawing/2014/main" id="{E833EC6E-4AF9-4EE9-BF25-16827AE47D3C}"/>
              </a:ext>
            </a:extLst>
          </p:cNvPr>
          <p:cNvSpPr txBox="1"/>
          <p:nvPr/>
        </p:nvSpPr>
        <p:spPr>
          <a:xfrm>
            <a:off x="295277" y="1531729"/>
            <a:ext cx="8609158"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Examples</a:t>
            </a:r>
          </a:p>
          <a:p>
            <a:pPr marL="285750" indent="-285750">
              <a:buFont typeface="Arial"/>
              <a:buChar char="•"/>
            </a:pPr>
            <a:r>
              <a:rPr lang="en-US" sz="2000" dirty="0">
                <a:cs typeface="Calibri"/>
                <a:hlinkClick r:id="rId2"/>
              </a:rPr>
              <a:t>Reading for Meaning graphic organizer </a:t>
            </a:r>
            <a:r>
              <a:rPr lang="en-US" sz="2000" dirty="0">
                <a:cs typeface="Calibri"/>
              </a:rPr>
              <a:t>(Silver) - </a:t>
            </a:r>
            <a:r>
              <a:rPr lang="en-US" sz="2000" b="1">
                <a:cs typeface="Calibri"/>
              </a:rPr>
              <a:t>example below</a:t>
            </a:r>
            <a:endParaRPr lang="en-US" sz="2000" b="1" i="1" dirty="0">
              <a:cs typeface="Calibri"/>
            </a:endParaRPr>
          </a:p>
          <a:p>
            <a:pPr marL="285750" indent="-285750">
              <a:buFont typeface="Arial"/>
              <a:buChar char="•"/>
            </a:pPr>
            <a:r>
              <a:rPr lang="en-US" sz="2000" dirty="0">
                <a:cs typeface="Calibri"/>
              </a:rPr>
              <a:t>Cornell style notes (Pauk)</a:t>
            </a:r>
          </a:p>
          <a:p>
            <a:pPr marL="285750" indent="-285750">
              <a:buFont typeface="Arial"/>
              <a:buChar char="•"/>
            </a:pPr>
            <a:r>
              <a:rPr lang="en-US" sz="2000">
                <a:cs typeface="Calibri"/>
              </a:rPr>
              <a:t>Collaborative </a:t>
            </a:r>
            <a:r>
              <a:rPr lang="en-US" sz="2000" dirty="0">
                <a:cs typeface="Calibri"/>
              </a:rPr>
              <a:t>Strategic Reading (Klingner and Vaughn)</a:t>
            </a:r>
          </a:p>
          <a:p>
            <a:pPr marL="285750" indent="-285750">
              <a:buFont typeface="Arial"/>
              <a:buChar char="•"/>
            </a:pPr>
            <a:r>
              <a:rPr lang="en-US" sz="2000" dirty="0">
                <a:cs typeface="Calibri"/>
              </a:rPr>
              <a:t>Claim-Evidence-Reasoning writing graphic organizer (many to choose from)</a:t>
            </a:r>
          </a:p>
          <a:p>
            <a:pPr marL="285750" indent="-285750">
              <a:buFont typeface="Arial"/>
              <a:buChar char="•"/>
            </a:pPr>
            <a:endParaRPr lang="en-US" dirty="0">
              <a:cs typeface="Calibri"/>
            </a:endParaRPr>
          </a:p>
        </p:txBody>
      </p:sp>
      <p:graphicFrame>
        <p:nvGraphicFramePr>
          <p:cNvPr id="4" name="Table 4">
            <a:extLst>
              <a:ext uri="{FF2B5EF4-FFF2-40B4-BE49-F238E27FC236}">
                <a16:creationId xmlns:a16="http://schemas.microsoft.com/office/drawing/2014/main" id="{3CCD4C4F-EF3D-4149-8932-E358077A4A59}"/>
              </a:ext>
            </a:extLst>
          </p:cNvPr>
          <p:cNvGraphicFramePr>
            <a:graphicFrameLocks noGrp="1"/>
          </p:cNvGraphicFramePr>
          <p:nvPr/>
        </p:nvGraphicFramePr>
        <p:xfrm>
          <a:off x="460077" y="3321170"/>
          <a:ext cx="8290557" cy="329692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37084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a:t>Table </a:t>
                      </a:r>
                      <a:r>
                        <a:rPr lang="en-US" dirty="0"/>
                        <a:t>1 shows that people with PhDs make an average income of $80,000 versus those </a:t>
                      </a:r>
                      <a:r>
                        <a:rPr lang="en-US"/>
                        <a:t>with BAs </a:t>
                      </a:r>
                      <a:r>
                        <a:rPr lang="en-US" dirty="0"/>
                        <a:t>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a:t>
                      </a:r>
                      <a:r>
                        <a:rPr lang="en-US"/>
                        <a:t>their BA </a:t>
                      </a:r>
                      <a:r>
                        <a:rPr lang="en-US" dirty="0"/>
                        <a:t>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2167946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1B9A-B1F9-3833-C8EC-9A2B3ADB57FA}"/>
              </a:ext>
            </a:extLst>
          </p:cNvPr>
          <p:cNvSpPr>
            <a:spLocks noGrp="1"/>
          </p:cNvSpPr>
          <p:nvPr>
            <p:ph type="title"/>
          </p:nvPr>
        </p:nvSpPr>
        <p:spPr/>
        <p:txBody>
          <a:bodyPr/>
          <a:lstStyle/>
          <a:p>
            <a:r>
              <a:rPr lang="en-US" dirty="0"/>
              <a:t>Montana – Evidence-Based Practices Selection (</a:t>
            </a:r>
            <a:r>
              <a:rPr lang="en-US" dirty="0">
                <a:hlinkClick r:id="rId2"/>
              </a:rPr>
              <a:t>link</a:t>
            </a:r>
            <a:r>
              <a:rPr lang="en-US" dirty="0"/>
              <a:t>)</a:t>
            </a:r>
          </a:p>
        </p:txBody>
      </p:sp>
      <p:pic>
        <p:nvPicPr>
          <p:cNvPr id="7" name="Content Placeholder 6">
            <a:extLst>
              <a:ext uri="{FF2B5EF4-FFF2-40B4-BE49-F238E27FC236}">
                <a16:creationId xmlns:a16="http://schemas.microsoft.com/office/drawing/2014/main" id="{62E5B9A1-4E2C-EAB0-67C7-1385B57F05C9}"/>
              </a:ext>
            </a:extLst>
          </p:cNvPr>
          <p:cNvPicPr>
            <a:picLocks noGrp="1" noChangeAspect="1"/>
          </p:cNvPicPr>
          <p:nvPr>
            <p:ph idx="1"/>
          </p:nvPr>
        </p:nvPicPr>
        <p:blipFill>
          <a:blip r:embed="rId3"/>
          <a:stretch>
            <a:fillRect/>
          </a:stretch>
        </p:blipFill>
        <p:spPr>
          <a:xfrm>
            <a:off x="628650" y="4696614"/>
            <a:ext cx="7886700" cy="1985758"/>
          </a:xfrm>
        </p:spPr>
      </p:pic>
      <p:pic>
        <p:nvPicPr>
          <p:cNvPr id="5" name="Picture 4">
            <a:extLst>
              <a:ext uri="{FF2B5EF4-FFF2-40B4-BE49-F238E27FC236}">
                <a16:creationId xmlns:a16="http://schemas.microsoft.com/office/drawing/2014/main" id="{92E5E3E7-817B-503F-7252-D9D646DBA59A}"/>
              </a:ext>
            </a:extLst>
          </p:cNvPr>
          <p:cNvPicPr>
            <a:picLocks noChangeAspect="1"/>
          </p:cNvPicPr>
          <p:nvPr/>
        </p:nvPicPr>
        <p:blipFill>
          <a:blip r:embed="rId4"/>
          <a:stretch>
            <a:fillRect/>
          </a:stretch>
        </p:blipFill>
        <p:spPr>
          <a:xfrm>
            <a:off x="678952" y="1729580"/>
            <a:ext cx="3893048" cy="2928145"/>
          </a:xfrm>
          <a:prstGeom prst="rect">
            <a:avLst/>
          </a:prstGeom>
        </p:spPr>
      </p:pic>
    </p:spTree>
    <p:extLst>
      <p:ext uri="{BB962C8B-B14F-4D97-AF65-F5344CB8AC3E}">
        <p14:creationId xmlns:p14="http://schemas.microsoft.com/office/powerpoint/2010/main" val="123473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FD23F0C0-E8A0-E948-9AC9-5B81B1464387}"/>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Thank you!</a:t>
            </a:r>
          </a:p>
        </p:txBody>
      </p:sp>
      <p:sp>
        <p:nvSpPr>
          <p:cNvPr id="3" name="Content Placeholder 2">
            <a:extLst>
              <a:ext uri="{FF2B5EF4-FFF2-40B4-BE49-F238E27FC236}">
                <a16:creationId xmlns:a16="http://schemas.microsoft.com/office/drawing/2014/main" id="{49A1A802-3D33-E14F-93D6-4BCDFB7D6F3A}"/>
              </a:ext>
            </a:extLst>
          </p:cNvPr>
          <p:cNvSpPr>
            <a:spLocks noGrp="1"/>
          </p:cNvSpPr>
          <p:nvPr>
            <p:ph idx="1"/>
          </p:nvPr>
        </p:nvSpPr>
        <p:spPr>
          <a:xfrm>
            <a:off x="628650" y="1839913"/>
            <a:ext cx="7886700" cy="4351338"/>
          </a:xfrm>
        </p:spPr>
        <p:txBody>
          <a:bodyPr>
            <a:normAutofit lnSpcReduction="10000"/>
          </a:bodyPr>
          <a:lstStyle/>
          <a:p>
            <a:pPr marL="0" indent="0">
              <a:buNone/>
            </a:pPr>
            <a:r>
              <a:rPr lang="en-US" dirty="0"/>
              <a:t>Lori Newcomer – University of Missouri</a:t>
            </a:r>
          </a:p>
          <a:p>
            <a:pPr marL="0" indent="0">
              <a:buNone/>
            </a:pPr>
            <a:r>
              <a:rPr lang="en-US" dirty="0"/>
              <a:t>Participants</a:t>
            </a:r>
          </a:p>
          <a:p>
            <a:pPr marL="0" indent="0">
              <a:buNone/>
            </a:pPr>
            <a:r>
              <a:rPr lang="en-US" dirty="0"/>
              <a:t>Presenters</a:t>
            </a:r>
          </a:p>
          <a:p>
            <a:pPr marL="0" indent="0">
              <a:buNone/>
            </a:pPr>
            <a:r>
              <a:rPr lang="en-US" dirty="0"/>
              <a:t>Montana Office of Public Instruction</a:t>
            </a:r>
          </a:p>
          <a:p>
            <a:r>
              <a:rPr lang="en-US" dirty="0"/>
              <a:t>Keith Hoyer</a:t>
            </a:r>
          </a:p>
          <a:p>
            <a:r>
              <a:rPr lang="en-US" dirty="0"/>
              <a:t>Tammy </a:t>
            </a:r>
            <a:r>
              <a:rPr lang="en-US" dirty="0" err="1"/>
              <a:t>Lysons</a:t>
            </a:r>
            <a:endParaRPr lang="en-US" dirty="0"/>
          </a:p>
          <a:p>
            <a:r>
              <a:rPr lang="en-US" dirty="0"/>
              <a:t>Kristin Snowden</a:t>
            </a:r>
          </a:p>
          <a:p>
            <a:pPr marL="0" indent="0">
              <a:buNone/>
            </a:pPr>
            <a:r>
              <a:rPr lang="en-US" dirty="0"/>
              <a:t>MTSS Coaches </a:t>
            </a:r>
          </a:p>
          <a:p>
            <a:pPr marL="0" indent="0">
              <a:buNone/>
            </a:pPr>
            <a:r>
              <a:rPr lang="en-US" dirty="0"/>
              <a:t>Tim Lewis – Co-Director National PBIS Center	 </a:t>
            </a:r>
          </a:p>
          <a:p>
            <a:endParaRPr lang="en-US" dirty="0"/>
          </a:p>
        </p:txBody>
      </p:sp>
    </p:spTree>
    <p:extLst>
      <p:ext uri="{BB962C8B-B14F-4D97-AF65-F5344CB8AC3E}">
        <p14:creationId xmlns:p14="http://schemas.microsoft.com/office/powerpoint/2010/main" val="393941461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9A3E-D89E-1FBA-F54E-366F3CD10777}"/>
              </a:ext>
            </a:extLst>
          </p:cNvPr>
          <p:cNvSpPr>
            <a:spLocks noGrp="1"/>
          </p:cNvSpPr>
          <p:nvPr>
            <p:ph type="title"/>
          </p:nvPr>
        </p:nvSpPr>
        <p:spPr/>
        <p:txBody>
          <a:bodyPr/>
          <a:lstStyle/>
          <a:p>
            <a:r>
              <a:rPr lang="en-US" dirty="0">
                <a:hlinkClick r:id="rId2"/>
              </a:rPr>
              <a:t>Music Walk</a:t>
            </a:r>
            <a:endParaRPr lang="en-US" dirty="0"/>
          </a:p>
        </p:txBody>
      </p:sp>
      <p:sp>
        <p:nvSpPr>
          <p:cNvPr id="3" name="Content Placeholder 2">
            <a:extLst>
              <a:ext uri="{FF2B5EF4-FFF2-40B4-BE49-F238E27FC236}">
                <a16:creationId xmlns:a16="http://schemas.microsoft.com/office/drawing/2014/main" id="{011A6734-B0A7-236D-5C56-01A33F668F6D}"/>
              </a:ext>
            </a:extLst>
          </p:cNvPr>
          <p:cNvSpPr>
            <a:spLocks noGrp="1"/>
          </p:cNvSpPr>
          <p:nvPr>
            <p:ph idx="1"/>
          </p:nvPr>
        </p:nvSpPr>
        <p:spPr>
          <a:xfrm>
            <a:off x="482877" y="1690689"/>
            <a:ext cx="3784324" cy="4351338"/>
          </a:xfrm>
        </p:spPr>
        <p:txBody>
          <a:bodyPr>
            <a:normAutofit fontScale="92500"/>
          </a:bodyPr>
          <a:lstStyle/>
          <a:p>
            <a:r>
              <a:rPr lang="en-US" dirty="0"/>
              <a:t>What </a:t>
            </a:r>
            <a:r>
              <a:rPr lang="en-US"/>
              <a:t>tier-one evidence-based </a:t>
            </a:r>
            <a:r>
              <a:rPr lang="en-US" dirty="0"/>
              <a:t>practices do you have in your schools?</a:t>
            </a:r>
          </a:p>
          <a:p>
            <a:r>
              <a:rPr lang="en-US" dirty="0"/>
              <a:t>How do you prepare all staff to use these strategies?</a:t>
            </a:r>
          </a:p>
          <a:p>
            <a:r>
              <a:rPr lang="en-US" dirty="0"/>
              <a:t>What evidence do you have that they are implemented consistently across classrooms?</a:t>
            </a:r>
          </a:p>
          <a:p>
            <a:pPr marL="0" indent="0">
              <a:buNone/>
            </a:pPr>
            <a:endParaRPr lang="en-US" dirty="0"/>
          </a:p>
        </p:txBody>
      </p:sp>
      <p:pic>
        <p:nvPicPr>
          <p:cNvPr id="7" name="Picture 6" descr="Blank frames cordoned off with rope and stanchions">
            <a:extLst>
              <a:ext uri="{FF2B5EF4-FFF2-40B4-BE49-F238E27FC236}">
                <a16:creationId xmlns:a16="http://schemas.microsoft.com/office/drawing/2014/main" id="{3CBACAF1-E340-8191-02D6-1CF793095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3" y="2320157"/>
            <a:ext cx="4512157" cy="2747777"/>
          </a:xfrm>
          <a:prstGeom prst="rect">
            <a:avLst/>
          </a:prstGeom>
        </p:spPr>
      </p:pic>
    </p:spTree>
    <p:extLst>
      <p:ext uri="{BB962C8B-B14F-4D97-AF65-F5344CB8AC3E}">
        <p14:creationId xmlns:p14="http://schemas.microsoft.com/office/powerpoint/2010/main" val="1302011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3B8B-9DAA-41DD-80E3-51E50A1C4712}"/>
              </a:ext>
            </a:extLst>
          </p:cNvPr>
          <p:cNvSpPr>
            <a:spLocks noGrp="1"/>
          </p:cNvSpPr>
          <p:nvPr>
            <p:ph type="title"/>
          </p:nvPr>
        </p:nvSpPr>
        <p:spPr>
          <a:xfrm>
            <a:off x="628650" y="353096"/>
            <a:ext cx="7886700" cy="1325563"/>
          </a:xfrm>
        </p:spPr>
        <p:txBody>
          <a:bodyPr/>
          <a:lstStyle/>
          <a:p>
            <a:r>
              <a:rPr lang="en-US" dirty="0"/>
              <a:t>Tiers Two and Three</a:t>
            </a:r>
          </a:p>
        </p:txBody>
      </p:sp>
      <p:sp>
        <p:nvSpPr>
          <p:cNvPr id="4" name="Content Placeholder 3">
            <a:extLst>
              <a:ext uri="{FF2B5EF4-FFF2-40B4-BE49-F238E27FC236}">
                <a16:creationId xmlns:a16="http://schemas.microsoft.com/office/drawing/2014/main" id="{763986BA-7118-4F5B-951B-A19A4B5EFA52}"/>
              </a:ext>
            </a:extLst>
          </p:cNvPr>
          <p:cNvSpPr>
            <a:spLocks noGrp="1"/>
          </p:cNvSpPr>
          <p:nvPr>
            <p:ph sz="half" idx="1"/>
          </p:nvPr>
        </p:nvSpPr>
        <p:spPr/>
        <p:txBody>
          <a:bodyPr/>
          <a:lstStyle/>
          <a:p>
            <a:endParaRPr lang="en-US" dirty="0"/>
          </a:p>
        </p:txBody>
      </p:sp>
      <p:sp>
        <p:nvSpPr>
          <p:cNvPr id="5" name="Content Placeholder 4">
            <a:extLst>
              <a:ext uri="{FF2B5EF4-FFF2-40B4-BE49-F238E27FC236}">
                <a16:creationId xmlns:a16="http://schemas.microsoft.com/office/drawing/2014/main" id="{3A59EA8F-E298-4BA0-870E-03BC5E2A6B05}"/>
              </a:ext>
            </a:extLst>
          </p:cNvPr>
          <p:cNvSpPr>
            <a:spLocks noGrp="1"/>
          </p:cNvSpPr>
          <p:nvPr>
            <p:ph sz="half" idx="2"/>
          </p:nvPr>
        </p:nvSpPr>
        <p:spPr/>
        <p:txBody>
          <a:bodyPr/>
          <a:lstStyle/>
          <a:p>
            <a:r>
              <a:rPr lang="en-US" sz="2400" dirty="0"/>
              <a:t>Increase intensity </a:t>
            </a:r>
          </a:p>
          <a:p>
            <a:pPr lvl="1"/>
            <a:r>
              <a:rPr lang="en-US" sz="2000" dirty="0"/>
              <a:t>Staff</a:t>
            </a:r>
          </a:p>
          <a:p>
            <a:pPr lvl="1"/>
            <a:r>
              <a:rPr lang="en-US" sz="2000" dirty="0"/>
              <a:t>Time</a:t>
            </a:r>
          </a:p>
          <a:p>
            <a:pPr lvl="1"/>
            <a:r>
              <a:rPr lang="en-US" sz="2000" dirty="0"/>
              <a:t>Ratio of students-to-staff</a:t>
            </a:r>
          </a:p>
          <a:p>
            <a:r>
              <a:rPr lang="en-US" sz="2400" dirty="0"/>
              <a:t>Systematic</a:t>
            </a:r>
          </a:p>
          <a:p>
            <a:pPr lvl="1"/>
            <a:r>
              <a:rPr lang="en-US" sz="2000" dirty="0"/>
              <a:t>Criteria for entry/exit</a:t>
            </a:r>
          </a:p>
          <a:p>
            <a:r>
              <a:rPr lang="en-US" sz="2400" dirty="0"/>
              <a:t>Quick response times</a:t>
            </a:r>
          </a:p>
          <a:p>
            <a:r>
              <a:rPr lang="en-US" sz="2400" dirty="0"/>
              <a:t>Does not require diagnosis (e.g</a:t>
            </a:r>
            <a:r>
              <a:rPr lang="en-US" sz="2400"/>
              <a:t>., disability</a:t>
            </a:r>
            <a:r>
              <a:rPr lang="en-US" sz="2400" dirty="0"/>
              <a:t>)</a:t>
            </a:r>
          </a:p>
          <a:p>
            <a:pPr lvl="1"/>
            <a:endParaRPr lang="en-US" dirty="0"/>
          </a:p>
        </p:txBody>
      </p:sp>
      <p:graphicFrame>
        <p:nvGraphicFramePr>
          <p:cNvPr id="6" name="Object 2">
            <a:extLst>
              <a:ext uri="{FF2B5EF4-FFF2-40B4-BE49-F238E27FC236}">
                <a16:creationId xmlns:a16="http://schemas.microsoft.com/office/drawing/2014/main" id="{62AC2BC0-371A-43DA-9D7C-9CAD0ECA82F7}"/>
              </a:ext>
            </a:extLst>
          </p:cNvPr>
          <p:cNvGraphicFramePr>
            <a:graphicFrameLocks noChangeAspect="1"/>
          </p:cNvGraphicFramePr>
          <p:nvPr/>
        </p:nvGraphicFramePr>
        <p:xfrm>
          <a:off x="929811" y="1825627"/>
          <a:ext cx="1295400" cy="4410075"/>
        </p:xfrm>
        <a:graphic>
          <a:graphicData uri="http://schemas.openxmlformats.org/presentationml/2006/ole">
            <mc:AlternateContent xmlns:mc="http://schemas.openxmlformats.org/markup-compatibility/2006">
              <mc:Choice xmlns:v="urn:schemas-microsoft-com:vml" Requires="v">
                <p:oleObj name="Drawing" r:id="rId2" imgW="1304925" imgH="4419600" progId="">
                  <p:embed/>
                </p:oleObj>
              </mc:Choice>
              <mc:Fallback>
                <p:oleObj name="Drawing" r:id="rId2" imgW="1304925" imgH="4419600" progId="">
                  <p:embed/>
                  <p:pic>
                    <p:nvPicPr>
                      <p:cNvPr id="6" name="Object 2">
                        <a:extLst>
                          <a:ext uri="{FF2B5EF4-FFF2-40B4-BE49-F238E27FC236}">
                            <a16:creationId xmlns:a16="http://schemas.microsoft.com/office/drawing/2014/main" id="{62AC2BC0-371A-43DA-9D7C-9CAD0ECA8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11" y="1825627"/>
                        <a:ext cx="1295400"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rrow: Left 6">
            <a:extLst>
              <a:ext uri="{FF2B5EF4-FFF2-40B4-BE49-F238E27FC236}">
                <a16:creationId xmlns:a16="http://schemas.microsoft.com/office/drawing/2014/main" id="{DCAFE9FE-6F0F-42CA-9D15-A6DD5F962BB1}"/>
              </a:ext>
            </a:extLst>
          </p:cNvPr>
          <p:cNvSpPr/>
          <p:nvPr/>
        </p:nvSpPr>
        <p:spPr>
          <a:xfrm>
            <a:off x="2661113" y="2165008"/>
            <a:ext cx="1417834" cy="6575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6533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A312-1EE2-4F68-A045-4E829C50B4F6}"/>
              </a:ext>
            </a:extLst>
          </p:cNvPr>
          <p:cNvSpPr>
            <a:spLocks noGrp="1"/>
          </p:cNvSpPr>
          <p:nvPr>
            <p:ph type="title"/>
          </p:nvPr>
        </p:nvSpPr>
        <p:spPr/>
        <p:txBody>
          <a:bodyPr/>
          <a:lstStyle/>
          <a:p>
            <a:r>
              <a:rPr lang="en-US" dirty="0"/>
              <a:t>Tiers Two and Three Examples</a:t>
            </a:r>
          </a:p>
        </p:txBody>
      </p:sp>
      <p:sp>
        <p:nvSpPr>
          <p:cNvPr id="3" name="Content Placeholder 2">
            <a:extLst>
              <a:ext uri="{FF2B5EF4-FFF2-40B4-BE49-F238E27FC236}">
                <a16:creationId xmlns:a16="http://schemas.microsoft.com/office/drawing/2014/main" id="{B193048A-5294-4D82-B914-7EA3E24BDD92}"/>
              </a:ext>
            </a:extLst>
          </p:cNvPr>
          <p:cNvSpPr>
            <a:spLocks noGrp="1"/>
          </p:cNvSpPr>
          <p:nvPr>
            <p:ph sz="half" idx="1"/>
          </p:nvPr>
        </p:nvSpPr>
        <p:spPr/>
        <p:txBody>
          <a:bodyPr>
            <a:normAutofit fontScale="92500" lnSpcReduction="20000"/>
          </a:bodyPr>
          <a:lstStyle/>
          <a:p>
            <a:pPr marL="0" indent="0">
              <a:buNone/>
            </a:pPr>
            <a:r>
              <a:rPr lang="en-US" sz="2400" b="1" dirty="0"/>
              <a:t>Academic</a:t>
            </a:r>
          </a:p>
          <a:p>
            <a:r>
              <a:rPr lang="en-US" sz="2400" dirty="0"/>
              <a:t>Additional course </a:t>
            </a:r>
            <a:r>
              <a:rPr lang="en-US" sz="2400"/>
              <a:t>or flexible </a:t>
            </a:r>
            <a:r>
              <a:rPr lang="en-US" sz="2400" dirty="0"/>
              <a:t>time</a:t>
            </a:r>
          </a:p>
          <a:p>
            <a:pPr lvl="1"/>
            <a:r>
              <a:rPr lang="en-US" sz="2000" dirty="0">
                <a:hlinkClick r:id="rId2"/>
              </a:rPr>
              <a:t>Implemented within the master schedule</a:t>
            </a:r>
            <a:endParaRPr lang="en-US" sz="2000" dirty="0"/>
          </a:p>
          <a:p>
            <a:pPr lvl="1"/>
            <a:r>
              <a:rPr lang="en-US" sz="2000"/>
              <a:t>Evidence-based </a:t>
            </a:r>
            <a:r>
              <a:rPr lang="en-US" sz="2000" dirty="0"/>
              <a:t>reading programs</a:t>
            </a:r>
          </a:p>
          <a:p>
            <a:pPr lvl="2"/>
            <a:r>
              <a:rPr lang="en-US" sz="1800" dirty="0"/>
              <a:t>Tier two: </a:t>
            </a:r>
            <a:r>
              <a:rPr lang="en-US" sz="1800" dirty="0">
                <a:hlinkClick r:id="rId3"/>
              </a:rPr>
              <a:t>REWARDS</a:t>
            </a:r>
            <a:endParaRPr lang="en-US" sz="1800" dirty="0"/>
          </a:p>
          <a:p>
            <a:pPr lvl="2"/>
            <a:r>
              <a:rPr lang="en-US" sz="1800" dirty="0"/>
              <a:t>Tier three: </a:t>
            </a:r>
            <a:r>
              <a:rPr lang="en-US" sz="1800" dirty="0">
                <a:hlinkClick r:id="rId4"/>
              </a:rPr>
              <a:t>Wilson Reading System</a:t>
            </a:r>
            <a:endParaRPr lang="en-US" sz="1800" dirty="0"/>
          </a:p>
          <a:p>
            <a:pPr marL="342900" lvl="1" indent="0">
              <a:buNone/>
            </a:pPr>
            <a:endParaRPr lang="en-US" dirty="0"/>
          </a:p>
        </p:txBody>
      </p:sp>
      <p:sp>
        <p:nvSpPr>
          <p:cNvPr id="4" name="Content Placeholder 3">
            <a:extLst>
              <a:ext uri="{FF2B5EF4-FFF2-40B4-BE49-F238E27FC236}">
                <a16:creationId xmlns:a16="http://schemas.microsoft.com/office/drawing/2014/main" id="{C26C0E1F-A101-4544-8B41-A2FEC685C5FF}"/>
              </a:ext>
            </a:extLst>
          </p:cNvPr>
          <p:cNvSpPr>
            <a:spLocks noGrp="1"/>
          </p:cNvSpPr>
          <p:nvPr>
            <p:ph sz="half" idx="2"/>
          </p:nvPr>
        </p:nvSpPr>
        <p:spPr/>
        <p:txBody>
          <a:bodyPr>
            <a:normAutofit fontScale="92500" lnSpcReduction="20000"/>
          </a:bodyPr>
          <a:lstStyle/>
          <a:p>
            <a:pPr marL="0" indent="0">
              <a:buNone/>
            </a:pPr>
            <a:r>
              <a:rPr lang="en-US" b="1"/>
              <a:t>Behavioral</a:t>
            </a:r>
            <a:r>
              <a:rPr lang="en-US" b="1" dirty="0"/>
              <a:t>/Social and Emotional</a:t>
            </a:r>
          </a:p>
          <a:p>
            <a:r>
              <a:rPr lang="en-US" sz="2400" dirty="0">
                <a:hlinkClick r:id="rId5"/>
              </a:rPr>
              <a:t>Check in/Check out system</a:t>
            </a:r>
            <a:endParaRPr lang="en-US" sz="2400" dirty="0"/>
          </a:p>
          <a:p>
            <a:r>
              <a:rPr lang="en-US" sz="2400">
                <a:hlinkClick r:id="rId6"/>
              </a:rPr>
              <a:t>Behavior </a:t>
            </a:r>
            <a:r>
              <a:rPr lang="en-US" sz="2400" dirty="0">
                <a:hlinkClick r:id="rId6"/>
              </a:rPr>
              <a:t>Education Program</a:t>
            </a:r>
            <a:endParaRPr lang="en-US" sz="2400" dirty="0"/>
          </a:p>
          <a:p>
            <a:r>
              <a:rPr lang="en-US" sz="2400" dirty="0">
                <a:hlinkClick r:id="rId7"/>
              </a:rPr>
              <a:t>Social Skills Curriculum</a:t>
            </a:r>
            <a:endParaRPr lang="en-US" sz="2400" dirty="0"/>
          </a:p>
          <a:p>
            <a:r>
              <a:rPr lang="en-US" sz="2400" dirty="0">
                <a:hlinkClick r:id="rId8"/>
              </a:rPr>
              <a:t>Class-Wide Function-related Intervention Teams</a:t>
            </a:r>
            <a:endParaRPr lang="en-US" sz="2400" dirty="0"/>
          </a:p>
          <a:p>
            <a:pPr lvl="1"/>
            <a:r>
              <a:rPr lang="en-US" sz="2200" dirty="0">
                <a:hlinkClick r:id="rId9"/>
              </a:rPr>
              <a:t>Taiwan Example</a:t>
            </a:r>
            <a:r>
              <a:rPr lang="en-US" sz="2200" dirty="0"/>
              <a:t> </a:t>
            </a:r>
          </a:p>
          <a:p>
            <a:r>
              <a:rPr lang="en-US" sz="2400">
                <a:hlinkClick r:id="rId10"/>
              </a:rPr>
              <a:t>Functional Behavior </a:t>
            </a:r>
            <a:r>
              <a:rPr lang="en-US" sz="2400" dirty="0">
                <a:hlinkClick r:id="rId10"/>
              </a:rPr>
              <a:t>Assessment/</a:t>
            </a:r>
            <a:r>
              <a:rPr lang="en-US" sz="2400">
                <a:hlinkClick r:id="rId10"/>
              </a:rPr>
              <a:t>Positive Behavior </a:t>
            </a:r>
            <a:r>
              <a:rPr lang="en-US" sz="2400" dirty="0">
                <a:hlinkClick r:id="rId10"/>
              </a:rPr>
              <a:t>Intervention</a:t>
            </a:r>
            <a:endParaRPr lang="en-US" sz="2400" dirty="0"/>
          </a:p>
          <a:p>
            <a:pPr lvl="1"/>
            <a:r>
              <a:rPr lang="en-US" sz="2200" dirty="0">
                <a:hlinkClick r:id="rId11"/>
              </a:rPr>
              <a:t>Taiwan Example</a:t>
            </a:r>
            <a:endParaRPr lang="en-US" sz="2200" dirty="0"/>
          </a:p>
          <a:p>
            <a:r>
              <a:rPr lang="en-US" sz="2400" dirty="0">
                <a:hlinkClick r:id="rId12"/>
              </a:rPr>
              <a:t>Person centered/wrap around transition support</a:t>
            </a:r>
            <a:endParaRPr lang="en-US" sz="2400" dirty="0"/>
          </a:p>
          <a:p>
            <a:endParaRPr lang="en-US" dirty="0"/>
          </a:p>
        </p:txBody>
      </p:sp>
      <p:graphicFrame>
        <p:nvGraphicFramePr>
          <p:cNvPr id="5" name="Object 2">
            <a:extLst>
              <a:ext uri="{FF2B5EF4-FFF2-40B4-BE49-F238E27FC236}">
                <a16:creationId xmlns:a16="http://schemas.microsoft.com/office/drawing/2014/main" id="{C89F4ADC-DC3A-89BD-EABD-D79374F3C45C}"/>
              </a:ext>
            </a:extLst>
          </p:cNvPr>
          <p:cNvGraphicFramePr>
            <a:graphicFrameLocks noChangeAspect="1"/>
          </p:cNvGraphicFramePr>
          <p:nvPr>
            <p:extLst>
              <p:ext uri="{D42A27DB-BD31-4B8C-83A1-F6EECF244321}">
                <p14:modId xmlns:p14="http://schemas.microsoft.com/office/powerpoint/2010/main" val="2940458389"/>
              </p:ext>
            </p:extLst>
          </p:nvPr>
        </p:nvGraphicFramePr>
        <p:xfrm>
          <a:off x="1333690" y="4492491"/>
          <a:ext cx="1063000" cy="2100469"/>
        </p:xfrm>
        <a:graphic>
          <a:graphicData uri="http://schemas.openxmlformats.org/presentationml/2006/ole">
            <mc:AlternateContent xmlns:mc="http://schemas.openxmlformats.org/markup-compatibility/2006">
              <mc:Choice xmlns:v="urn:schemas-microsoft-com:vml" Requires="v">
                <p:oleObj name="Drawing" r:id="rId13" imgW="1304925" imgH="4419600" progId="">
                  <p:embed/>
                </p:oleObj>
              </mc:Choice>
              <mc:Fallback>
                <p:oleObj name="Drawing" r:id="rId13" imgW="1304925" imgH="4419600" progId="">
                  <p:embed/>
                  <p:pic>
                    <p:nvPicPr>
                      <p:cNvPr id="5" name="Object 2">
                        <a:extLst>
                          <a:ext uri="{FF2B5EF4-FFF2-40B4-BE49-F238E27FC236}">
                            <a16:creationId xmlns:a16="http://schemas.microsoft.com/office/drawing/2014/main" id="{C89F4ADC-DC3A-89BD-EABD-D79374F3C4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33690" y="4492491"/>
                        <a:ext cx="1063000" cy="21004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rrow: Left 5">
            <a:extLst>
              <a:ext uri="{FF2B5EF4-FFF2-40B4-BE49-F238E27FC236}">
                <a16:creationId xmlns:a16="http://schemas.microsoft.com/office/drawing/2014/main" id="{9EA83385-235D-12B1-4FE6-3BB0A887F3E8}"/>
              </a:ext>
            </a:extLst>
          </p:cNvPr>
          <p:cNvSpPr/>
          <p:nvPr/>
        </p:nvSpPr>
        <p:spPr>
          <a:xfrm>
            <a:off x="2453842" y="4783485"/>
            <a:ext cx="1163469" cy="2648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363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1AEE-6320-374C-87A9-05A7E8785A21}"/>
              </a:ext>
            </a:extLst>
          </p:cNvPr>
          <p:cNvSpPr>
            <a:spLocks noGrp="1"/>
          </p:cNvSpPr>
          <p:nvPr>
            <p:ph type="title"/>
          </p:nvPr>
        </p:nvSpPr>
        <p:spPr/>
        <p:txBody>
          <a:bodyPr>
            <a:normAutofit fontScale="90000"/>
          </a:bodyPr>
          <a:lstStyle/>
          <a:p>
            <a:r>
              <a:rPr lang="en-US" dirty="0"/>
              <a:t>Northfield Middle/High School </a:t>
            </a:r>
            <a:br>
              <a:rPr lang="en-US" dirty="0"/>
            </a:br>
            <a:r>
              <a:rPr lang="en-US" dirty="0"/>
              <a:t>Tier 1 to 2 – See P. 6-8</a:t>
            </a:r>
            <a:br>
              <a:rPr lang="en-US" dirty="0"/>
            </a:br>
            <a:endParaRPr lang="en-US" dirty="0"/>
          </a:p>
        </p:txBody>
      </p:sp>
      <p:pic>
        <p:nvPicPr>
          <p:cNvPr id="5" name="Content Placeholder 4" descr="Image of boys with sign that says &quot;I'm going to college&quot;">
            <a:extLst>
              <a:ext uri="{FF2B5EF4-FFF2-40B4-BE49-F238E27FC236}">
                <a16:creationId xmlns:a16="http://schemas.microsoft.com/office/drawing/2014/main" id="{290D4BFB-A5A7-AC4D-9199-A6D1AFFE8240}"/>
              </a:ext>
            </a:extLst>
          </p:cNvPr>
          <p:cNvPicPr>
            <a:picLocks noGrp="1" noChangeAspect="1"/>
          </p:cNvPicPr>
          <p:nvPr>
            <p:ph idx="1"/>
          </p:nvPr>
        </p:nvPicPr>
        <p:blipFill>
          <a:blip r:embed="rId2"/>
          <a:stretch>
            <a:fillRect/>
          </a:stretch>
        </p:blipFill>
        <p:spPr>
          <a:xfrm>
            <a:off x="704144" y="1825625"/>
            <a:ext cx="7735712" cy="4351338"/>
          </a:xfrm>
        </p:spPr>
      </p:pic>
    </p:spTree>
    <p:extLst>
      <p:ext uri="{BB962C8B-B14F-4D97-AF65-F5344CB8AC3E}">
        <p14:creationId xmlns:p14="http://schemas.microsoft.com/office/powerpoint/2010/main" val="3148966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FD2E2-23AA-204E-ABEA-7C0B11732E17}"/>
              </a:ext>
            </a:extLst>
          </p:cNvPr>
          <p:cNvSpPr>
            <a:spLocks noGrp="1"/>
          </p:cNvSpPr>
          <p:nvPr>
            <p:ph type="title"/>
          </p:nvPr>
        </p:nvSpPr>
        <p:spPr>
          <a:xfrm>
            <a:off x="628650" y="294788"/>
            <a:ext cx="7886700" cy="1325563"/>
          </a:xfrm>
        </p:spPr>
        <p:txBody>
          <a:bodyPr vert="horz" lIns="91440" tIns="45720" rIns="91440" bIns="45720" rtlCol="0" anchor="ctr">
            <a:normAutofit/>
          </a:bodyPr>
          <a:lstStyle/>
          <a:p>
            <a:r>
              <a:rPr lang="en-US" dirty="0"/>
              <a:t>Matt and MTSS – See P. 11</a:t>
            </a:r>
          </a:p>
        </p:txBody>
      </p:sp>
      <p:sp>
        <p:nvSpPr>
          <p:cNvPr id="6" name="Content Placeholder 5">
            <a:extLst>
              <a:ext uri="{FF2B5EF4-FFF2-40B4-BE49-F238E27FC236}">
                <a16:creationId xmlns:a16="http://schemas.microsoft.com/office/drawing/2014/main" id="{43F61560-2006-DA48-BAA7-C3F6E9DD7178}"/>
              </a:ext>
            </a:extLst>
          </p:cNvPr>
          <p:cNvSpPr>
            <a:spLocks noGrp="1"/>
          </p:cNvSpPr>
          <p:nvPr>
            <p:ph sz="half" idx="2"/>
          </p:nvPr>
        </p:nvSpPr>
        <p:spPr>
          <a:xfrm>
            <a:off x="628652" y="1421179"/>
            <a:ext cx="2848355" cy="4351338"/>
          </a:xfrm>
        </p:spPr>
        <p:txBody>
          <a:bodyPr vert="horz" lIns="91440" tIns="45720" rIns="91440" bIns="45720" rtlCol="0">
            <a:noAutofit/>
          </a:bodyPr>
          <a:lstStyle/>
          <a:p>
            <a:r>
              <a:rPr lang="en-US" sz="2200" dirty="0"/>
              <a:t>Universal</a:t>
            </a:r>
          </a:p>
          <a:p>
            <a:pPr lvl="1"/>
            <a:r>
              <a:rPr lang="en-US" sz="2200" dirty="0"/>
              <a:t>Retaught expectations</a:t>
            </a:r>
          </a:p>
          <a:p>
            <a:pPr marL="0" indent="0">
              <a:buNone/>
            </a:pPr>
            <a:endParaRPr lang="en-US" sz="2200" dirty="0"/>
          </a:p>
          <a:p>
            <a:r>
              <a:rPr lang="en-US" sz="2200" dirty="0"/>
              <a:t>Targeted</a:t>
            </a:r>
          </a:p>
          <a:p>
            <a:pPr lvl="1"/>
            <a:r>
              <a:rPr lang="en-US" sz="2200" dirty="0"/>
              <a:t>Check In/Check Out</a:t>
            </a:r>
          </a:p>
          <a:p>
            <a:pPr lvl="1"/>
            <a:r>
              <a:rPr lang="en-US" sz="2200" dirty="0"/>
              <a:t>Math remediation</a:t>
            </a:r>
          </a:p>
          <a:p>
            <a:endParaRPr lang="en-US" sz="2200" dirty="0"/>
          </a:p>
          <a:p>
            <a:r>
              <a:rPr lang="en-US" sz="2200" dirty="0"/>
              <a:t>Individual</a:t>
            </a:r>
          </a:p>
          <a:p>
            <a:pPr lvl="1"/>
            <a:r>
              <a:rPr lang="en-US" sz="2200" dirty="0"/>
              <a:t>FBA/BIP</a:t>
            </a:r>
          </a:p>
          <a:p>
            <a:pPr lvl="1"/>
            <a:r>
              <a:rPr lang="en-US" sz="2200" dirty="0">
                <a:hlinkClick r:id="rId3"/>
              </a:rPr>
              <a:t>Project RENEW</a:t>
            </a:r>
            <a:r>
              <a:rPr lang="en-US" sz="2200" dirty="0"/>
              <a:t> – Mentor/Plan</a:t>
            </a:r>
          </a:p>
          <a:p>
            <a:endParaRPr lang="en-US" sz="2200" dirty="0"/>
          </a:p>
          <a:p>
            <a:endParaRPr lang="en-US" sz="2200" dirty="0"/>
          </a:p>
        </p:txBody>
      </p:sp>
      <p:pic>
        <p:nvPicPr>
          <p:cNvPr id="10" name="Content Placeholder 9" descr="image of a boy sitting at his computer">
            <a:extLst>
              <a:ext uri="{FF2B5EF4-FFF2-40B4-BE49-F238E27FC236}">
                <a16:creationId xmlns:a16="http://schemas.microsoft.com/office/drawing/2014/main" id="{7C0DA781-B1BC-8646-8A53-3EA9A0743686}"/>
              </a:ext>
            </a:extLst>
          </p:cNvPr>
          <p:cNvPicPr>
            <a:picLocks noGrp="1" noChangeAspect="1"/>
          </p:cNvPicPr>
          <p:nvPr>
            <p:ph sz="half" idx="1"/>
          </p:nvPr>
        </p:nvPicPr>
        <p:blipFill rotWithShape="1">
          <a:blip r:embed="rId4"/>
          <a:srcRect l="13405" r="13836" b="2"/>
          <a:stretch/>
        </p:blipFill>
        <p:spPr>
          <a:xfrm>
            <a:off x="3840480" y="1904283"/>
            <a:ext cx="4674870" cy="4272681"/>
          </a:xfrm>
          <a:prstGeom prst="rect">
            <a:avLst/>
          </a:prstGeom>
        </p:spPr>
      </p:pic>
      <p:sp>
        <p:nvSpPr>
          <p:cNvPr id="11" name="TextBox 10">
            <a:extLst>
              <a:ext uri="{FF2B5EF4-FFF2-40B4-BE49-F238E27FC236}">
                <a16:creationId xmlns:a16="http://schemas.microsoft.com/office/drawing/2014/main" id="{BE1BB049-EC1D-4140-887C-851B33FC071D}"/>
              </a:ext>
            </a:extLst>
          </p:cNvPr>
          <p:cNvSpPr txBox="1"/>
          <p:nvPr/>
        </p:nvSpPr>
        <p:spPr>
          <a:xfrm>
            <a:off x="4979963" y="6385152"/>
            <a:ext cx="1612942" cy="215444"/>
          </a:xfrm>
          <a:prstGeom prst="rect">
            <a:avLst/>
          </a:prstGeom>
          <a:noFill/>
        </p:spPr>
        <p:txBody>
          <a:bodyPr wrap="none" rtlCol="0">
            <a:spAutoFit/>
          </a:bodyPr>
          <a:lstStyle/>
          <a:p>
            <a:r>
              <a:rPr lang="en-US" sz="800" dirty="0"/>
              <a:t>Image from https://flic.kr/p/EyKKf</a:t>
            </a:r>
          </a:p>
        </p:txBody>
      </p:sp>
    </p:spTree>
    <p:extLst>
      <p:ext uri="{BB962C8B-B14F-4D97-AF65-F5344CB8AC3E}">
        <p14:creationId xmlns:p14="http://schemas.microsoft.com/office/powerpoint/2010/main" val="423782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471488" y="1999456"/>
            <a:ext cx="7772400" cy="2387600"/>
          </a:xfrm>
        </p:spPr>
        <p:txBody>
          <a:bodyPr>
            <a:normAutofit/>
          </a:bodyPr>
          <a:lstStyle/>
          <a:p>
            <a:r>
              <a:rPr lang="en-US" sz="4400" i="1" dirty="0"/>
              <a:t>Chapter 11: Using Data to Monitor Systems and Target Interventions</a:t>
            </a:r>
          </a:p>
        </p:txBody>
      </p:sp>
      <p:sp>
        <p:nvSpPr>
          <p:cNvPr id="3" name="TextBox 2">
            <a:extLst>
              <a:ext uri="{FF2B5EF4-FFF2-40B4-BE49-F238E27FC236}">
                <a16:creationId xmlns:a16="http://schemas.microsoft.com/office/drawing/2014/main" id="{F5BE7894-C9FF-19F2-B5FA-12CF4674FA94}"/>
              </a:ext>
            </a:extLst>
          </p:cNvPr>
          <p:cNvSpPr txBox="1"/>
          <p:nvPr/>
        </p:nvSpPr>
        <p:spPr>
          <a:xfrm>
            <a:off x="1728790" y="5500688"/>
            <a:ext cx="2268763" cy="369332"/>
          </a:xfrm>
          <a:prstGeom prst="rect">
            <a:avLst/>
          </a:prstGeom>
          <a:noFill/>
        </p:spPr>
        <p:txBody>
          <a:bodyPr wrap="none" rtlCol="0">
            <a:spAutoFit/>
          </a:bodyPr>
          <a:lstStyle/>
          <a:p>
            <a:r>
              <a:rPr lang="en-US">
                <a:hlinkClick r:id="rId2"/>
              </a:rPr>
              <a:t>Career Builder </a:t>
            </a:r>
            <a:r>
              <a:rPr lang="en-US" dirty="0">
                <a:hlinkClick r:id="rId2"/>
              </a:rPr>
              <a:t>video 1</a:t>
            </a:r>
            <a:endParaRPr lang="en-US" dirty="0"/>
          </a:p>
        </p:txBody>
      </p:sp>
    </p:spTree>
    <p:extLst>
      <p:ext uri="{BB962C8B-B14F-4D97-AF65-F5344CB8AC3E}">
        <p14:creationId xmlns:p14="http://schemas.microsoft.com/office/powerpoint/2010/main" val="3100058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C5E5B-E714-4F1A-4D8E-30AC481B0E65}"/>
              </a:ext>
            </a:extLst>
          </p:cNvPr>
          <p:cNvSpPr>
            <a:spLocks noGrp="1"/>
          </p:cNvSpPr>
          <p:nvPr>
            <p:ph type="title"/>
          </p:nvPr>
        </p:nvSpPr>
        <p:spPr/>
        <p:txBody>
          <a:bodyPr/>
          <a:lstStyle/>
          <a:p>
            <a:r>
              <a:rPr lang="en-US" dirty="0"/>
              <a:t>Data Can Be Beautiful</a:t>
            </a:r>
          </a:p>
        </p:txBody>
      </p:sp>
      <p:pic>
        <p:nvPicPr>
          <p:cNvPr id="5" name="Content Placeholder 4">
            <a:extLst>
              <a:ext uri="{FF2B5EF4-FFF2-40B4-BE49-F238E27FC236}">
                <a16:creationId xmlns:a16="http://schemas.microsoft.com/office/drawing/2014/main" id="{6F385F1D-5942-5610-01ED-156391601C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394907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FDC6-2BEE-6AEA-44F6-6DCA4D0D5B98}"/>
              </a:ext>
            </a:extLst>
          </p:cNvPr>
          <p:cNvSpPr>
            <a:spLocks noGrp="1"/>
          </p:cNvSpPr>
          <p:nvPr>
            <p:ph type="title"/>
          </p:nvPr>
        </p:nvSpPr>
        <p:spPr>
          <a:xfrm>
            <a:off x="493157" y="393703"/>
            <a:ext cx="7886700" cy="1325563"/>
          </a:xfrm>
        </p:spPr>
        <p:txBody>
          <a:bodyPr/>
          <a:lstStyle/>
          <a:p>
            <a:r>
              <a:rPr lang="en-US" dirty="0"/>
              <a:t>Using Data At the YMCA</a:t>
            </a:r>
          </a:p>
        </p:txBody>
      </p:sp>
      <p:pic>
        <p:nvPicPr>
          <p:cNvPr id="5" name="Picture 4">
            <a:extLst>
              <a:ext uri="{FF2B5EF4-FFF2-40B4-BE49-F238E27FC236}">
                <a16:creationId xmlns:a16="http://schemas.microsoft.com/office/drawing/2014/main" id="{7308DD47-C690-3A49-BC89-68A4108656E6}"/>
              </a:ext>
            </a:extLst>
          </p:cNvPr>
          <p:cNvPicPr>
            <a:picLocks noChangeAspect="1"/>
          </p:cNvPicPr>
          <p:nvPr/>
        </p:nvPicPr>
        <p:blipFill>
          <a:blip r:embed="rId3"/>
          <a:stretch>
            <a:fillRect/>
          </a:stretch>
        </p:blipFill>
        <p:spPr>
          <a:xfrm>
            <a:off x="493159" y="2123628"/>
            <a:ext cx="8022193" cy="3355271"/>
          </a:xfrm>
          <a:prstGeom prst="rect">
            <a:avLst/>
          </a:prstGeom>
        </p:spPr>
      </p:pic>
    </p:spTree>
    <p:extLst>
      <p:ext uri="{BB962C8B-B14F-4D97-AF65-F5344CB8AC3E}">
        <p14:creationId xmlns:p14="http://schemas.microsoft.com/office/powerpoint/2010/main" val="2325102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0455-F979-6863-88A6-0ED527735CBC}"/>
              </a:ext>
            </a:extLst>
          </p:cNvPr>
          <p:cNvSpPr>
            <a:spLocks noGrp="1"/>
          </p:cNvSpPr>
          <p:nvPr>
            <p:ph type="title"/>
          </p:nvPr>
        </p:nvSpPr>
        <p:spPr/>
        <p:txBody>
          <a:bodyPr/>
          <a:lstStyle/>
          <a:p>
            <a:r>
              <a:rPr lang="en-US" dirty="0"/>
              <a:t>Plant the Tree Today</a:t>
            </a:r>
          </a:p>
        </p:txBody>
      </p:sp>
      <p:sp>
        <p:nvSpPr>
          <p:cNvPr id="3" name="Content Placeholder 2">
            <a:extLst>
              <a:ext uri="{FF2B5EF4-FFF2-40B4-BE49-F238E27FC236}">
                <a16:creationId xmlns:a16="http://schemas.microsoft.com/office/drawing/2014/main" id="{19E8C2C2-6927-DC12-1366-B7E8E0672A77}"/>
              </a:ext>
            </a:extLst>
          </p:cNvPr>
          <p:cNvSpPr>
            <a:spLocks noGrp="1"/>
          </p:cNvSpPr>
          <p:nvPr>
            <p:ph idx="1"/>
          </p:nvPr>
        </p:nvSpPr>
        <p:spPr>
          <a:xfrm>
            <a:off x="628650" y="1825625"/>
            <a:ext cx="4057650" cy="4351338"/>
          </a:xfrm>
        </p:spPr>
        <p:txBody>
          <a:bodyPr/>
          <a:lstStyle/>
          <a:p>
            <a:r>
              <a:rPr lang="en-US" dirty="0"/>
              <a:t>Organize what you have that aligns with school goals (e.g., grades, attendance, discipline referrals)</a:t>
            </a:r>
          </a:p>
          <a:p>
            <a:r>
              <a:rPr lang="en-US" dirty="0"/>
              <a:t>Start asking </a:t>
            </a:r>
            <a:r>
              <a:rPr lang="en-US"/>
              <a:t>questions about </a:t>
            </a:r>
            <a:r>
              <a:rPr lang="en-US" dirty="0"/>
              <a:t>the data</a:t>
            </a:r>
          </a:p>
          <a:p>
            <a:r>
              <a:rPr lang="en-US" dirty="0"/>
              <a:t>You will see what new data you need</a:t>
            </a:r>
          </a:p>
          <a:p>
            <a:endParaRPr lang="en-US" dirty="0"/>
          </a:p>
        </p:txBody>
      </p:sp>
      <p:pic>
        <p:nvPicPr>
          <p:cNvPr id="5" name="Picture 4" descr="A picture containing person, plant, outdoor, tree&#10;&#10;Description automatically generated">
            <a:extLst>
              <a:ext uri="{FF2B5EF4-FFF2-40B4-BE49-F238E27FC236}">
                <a16:creationId xmlns:a16="http://schemas.microsoft.com/office/drawing/2014/main" id="{9908C281-6069-4589-616D-18D591C3758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86300" y="2076452"/>
            <a:ext cx="3950780" cy="2967036"/>
          </a:xfrm>
          <a:prstGeom prst="rect">
            <a:avLst/>
          </a:prstGeom>
        </p:spPr>
      </p:pic>
      <p:sp>
        <p:nvSpPr>
          <p:cNvPr id="6" name="TextBox 5">
            <a:extLst>
              <a:ext uri="{FF2B5EF4-FFF2-40B4-BE49-F238E27FC236}">
                <a16:creationId xmlns:a16="http://schemas.microsoft.com/office/drawing/2014/main" id="{8F7FC7A2-5C8D-8B7E-4459-37D296637BC7}"/>
              </a:ext>
            </a:extLst>
          </p:cNvPr>
          <p:cNvSpPr txBox="1"/>
          <p:nvPr/>
        </p:nvSpPr>
        <p:spPr>
          <a:xfrm>
            <a:off x="6340839" y="7776536"/>
            <a:ext cx="3665799" cy="230832"/>
          </a:xfrm>
          <a:prstGeom prst="rect">
            <a:avLst/>
          </a:prstGeom>
          <a:noFill/>
        </p:spPr>
        <p:txBody>
          <a:bodyPr wrap="square" rtlCol="0">
            <a:spAutoFit/>
          </a:bodyPr>
          <a:lstStyle/>
          <a:p>
            <a:r>
              <a:rPr lang="en-US" sz="900" dirty="0">
                <a:hlinkClick r:id="rId4" tooltip="https://gabrielhemery.com/plant-a-tree-for-every-year-of-your-life/"/>
              </a:rPr>
              <a:t>This </a:t>
            </a:r>
            <a:r>
              <a:rPr lang="en-US" sz="900">
                <a:hlinkClick r:id="rId4" tooltip="https://gabrielhemery.com/plant-a-tree-for-every-year-of-your-life/"/>
              </a:rPr>
              <a:t>Photo</a:t>
            </a:r>
            <a:r>
              <a:rPr lang="en-US" sz="900"/>
              <a:t> by </a:t>
            </a:r>
            <a:r>
              <a:rPr lang="en-US" sz="900" dirty="0"/>
              <a:t>Unknown Author is licensed under </a:t>
            </a:r>
            <a:r>
              <a:rPr lang="en-US" sz="900">
                <a:hlinkClick r:id="rId5" tooltip="https://creativecommons.org/licenses/by-nc-nd/3.0/"/>
              </a:rPr>
              <a:t>CC BY-NC-ND</a:t>
            </a:r>
            <a:endParaRPr lang="en-US" sz="900" dirty="0"/>
          </a:p>
        </p:txBody>
      </p:sp>
    </p:spTree>
    <p:extLst>
      <p:ext uri="{BB962C8B-B14F-4D97-AF65-F5344CB8AC3E}">
        <p14:creationId xmlns:p14="http://schemas.microsoft.com/office/powerpoint/2010/main" val="1365880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DE3-03E7-4DCF-BA96-ABC640A94D54}"/>
              </a:ext>
            </a:extLst>
          </p:cNvPr>
          <p:cNvSpPr>
            <a:spLocks noGrp="1"/>
          </p:cNvSpPr>
          <p:nvPr>
            <p:ph type="title"/>
          </p:nvPr>
        </p:nvSpPr>
        <p:spPr/>
        <p:txBody>
          <a:bodyPr/>
          <a:lstStyle/>
          <a:p>
            <a:r>
              <a:rPr lang="en-US" dirty="0"/>
              <a:t>Types of Data</a:t>
            </a:r>
          </a:p>
        </p:txBody>
      </p:sp>
      <p:sp>
        <p:nvSpPr>
          <p:cNvPr id="3" name="Text Placeholder 2">
            <a:extLst>
              <a:ext uri="{FF2B5EF4-FFF2-40B4-BE49-F238E27FC236}">
                <a16:creationId xmlns:a16="http://schemas.microsoft.com/office/drawing/2014/main" id="{DB07C009-AB75-40F3-AE4A-67380E8D8B2E}"/>
              </a:ext>
            </a:extLst>
          </p:cNvPr>
          <p:cNvSpPr>
            <a:spLocks noGrp="1"/>
          </p:cNvSpPr>
          <p:nvPr>
            <p:ph type="body" idx="1"/>
          </p:nvPr>
        </p:nvSpPr>
        <p:spPr/>
        <p:txBody>
          <a:bodyPr>
            <a:normAutofit/>
          </a:bodyPr>
          <a:lstStyle/>
          <a:p>
            <a:r>
              <a:rPr lang="en-US" sz="3200" dirty="0"/>
              <a:t>Perception data</a:t>
            </a:r>
          </a:p>
        </p:txBody>
      </p:sp>
      <p:sp>
        <p:nvSpPr>
          <p:cNvPr id="4" name="Content Placeholder 3">
            <a:extLst>
              <a:ext uri="{FF2B5EF4-FFF2-40B4-BE49-F238E27FC236}">
                <a16:creationId xmlns:a16="http://schemas.microsoft.com/office/drawing/2014/main" id="{6C6AFC83-9636-46F2-86EB-808804BD636F}"/>
              </a:ext>
            </a:extLst>
          </p:cNvPr>
          <p:cNvSpPr>
            <a:spLocks noGrp="1"/>
          </p:cNvSpPr>
          <p:nvPr>
            <p:ph sz="half" idx="2"/>
          </p:nvPr>
        </p:nvSpPr>
        <p:spPr/>
        <p:txBody>
          <a:bodyPr/>
          <a:lstStyle/>
          <a:p>
            <a:r>
              <a:rPr lang="en-US" dirty="0">
                <a:hlinkClick r:id="rId3"/>
              </a:rPr>
              <a:t>School Climate Surveys</a:t>
            </a:r>
            <a:endParaRPr lang="en-US" dirty="0"/>
          </a:p>
          <a:p>
            <a:r>
              <a:rPr lang="en-US" dirty="0">
                <a:hlinkClick r:id="rId4"/>
              </a:rPr>
              <a:t>Whole Child Related Screening</a:t>
            </a:r>
            <a:endParaRPr lang="en-US" dirty="0"/>
          </a:p>
        </p:txBody>
      </p:sp>
      <p:sp>
        <p:nvSpPr>
          <p:cNvPr id="5" name="Text Placeholder 4">
            <a:extLst>
              <a:ext uri="{FF2B5EF4-FFF2-40B4-BE49-F238E27FC236}">
                <a16:creationId xmlns:a16="http://schemas.microsoft.com/office/drawing/2014/main" id="{A362BD1D-2E28-492D-BAFA-EB59EB60AECA}"/>
              </a:ext>
            </a:extLst>
          </p:cNvPr>
          <p:cNvSpPr>
            <a:spLocks noGrp="1"/>
          </p:cNvSpPr>
          <p:nvPr>
            <p:ph type="body" sz="quarter" idx="3"/>
          </p:nvPr>
        </p:nvSpPr>
        <p:spPr/>
        <p:txBody>
          <a:bodyPr>
            <a:normAutofit/>
          </a:bodyPr>
          <a:lstStyle/>
          <a:p>
            <a:r>
              <a:rPr lang="en-US" sz="3200" dirty="0"/>
              <a:t>Existing Data</a:t>
            </a:r>
          </a:p>
        </p:txBody>
      </p:sp>
      <p:sp>
        <p:nvSpPr>
          <p:cNvPr id="6" name="Content Placeholder 5">
            <a:extLst>
              <a:ext uri="{FF2B5EF4-FFF2-40B4-BE49-F238E27FC236}">
                <a16:creationId xmlns:a16="http://schemas.microsoft.com/office/drawing/2014/main" id="{A6DA5AE0-F56A-4E88-9AA0-F2FDCC58B56D}"/>
              </a:ext>
            </a:extLst>
          </p:cNvPr>
          <p:cNvSpPr>
            <a:spLocks noGrp="1"/>
          </p:cNvSpPr>
          <p:nvPr>
            <p:ph sz="quarter" idx="4"/>
          </p:nvPr>
        </p:nvSpPr>
        <p:spPr/>
        <p:txBody>
          <a:bodyPr/>
          <a:lstStyle/>
          <a:p>
            <a:r>
              <a:rPr lang="fr-FR" dirty="0"/>
              <a:t>Attendance</a:t>
            </a:r>
          </a:p>
          <a:p>
            <a:r>
              <a:rPr lang="fr-FR" dirty="0"/>
              <a:t>GPA 8th-9th grade</a:t>
            </a:r>
          </a:p>
          <a:p>
            <a:r>
              <a:rPr lang="fr-FR" dirty="0"/>
              <a:t>Standardized test scores</a:t>
            </a:r>
          </a:p>
          <a:p>
            <a:r>
              <a:rPr lang="fr-FR" dirty="0"/>
              <a:t>Discipline infractions</a:t>
            </a:r>
          </a:p>
          <a:p>
            <a:r>
              <a:rPr lang="fr-FR" dirty="0"/>
              <a:t>Demographics</a:t>
            </a:r>
          </a:p>
          <a:p>
            <a:r>
              <a:rPr lang="fr-FR" dirty="0">
                <a:hlinkClick r:id="rId5"/>
              </a:rPr>
              <a:t>Screening data</a:t>
            </a:r>
            <a:endParaRPr lang="fr-FR" dirty="0"/>
          </a:p>
        </p:txBody>
      </p:sp>
      <p:pic>
        <p:nvPicPr>
          <p:cNvPr id="8" name="Picture 7" descr="A picture containing clock&#10;&#10;Description automatically generated">
            <a:extLst>
              <a:ext uri="{FF2B5EF4-FFF2-40B4-BE49-F238E27FC236}">
                <a16:creationId xmlns:a16="http://schemas.microsoft.com/office/drawing/2014/main" id="{ED6205B4-4277-4188-9F64-DFD37D4E1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90" y="4347369"/>
            <a:ext cx="3238500" cy="2000250"/>
          </a:xfrm>
          <a:prstGeom prst="rect">
            <a:avLst/>
          </a:prstGeom>
        </p:spPr>
      </p:pic>
      <p:sp>
        <p:nvSpPr>
          <p:cNvPr id="9" name="TextBox 8">
            <a:extLst>
              <a:ext uri="{FF2B5EF4-FFF2-40B4-BE49-F238E27FC236}">
                <a16:creationId xmlns:a16="http://schemas.microsoft.com/office/drawing/2014/main" id="{30B10006-E537-4634-A152-2AEE96E85E9F}"/>
              </a:ext>
            </a:extLst>
          </p:cNvPr>
          <p:cNvSpPr txBox="1"/>
          <p:nvPr/>
        </p:nvSpPr>
        <p:spPr>
          <a:xfrm>
            <a:off x="1459072" y="6492874"/>
            <a:ext cx="6078220" cy="153888"/>
          </a:xfrm>
          <a:prstGeom prst="rect">
            <a:avLst/>
          </a:prstGeom>
          <a:noFill/>
        </p:spPr>
        <p:txBody>
          <a:bodyPr wrap="square" rtlCol="0">
            <a:spAutoFit/>
          </a:bodyPr>
          <a:lstStyle/>
          <a:p>
            <a:r>
              <a:rPr lang="en-US" sz="400" dirty="0"/>
              <a:t>Image from Flickr Creative Commons https://flic.kr/p/dZ8UiN</a:t>
            </a:r>
          </a:p>
        </p:txBody>
      </p:sp>
    </p:spTree>
    <p:extLst>
      <p:ext uri="{BB962C8B-B14F-4D97-AF65-F5344CB8AC3E}">
        <p14:creationId xmlns:p14="http://schemas.microsoft.com/office/powerpoint/2010/main" val="3768665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20843-B261-8808-48DB-E9E92FE9CD39}"/>
              </a:ext>
            </a:extLst>
          </p:cNvPr>
          <p:cNvSpPr>
            <a:spLocks noGrp="1"/>
          </p:cNvSpPr>
          <p:nvPr>
            <p:ph type="title"/>
          </p:nvPr>
        </p:nvSpPr>
        <p:spPr/>
        <p:txBody>
          <a:bodyPr/>
          <a:lstStyle/>
          <a:p>
            <a:r>
              <a:rPr lang="en-US" dirty="0"/>
              <a:t>How to </a:t>
            </a:r>
            <a:r>
              <a:rPr lang="en-US"/>
              <a:t>Access Session </a:t>
            </a:r>
            <a:r>
              <a:rPr lang="en-US" dirty="0"/>
              <a:t>Materials</a:t>
            </a:r>
          </a:p>
        </p:txBody>
      </p:sp>
      <p:pic>
        <p:nvPicPr>
          <p:cNvPr id="5" name="Content Placeholder 4" descr="Qr code&#10;&#10;">
            <a:extLst>
              <a:ext uri="{FF2B5EF4-FFF2-40B4-BE49-F238E27FC236}">
                <a16:creationId xmlns:a16="http://schemas.microsoft.com/office/drawing/2014/main" id="{70F005BA-8464-DEB0-FD07-4057046F68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6331" y="1825625"/>
            <a:ext cx="4351338" cy="4351338"/>
          </a:xfrm>
        </p:spPr>
      </p:pic>
    </p:spTree>
    <p:extLst>
      <p:ext uri="{BB962C8B-B14F-4D97-AF65-F5344CB8AC3E}">
        <p14:creationId xmlns:p14="http://schemas.microsoft.com/office/powerpoint/2010/main" val="2845918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7ADBC09-E3F7-4CF0-9067-F32BC042CD75}"/>
              </a:ext>
            </a:extLst>
          </p:cNvPr>
          <p:cNvSpPr>
            <a:spLocks noGrp="1" noChangeArrowheads="1"/>
          </p:cNvSpPr>
          <p:nvPr>
            <p:ph type="title" idx="4294967295"/>
          </p:nvPr>
        </p:nvSpPr>
        <p:spPr/>
        <p:txBody>
          <a:bodyPr/>
          <a:lstStyle/>
          <a:p>
            <a:r>
              <a:rPr lang="en-US" altLang="en-US" dirty="0">
                <a:ea typeface="ＭＳ Ｐゴシック" panose="020B0600070205080204" pitchFamily="34" charset="-128"/>
              </a:rPr>
              <a:t>Types of Existing Data</a:t>
            </a:r>
          </a:p>
        </p:txBody>
      </p:sp>
      <p:sp>
        <p:nvSpPr>
          <p:cNvPr id="90114" name="Content Placeholder 2">
            <a:extLst>
              <a:ext uri="{FF2B5EF4-FFF2-40B4-BE49-F238E27FC236}">
                <a16:creationId xmlns:a16="http://schemas.microsoft.com/office/drawing/2014/main" id="{23038A02-5EA6-0F8D-A465-7E57A1AF015F}"/>
              </a:ext>
            </a:extLst>
          </p:cNvPr>
          <p:cNvSpPr>
            <a:spLocks noGrp="1" noChangeArrowheads="1"/>
          </p:cNvSpPr>
          <p:nvPr>
            <p:ph idx="4294967295"/>
          </p:nvPr>
        </p:nvSpPr>
        <p:spPr>
          <a:xfrm>
            <a:off x="628650" y="1814079"/>
            <a:ext cx="7886700" cy="4351338"/>
          </a:xfrm>
        </p:spPr>
        <p:txBody>
          <a:bodyPr/>
          <a:lstStyle/>
          <a:p>
            <a:r>
              <a:rPr lang="en-US" altLang="en-US" dirty="0">
                <a:ea typeface="ＭＳ Ｐゴシック" panose="020B0600070205080204" pitchFamily="34" charset="-128"/>
              </a:rPr>
              <a:t>Office Discipline Referral Data</a:t>
            </a:r>
          </a:p>
          <a:p>
            <a:r>
              <a:rPr lang="en-US" altLang="en-US" b="1" dirty="0">
                <a:ea typeface="ＭＳ Ｐゴシック" panose="020B0600070205080204" pitchFamily="34" charset="-128"/>
              </a:rPr>
              <a:t>GPA (8</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and 9</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grade)</a:t>
            </a:r>
          </a:p>
          <a:p>
            <a:r>
              <a:rPr lang="en-US" altLang="en-US" dirty="0">
                <a:ea typeface="ＭＳ Ｐゴシック" panose="020B0600070205080204" pitchFamily="34" charset="-128"/>
              </a:rPr>
              <a:t>Credits toward graduation</a:t>
            </a:r>
          </a:p>
          <a:p>
            <a:r>
              <a:rPr lang="en-US" altLang="en-US" b="1" dirty="0">
                <a:ea typeface="ＭＳ Ｐゴシック" panose="020B0600070205080204" pitchFamily="34" charset="-128"/>
              </a:rPr>
              <a:t>Attendance (80 % or &gt; unexcused)</a:t>
            </a:r>
          </a:p>
          <a:p>
            <a:r>
              <a:rPr lang="en-US" altLang="en-US" dirty="0">
                <a:ea typeface="ＭＳ Ｐゴシック" panose="020B0600070205080204" pitchFamily="34" charset="-128"/>
              </a:rPr>
              <a:t>Failing grades (</a:t>
            </a:r>
            <a:r>
              <a:rPr lang="en-US" altLang="en-US" b="1" dirty="0">
                <a:ea typeface="ＭＳ Ｐゴシック" panose="020B0600070205080204" pitchFamily="34" charset="-128"/>
              </a:rPr>
              <a:t>Algebra I, English I)</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Statewide assessments</a:t>
            </a:r>
          </a:p>
          <a:p>
            <a:r>
              <a:rPr lang="en-US" altLang="en-US" dirty="0">
                <a:ea typeface="ＭＳ Ｐゴシック" panose="020B0600070205080204" pitchFamily="34" charset="-128"/>
              </a:rPr>
              <a:t>Existing screening data</a:t>
            </a:r>
          </a:p>
          <a:p>
            <a:pPr>
              <a:buFontTx/>
              <a:buNone/>
            </a:pPr>
            <a:endParaRPr lang="en-US" altLang="en-US" dirty="0">
              <a:ea typeface="ＭＳ Ｐゴシック" panose="020B0600070205080204" pitchFamily="34" charset="-128"/>
            </a:endParaRPr>
          </a:p>
        </p:txBody>
      </p:sp>
      <p:sp>
        <p:nvSpPr>
          <p:cNvPr id="90115" name="Rectangle 3">
            <a:extLst>
              <a:ext uri="{FF2B5EF4-FFF2-40B4-BE49-F238E27FC236}">
                <a16:creationId xmlns:a16="http://schemas.microsoft.com/office/drawing/2014/main" id="{62A10BC0-E656-37B0-4364-343C062E5E1B}"/>
              </a:ext>
            </a:extLst>
          </p:cNvPr>
          <p:cNvSpPr>
            <a:spLocks noChangeArrowheads="1"/>
          </p:cNvSpPr>
          <p:nvPr/>
        </p:nvSpPr>
        <p:spPr bwMode="auto">
          <a:xfrm>
            <a:off x="1752600" y="6211671"/>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 (Burke</a:t>
            </a:r>
            <a:r>
              <a:rPr lang="en-US" altLang="en-US" sz="1200" dirty="0">
                <a:solidFill>
                  <a:srgbClr val="000000"/>
                </a:solidFill>
              </a:rPr>
              <a:t>, 2015; Heppen, O'Cummings, &amp; </a:t>
            </a:r>
          </a:p>
          <a:p>
            <a:pPr eaLnBrk="1" hangingPunct="1">
              <a:spcBef>
                <a:spcPct val="0"/>
              </a:spcBef>
              <a:buFontTx/>
              <a:buNone/>
            </a:pPr>
            <a:r>
              <a:rPr lang="en-US" altLang="en-US" sz="1200" dirty="0">
                <a:solidFill>
                  <a:srgbClr val="000000"/>
                </a:solidFill>
              </a:rPr>
              <a:t>Therriault,2009; Henderson, Cassandra &amp; Fantuzzo, 2022; McIntosh, Flannery, </a:t>
            </a:r>
          </a:p>
          <a:p>
            <a:pPr eaLnBrk="1" hangingPunct="1">
              <a:spcBef>
                <a:spcPct val="0"/>
              </a:spcBef>
              <a:buFontTx/>
              <a:buNone/>
            </a:pPr>
            <a:r>
              <a:rPr lang="en-US" altLang="en-US" sz="1200" dirty="0">
                <a:solidFill>
                  <a:srgbClr val="000000"/>
                </a:solidFill>
              </a:rPr>
              <a:t>Sugai</a:t>
            </a:r>
            <a:r>
              <a:rPr lang="en-US" altLang="en-US" sz="1200">
                <a:solidFill>
                  <a:srgbClr val="000000"/>
                </a:solidFill>
              </a:rPr>
              <a:t>, Braun</a:t>
            </a:r>
            <a:r>
              <a:rPr lang="en-US" altLang="en-US" sz="1200" dirty="0">
                <a:solidFill>
                  <a:srgbClr val="000000"/>
                </a:solidFill>
              </a:rPr>
              <a:t>, &amp; Cochrane, 2008; McIntosh et al., 2009)</a:t>
            </a:r>
          </a:p>
        </p:txBody>
      </p:sp>
      <p:pic>
        <p:nvPicPr>
          <p:cNvPr id="5" name="Picture 4" descr="Picture of a line graph">
            <a:extLst>
              <a:ext uri="{FF2B5EF4-FFF2-40B4-BE49-F238E27FC236}">
                <a16:creationId xmlns:a16="http://schemas.microsoft.com/office/drawing/2014/main" id="{B7461918-15C8-104F-961A-1FAA67D3A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150" y="4311649"/>
            <a:ext cx="3238500" cy="20002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D1C6-4E1D-3F06-623A-92712D17AB94}"/>
              </a:ext>
            </a:extLst>
          </p:cNvPr>
          <p:cNvSpPr>
            <a:spLocks noGrp="1"/>
          </p:cNvSpPr>
          <p:nvPr>
            <p:ph type="title"/>
          </p:nvPr>
        </p:nvSpPr>
        <p:spPr/>
        <p:txBody>
          <a:bodyPr/>
          <a:lstStyle/>
          <a:p>
            <a:r>
              <a:rPr lang="en-US" dirty="0"/>
              <a:t>Montana’s Early Warning System (</a:t>
            </a:r>
            <a:r>
              <a:rPr lang="en-US" dirty="0">
                <a:hlinkClick r:id="rId2"/>
              </a:rPr>
              <a:t>link</a:t>
            </a:r>
            <a:r>
              <a:rPr lang="en-US" dirty="0"/>
              <a:t>)</a:t>
            </a:r>
          </a:p>
        </p:txBody>
      </p:sp>
      <p:sp>
        <p:nvSpPr>
          <p:cNvPr id="3" name="Content Placeholder 2">
            <a:extLst>
              <a:ext uri="{FF2B5EF4-FFF2-40B4-BE49-F238E27FC236}">
                <a16:creationId xmlns:a16="http://schemas.microsoft.com/office/drawing/2014/main" id="{5F0DA334-339A-B182-FE7B-301927CC16E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307D9F0-D2C9-1487-D70C-D29EA85AED97}"/>
              </a:ext>
            </a:extLst>
          </p:cNvPr>
          <p:cNvPicPr>
            <a:picLocks noChangeAspect="1"/>
          </p:cNvPicPr>
          <p:nvPr/>
        </p:nvPicPr>
        <p:blipFill>
          <a:blip r:embed="rId3"/>
          <a:stretch>
            <a:fillRect/>
          </a:stretch>
        </p:blipFill>
        <p:spPr>
          <a:xfrm>
            <a:off x="628650" y="1825625"/>
            <a:ext cx="8129587" cy="3874796"/>
          </a:xfrm>
          <a:prstGeom prst="rect">
            <a:avLst/>
          </a:prstGeom>
        </p:spPr>
      </p:pic>
    </p:spTree>
    <p:extLst>
      <p:ext uri="{BB962C8B-B14F-4D97-AF65-F5344CB8AC3E}">
        <p14:creationId xmlns:p14="http://schemas.microsoft.com/office/powerpoint/2010/main" val="2579136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7ADBC09-E3F7-4CF0-9067-F32BC042CD75}"/>
              </a:ext>
            </a:extLst>
          </p:cNvPr>
          <p:cNvSpPr>
            <a:spLocks noGrp="1" noChangeArrowheads="1"/>
          </p:cNvSpPr>
          <p:nvPr>
            <p:ph type="title" idx="4294967295"/>
          </p:nvPr>
        </p:nvSpPr>
        <p:spPr/>
        <p:txBody>
          <a:bodyPr/>
          <a:lstStyle/>
          <a:p>
            <a:r>
              <a:rPr lang="en-US" dirty="0"/>
              <a:t>Perception data</a:t>
            </a:r>
            <a:endParaRPr lang="en-US" altLang="en-US" dirty="0">
              <a:ea typeface="ＭＳ Ｐゴシック" panose="020B0600070205080204" pitchFamily="34" charset="-128"/>
            </a:endParaRPr>
          </a:p>
        </p:txBody>
      </p:sp>
      <p:sp>
        <p:nvSpPr>
          <p:cNvPr id="90114" name="Content Placeholder 2">
            <a:extLst>
              <a:ext uri="{FF2B5EF4-FFF2-40B4-BE49-F238E27FC236}">
                <a16:creationId xmlns:a16="http://schemas.microsoft.com/office/drawing/2014/main" id="{23038A02-5EA6-0F8D-A465-7E57A1AF015F}"/>
              </a:ext>
            </a:extLst>
          </p:cNvPr>
          <p:cNvSpPr>
            <a:spLocks noGrp="1" noChangeArrowheads="1"/>
          </p:cNvSpPr>
          <p:nvPr>
            <p:ph idx="4294967295"/>
          </p:nvPr>
        </p:nvSpPr>
        <p:spPr/>
        <p:txBody>
          <a:bodyPr/>
          <a:lstStyle/>
          <a:p>
            <a:r>
              <a:rPr lang="en-US" dirty="0">
                <a:hlinkClick r:id="rId3"/>
              </a:rPr>
              <a:t>Whole Child Screening </a:t>
            </a:r>
            <a:r>
              <a:rPr lang="en-US" dirty="0"/>
              <a:t>(includes free tools)</a:t>
            </a:r>
            <a:endParaRPr lang="en-US" dirty="0">
              <a:hlinkClick r:id="rId4"/>
            </a:endParaRPr>
          </a:p>
          <a:p>
            <a:r>
              <a:rPr lang="en-US" dirty="0">
                <a:hlinkClick r:id="rId4"/>
              </a:rPr>
              <a:t>School Climate Surveys</a:t>
            </a:r>
            <a:endParaRPr lang="en-US" dirty="0"/>
          </a:p>
          <a:p>
            <a:r>
              <a:rPr lang="en-US" dirty="0">
                <a:hlinkClick r:id="rId5"/>
              </a:rPr>
              <a:t>Pediatric Symptoms</a:t>
            </a:r>
            <a:endParaRPr lang="en-US" dirty="0"/>
          </a:p>
          <a:p>
            <a:r>
              <a:rPr lang="en-US" dirty="0">
                <a:hlinkClick r:id="rId6"/>
              </a:rPr>
              <a:t>Signs of Suicide</a:t>
            </a:r>
            <a:endParaRPr lang="en-US" dirty="0"/>
          </a:p>
          <a:p>
            <a:endParaRPr lang="en-US" dirty="0"/>
          </a:p>
          <a:p>
            <a:pPr>
              <a:buFontTx/>
              <a:buNone/>
            </a:pPr>
            <a:endParaRPr lang="en-US" altLang="en-US" dirty="0">
              <a:ea typeface="ＭＳ Ｐゴシック" panose="020B0600070205080204" pitchFamily="34" charset="-128"/>
            </a:endParaRPr>
          </a:p>
        </p:txBody>
      </p:sp>
      <p:pic>
        <p:nvPicPr>
          <p:cNvPr id="5" name="Picture 4" descr="Picture of a line graph">
            <a:extLst>
              <a:ext uri="{FF2B5EF4-FFF2-40B4-BE49-F238E27FC236}">
                <a16:creationId xmlns:a16="http://schemas.microsoft.com/office/drawing/2014/main" id="{B7461918-15C8-104F-961A-1FAA67D3A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3765" y="3805921"/>
            <a:ext cx="3238500" cy="2000250"/>
          </a:xfrm>
          <a:prstGeom prst="rect">
            <a:avLst/>
          </a:prstGeom>
        </p:spPr>
      </p:pic>
    </p:spTree>
    <p:extLst>
      <p:ext uri="{BB962C8B-B14F-4D97-AF65-F5344CB8AC3E}">
        <p14:creationId xmlns:p14="http://schemas.microsoft.com/office/powerpoint/2010/main" val="349028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D4C8D9CA-E24A-9745-9280-4EF7979BF71D}"/>
              </a:ext>
            </a:extLst>
          </p:cNvPr>
          <p:cNvSpPr>
            <a:spLocks noGrp="1" noChangeArrowheads="1"/>
          </p:cNvSpPr>
          <p:nvPr>
            <p:ph type="title" idx="4294967295"/>
          </p:nvPr>
        </p:nvSpPr>
        <p:spPr>
          <a:xfrm>
            <a:off x="685800" y="381000"/>
            <a:ext cx="7772400" cy="1143000"/>
          </a:xfrm>
        </p:spPr>
        <p:txBody>
          <a:bodyPr/>
          <a:lstStyle/>
          <a:p>
            <a:r>
              <a:rPr lang="en-US" altLang="en-US" sz="4000" dirty="0">
                <a:ea typeface="ＭＳ Ｐゴシック" panose="020B0600070205080204" pitchFamily="34" charset="-128"/>
              </a:rPr>
              <a:t>Deciding the Level of Intervention</a:t>
            </a:r>
          </a:p>
        </p:txBody>
      </p:sp>
      <p:grpSp>
        <p:nvGrpSpPr>
          <p:cNvPr id="92162" name="Group 12">
            <a:extLst>
              <a:ext uri="{FF2B5EF4-FFF2-40B4-BE49-F238E27FC236}">
                <a16:creationId xmlns:a16="http://schemas.microsoft.com/office/drawing/2014/main" id="{CA2EAEEF-0A3A-7FE9-B599-54AE63F0829F}"/>
              </a:ext>
            </a:extLst>
          </p:cNvPr>
          <p:cNvGrpSpPr>
            <a:grpSpLocks/>
          </p:cNvGrpSpPr>
          <p:nvPr/>
        </p:nvGrpSpPr>
        <p:grpSpPr bwMode="auto">
          <a:xfrm>
            <a:off x="76200" y="1981200"/>
            <a:ext cx="8915400" cy="3276600"/>
            <a:chOff x="432" y="1392"/>
            <a:chExt cx="5040" cy="1548"/>
          </a:xfrm>
        </p:grpSpPr>
        <p:grpSp>
          <p:nvGrpSpPr>
            <p:cNvPr id="92163" name="Group 11">
              <a:extLst>
                <a:ext uri="{FF2B5EF4-FFF2-40B4-BE49-F238E27FC236}">
                  <a16:creationId xmlns:a16="http://schemas.microsoft.com/office/drawing/2014/main" id="{14BBA09B-52B3-972B-E5E8-1EF4FDC2FF5E}"/>
                </a:ext>
              </a:extLst>
            </p:cNvPr>
            <p:cNvGrpSpPr>
              <a:grpSpLocks/>
            </p:cNvGrpSpPr>
            <p:nvPr/>
          </p:nvGrpSpPr>
          <p:grpSpPr bwMode="auto">
            <a:xfrm>
              <a:off x="1248" y="1392"/>
              <a:ext cx="4224" cy="1548"/>
              <a:chOff x="1248" y="1392"/>
              <a:chExt cx="4224" cy="1548"/>
            </a:xfrm>
          </p:grpSpPr>
          <p:pic>
            <p:nvPicPr>
              <p:cNvPr id="92167" name="Picture 14">
                <a:extLst>
                  <a:ext uri="{FF2B5EF4-FFF2-40B4-BE49-F238E27FC236}">
                    <a16:creationId xmlns:a16="http://schemas.microsoft.com/office/drawing/2014/main" id="{0F692B1C-3EF7-0102-60F2-4FD5C4EF9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1392"/>
                <a:ext cx="2352"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Rectangle 17">
                <a:extLst>
                  <a:ext uri="{FF2B5EF4-FFF2-40B4-BE49-F238E27FC236}">
                    <a16:creationId xmlns:a16="http://schemas.microsoft.com/office/drawing/2014/main" id="{9E7687CB-59D7-DB21-57A5-6F854ADD3976}"/>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9" name="Rectangle 18">
                <a:extLst>
                  <a:ext uri="{FF2B5EF4-FFF2-40B4-BE49-F238E27FC236}">
                    <a16:creationId xmlns:a16="http://schemas.microsoft.com/office/drawing/2014/main" id="{C4207715-57D6-4A0B-3B63-ECF956841395}"/>
                  </a:ext>
                </a:extLst>
              </p:cNvPr>
              <p:cNvSpPr>
                <a:spLocks noChangeArrowheads="1"/>
              </p:cNvSpPr>
              <p:nvPr/>
            </p:nvSpPr>
            <p:spPr bwMode="auto">
              <a:xfrm>
                <a:off x="2592" y="2304"/>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pic>
          <p:nvPicPr>
            <p:cNvPr id="92164" name="Picture 8">
              <a:extLst>
                <a:ext uri="{FF2B5EF4-FFF2-40B4-BE49-F238E27FC236}">
                  <a16:creationId xmlns:a16="http://schemas.microsoft.com/office/drawing/2014/main" id="{9A4836A3-2B28-9FFC-CDE4-3284C12EB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392"/>
              <a:ext cx="251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18">
              <a:extLst>
                <a:ext uri="{FF2B5EF4-FFF2-40B4-BE49-F238E27FC236}">
                  <a16:creationId xmlns:a16="http://schemas.microsoft.com/office/drawing/2014/main" id="{B402A409-AFE8-5666-290F-191BF3B91E10}"/>
                </a:ext>
              </a:extLst>
            </p:cNvPr>
            <p:cNvSpPr>
              <a:spLocks noChangeArrowheads="1"/>
            </p:cNvSpPr>
            <p:nvPr/>
          </p:nvSpPr>
          <p:spPr bwMode="auto">
            <a:xfrm>
              <a:off x="3936"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6" name="Rectangle 18">
              <a:extLst>
                <a:ext uri="{FF2B5EF4-FFF2-40B4-BE49-F238E27FC236}">
                  <a16:creationId xmlns:a16="http://schemas.microsoft.com/office/drawing/2014/main" id="{886251E4-EB12-827C-4E27-B09DA70F5ED4}"/>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1932306E-DF7A-3B6B-8FBC-BDF1D2CA0FEA}"/>
              </a:ext>
            </a:extLst>
          </p:cNvPr>
          <p:cNvSpPr>
            <a:spLocks noGrp="1" noChangeArrowheads="1"/>
          </p:cNvSpPr>
          <p:nvPr>
            <p:ph type="title"/>
          </p:nvPr>
        </p:nvSpPr>
        <p:spPr/>
        <p:txBody>
          <a:bodyPr/>
          <a:lstStyle/>
          <a:p>
            <a:r>
              <a:rPr lang="en-US" altLang="en-US" dirty="0">
                <a:ea typeface="ＭＳ Ｐゴシック" panose="020B0600070205080204" pitchFamily="34" charset="-128"/>
              </a:rPr>
              <a:t>Staff Google Document</a:t>
            </a:r>
          </a:p>
        </p:txBody>
      </p:sp>
      <p:pic>
        <p:nvPicPr>
          <p:cNvPr id="93186" name="Content Placeholder 3" descr="Screen Shot 2014-05-23 at 11.25.31 AM.png">
            <a:extLst>
              <a:ext uri="{FF2B5EF4-FFF2-40B4-BE49-F238E27FC236}">
                <a16:creationId xmlns:a16="http://schemas.microsoft.com/office/drawing/2014/main" id="{FAA0EAD0-65DF-59D6-D1A6-82C6E1665C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24948"/>
          <a:stretch>
            <a:fillRect/>
          </a:stretch>
        </p:blipFill>
        <p:spPr/>
      </p:pic>
      <p:sp>
        <p:nvSpPr>
          <p:cNvPr id="93187" name="TextBox 4">
            <a:extLst>
              <a:ext uri="{FF2B5EF4-FFF2-40B4-BE49-F238E27FC236}">
                <a16:creationId xmlns:a16="http://schemas.microsoft.com/office/drawing/2014/main" id="{5DD0E221-8312-E2ED-1852-00399D065E68}"/>
              </a:ext>
            </a:extLst>
          </p:cNvPr>
          <p:cNvSpPr txBox="1">
            <a:spLocks noChangeArrowheads="1"/>
          </p:cNvSpPr>
          <p:nvPr/>
        </p:nvSpPr>
        <p:spPr bwMode="auto">
          <a:xfrm>
            <a:off x="1219202" y="6486527"/>
            <a:ext cx="4365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Keri Applebee</a:t>
            </a:r>
            <a:r>
              <a:rPr lang="en-US" altLang="en-US" sz="1000" dirty="0"/>
              <a:t>, Associate Principal, Lincoln Southwest High School, NE</a:t>
            </a:r>
          </a:p>
          <a:p>
            <a:pPr>
              <a:spcBef>
                <a:spcPct val="0"/>
              </a:spcBef>
              <a:buFontTx/>
              <a:buNone/>
            </a:pPr>
            <a:endParaRPr lang="en-US" altLang="en-US" sz="1800" dirty="0"/>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8DAF8A42-C41A-331D-28DA-F553916B582F}"/>
              </a:ext>
            </a:extLst>
          </p:cNvPr>
          <p:cNvSpPr>
            <a:spLocks noGrp="1" noChangeArrowheads="1"/>
          </p:cNvSpPr>
          <p:nvPr>
            <p:ph type="title"/>
          </p:nvPr>
        </p:nvSpPr>
        <p:spPr/>
        <p:txBody>
          <a:bodyPr/>
          <a:lstStyle/>
          <a:p>
            <a:r>
              <a:rPr lang="en-US" altLang="en-US" dirty="0">
                <a:ea typeface="ＭＳ Ｐゴシック" panose="020B0600070205080204" pitchFamily="34" charset="-128"/>
              </a:rPr>
              <a:t>Results of student survey</a:t>
            </a:r>
          </a:p>
        </p:txBody>
      </p:sp>
      <p:pic>
        <p:nvPicPr>
          <p:cNvPr id="95234" name="Content Placeholder 5" descr="Screen Shot 2014-05-23 at 11.20.24 AM.png">
            <a:extLst>
              <a:ext uri="{FF2B5EF4-FFF2-40B4-BE49-F238E27FC236}">
                <a16:creationId xmlns:a16="http://schemas.microsoft.com/office/drawing/2014/main" id="{E248D68F-56F4-F949-939D-D3959E12C9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508" t="31342" r="-24976" b="3653"/>
          <a:stretch>
            <a:fillRect/>
          </a:stretch>
        </p:blipFill>
        <p:spPr/>
      </p:pic>
      <p:sp>
        <p:nvSpPr>
          <p:cNvPr id="95235" name="TextBox 2">
            <a:extLst>
              <a:ext uri="{FF2B5EF4-FFF2-40B4-BE49-F238E27FC236}">
                <a16:creationId xmlns:a16="http://schemas.microsoft.com/office/drawing/2014/main" id="{8156D607-C86D-CDE8-92E5-A20F2A7ECCB0}"/>
              </a:ext>
            </a:extLst>
          </p:cNvPr>
          <p:cNvSpPr txBox="1">
            <a:spLocks noChangeArrowheads="1"/>
          </p:cNvSpPr>
          <p:nvPr/>
        </p:nvSpPr>
        <p:spPr bwMode="auto">
          <a:xfrm>
            <a:off x="4876802" y="6334127"/>
            <a:ext cx="4365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Keri Applebee</a:t>
            </a:r>
            <a:r>
              <a:rPr lang="en-US" altLang="en-US" sz="1000" dirty="0"/>
              <a:t>, Associate Principal, Lincoln Southwest High School, NE</a:t>
            </a:r>
          </a:p>
          <a:p>
            <a:pPr>
              <a:spcBef>
                <a:spcPct val="0"/>
              </a:spcBef>
              <a:buFontTx/>
              <a:buNone/>
            </a:pPr>
            <a:endParaRPr lang="en-US" altLang="en-US" sz="1800" dirty="0"/>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C4F416C-3895-1B11-742B-3D0C897478D4}"/>
              </a:ext>
            </a:extLst>
          </p:cNvPr>
          <p:cNvSpPr>
            <a:spLocks noGrp="1" noChangeArrowheads="1"/>
          </p:cNvSpPr>
          <p:nvPr>
            <p:ph type="title" idx="4294967295"/>
          </p:nvPr>
        </p:nvSpPr>
        <p:spPr>
          <a:xfrm>
            <a:off x="533400" y="228600"/>
            <a:ext cx="7772400" cy="1143000"/>
          </a:xfrm>
        </p:spPr>
        <p:txBody>
          <a:bodyPr/>
          <a:lstStyle/>
          <a:p>
            <a:r>
              <a:rPr lang="en-US" altLang="en-US" dirty="0">
                <a:ea typeface="ＭＳ Ｐゴシック" panose="020B0600070205080204" pitchFamily="34" charset="-128"/>
              </a:rPr>
              <a:t>Separate Data Sets</a:t>
            </a:r>
          </a:p>
        </p:txBody>
      </p:sp>
      <p:pic>
        <p:nvPicPr>
          <p:cNvPr id="97282" name="Picture 4" descr="ScreenHunter_02 Oct. 10 17.25.jpg">
            <a:extLst>
              <a:ext uri="{FF2B5EF4-FFF2-40B4-BE49-F238E27FC236}">
                <a16:creationId xmlns:a16="http://schemas.microsoft.com/office/drawing/2014/main" id="{8050DB74-7F5B-976C-618E-AE221087B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2"/>
            <a:ext cx="67056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6" descr="ScreenHunter_05 Oct. 10 17.30.jpg">
            <a:extLst>
              <a:ext uri="{FF2B5EF4-FFF2-40B4-BE49-F238E27FC236}">
                <a16:creationId xmlns:a16="http://schemas.microsoft.com/office/drawing/2014/main" id="{5FAE0D7D-BFD0-67A1-0DEE-B707A94959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86202"/>
            <a:ext cx="17907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0" descr="ScreenHunter_10 Oct. 10 17.34.jpg">
            <a:extLst>
              <a:ext uri="{FF2B5EF4-FFF2-40B4-BE49-F238E27FC236}">
                <a16:creationId xmlns:a16="http://schemas.microsoft.com/office/drawing/2014/main" id="{CFEA4F23-770E-5412-B3D0-B3EBCF61BA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57625"/>
            <a:ext cx="169545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3" descr="ScreenHunter_13 Oct. 10 17.36.jpg">
            <a:extLst>
              <a:ext uri="{FF2B5EF4-FFF2-40B4-BE49-F238E27FC236}">
                <a16:creationId xmlns:a16="http://schemas.microsoft.com/office/drawing/2014/main" id="{A1A8A225-6AFB-4281-6776-1DB4FB421B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962400"/>
            <a:ext cx="21288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A060328A-E9DB-3E88-E578-E1FA859F4826}"/>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Combined </a:t>
            </a:r>
            <a:r>
              <a:rPr lang="en-US" altLang="en-US" dirty="0">
                <a:ea typeface="ＭＳ Ｐゴシック" panose="020B0600070205080204" pitchFamily="34" charset="-128"/>
              </a:rPr>
              <a:t>Data Using VLookup</a:t>
            </a:r>
          </a:p>
        </p:txBody>
      </p:sp>
      <p:pic>
        <p:nvPicPr>
          <p:cNvPr id="98306" name="Content Placeholder 3" descr="ScreenHunter_15 Oct. 10 17.38.jpg">
            <a:extLst>
              <a:ext uri="{FF2B5EF4-FFF2-40B4-BE49-F238E27FC236}">
                <a16:creationId xmlns:a16="http://schemas.microsoft.com/office/drawing/2014/main" id="{03E62677-94F0-DC7D-91E5-8AA17BCB448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81000" y="2438400"/>
            <a:ext cx="8528050" cy="3276600"/>
          </a:xfrm>
        </p:spPr>
      </p:pic>
      <p:sp>
        <p:nvSpPr>
          <p:cNvPr id="98307" name="Rectangle 3">
            <a:extLst>
              <a:ext uri="{FF2B5EF4-FFF2-40B4-BE49-F238E27FC236}">
                <a16:creationId xmlns:a16="http://schemas.microsoft.com/office/drawing/2014/main" id="{90822711-82F3-D5C9-A5A9-AF69C19E303C}"/>
              </a:ext>
            </a:extLst>
          </p:cNvPr>
          <p:cNvSpPr>
            <a:spLocks noChangeArrowheads="1"/>
          </p:cNvSpPr>
          <p:nvPr/>
        </p:nvSpPr>
        <p:spPr bwMode="auto">
          <a:xfrm>
            <a:off x="1524000" y="5934075"/>
            <a:ext cx="7315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See YouTube </a:t>
            </a:r>
            <a:r>
              <a:rPr lang="en-US" altLang="en-US" sz="1800" dirty="0">
                <a:solidFill>
                  <a:srgbClr val="000000"/>
                </a:solidFill>
              </a:rPr>
              <a:t>examples: </a:t>
            </a:r>
            <a:r>
              <a:rPr lang="en-US" altLang="en-US" sz="1800" dirty="0">
                <a:solidFill>
                  <a:srgbClr val="000000"/>
                </a:solidFill>
                <a:hlinkClick r:id="rId3"/>
              </a:rPr>
              <a:t>http://www</a:t>
            </a:r>
            <a:r>
              <a:rPr lang="en-US" altLang="en-US" sz="1800">
                <a:solidFill>
                  <a:srgbClr val="000000"/>
                </a:solidFill>
                <a:hlinkClick r:id="rId3"/>
              </a:rPr>
              <a:t>.youtube</a:t>
            </a:r>
            <a:r>
              <a:rPr lang="en-US" altLang="en-US" sz="1800" dirty="0">
                <a:solidFill>
                  <a:srgbClr val="000000"/>
                </a:solidFill>
                <a:hlinkClick r:id="rId3"/>
              </a:rPr>
              <a:t>.com/watch?v=3tk_Mif7040</a:t>
            </a:r>
            <a:r>
              <a:rPr lang="en-US" altLang="en-US" sz="1800" dirty="0">
                <a:solidFill>
                  <a:srgbClr val="000000"/>
                </a:solidFill>
              </a:rPr>
              <a:t>  </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41DFA48F-3EDC-F3AB-45A6-FAC3EE95CA2A}"/>
              </a:ext>
            </a:extLst>
          </p:cNvPr>
          <p:cNvSpPr>
            <a:spLocks noGrp="1" noChangeArrowheads="1"/>
          </p:cNvSpPr>
          <p:nvPr>
            <p:ph type="title"/>
          </p:nvPr>
        </p:nvSpPr>
        <p:spPr/>
        <p:txBody>
          <a:bodyPr/>
          <a:lstStyle/>
          <a:p>
            <a:r>
              <a:rPr lang="en-US" altLang="en-US" dirty="0">
                <a:ea typeface="ＭＳ Ｐゴシック" panose="020B0600070205080204" pitchFamily="34" charset="-128"/>
              </a:rPr>
              <a:t>Integration of datasets</a:t>
            </a:r>
          </a:p>
        </p:txBody>
      </p:sp>
      <p:pic>
        <p:nvPicPr>
          <p:cNvPr id="99330" name="Picture 3">
            <a:extLst>
              <a:ext uri="{FF2B5EF4-FFF2-40B4-BE49-F238E27FC236}">
                <a16:creationId xmlns:a16="http://schemas.microsoft.com/office/drawing/2014/main" id="{D2FED160-8F61-F594-D31D-607EB662B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4">
            <a:extLst>
              <a:ext uri="{FF2B5EF4-FFF2-40B4-BE49-F238E27FC236}">
                <a16:creationId xmlns:a16="http://schemas.microsoft.com/office/drawing/2014/main" id="{7DECB415-1C87-C8DD-D7C6-236FC0BDBCFA}"/>
              </a:ext>
            </a:extLst>
          </p:cNvPr>
          <p:cNvSpPr txBox="1">
            <a:spLocks noChangeArrowheads="1"/>
          </p:cNvSpPr>
          <p:nvPr/>
        </p:nvSpPr>
        <p:spPr bwMode="auto">
          <a:xfrm>
            <a:off x="2373315" y="6019800"/>
            <a:ext cx="4865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Northfield Middle School and High School, VT</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B2AC-D5E0-63AE-F05A-FC78DB781889}"/>
              </a:ext>
            </a:extLst>
          </p:cNvPr>
          <p:cNvSpPr>
            <a:spLocks noGrp="1"/>
          </p:cNvSpPr>
          <p:nvPr>
            <p:ph type="title"/>
          </p:nvPr>
        </p:nvSpPr>
        <p:spPr/>
        <p:txBody>
          <a:bodyPr/>
          <a:lstStyle/>
          <a:p>
            <a:r>
              <a:rPr lang="en-US" dirty="0"/>
              <a:t>Discipline Heat Map – For Chairs/Deans</a:t>
            </a:r>
          </a:p>
        </p:txBody>
      </p:sp>
      <p:pic>
        <p:nvPicPr>
          <p:cNvPr id="5" name="Content Placeholder 4" descr="A picture containing text, boat&#10;&#10;Description automatically generated">
            <a:extLst>
              <a:ext uri="{FF2B5EF4-FFF2-40B4-BE49-F238E27FC236}">
                <a16:creationId xmlns:a16="http://schemas.microsoft.com/office/drawing/2014/main" id="{9121D95C-EAC2-1FF0-285C-A92A313FE7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73365"/>
            <a:ext cx="7467144" cy="2797108"/>
          </a:xfrm>
        </p:spPr>
      </p:pic>
      <p:sp>
        <p:nvSpPr>
          <p:cNvPr id="6" name="TextBox 5">
            <a:extLst>
              <a:ext uri="{FF2B5EF4-FFF2-40B4-BE49-F238E27FC236}">
                <a16:creationId xmlns:a16="http://schemas.microsoft.com/office/drawing/2014/main" id="{747A5FAE-8680-7953-BFBA-7EBC38E0ED6C}"/>
              </a:ext>
            </a:extLst>
          </p:cNvPr>
          <p:cNvSpPr txBox="1"/>
          <p:nvPr/>
        </p:nvSpPr>
        <p:spPr>
          <a:xfrm>
            <a:off x="941367" y="5829300"/>
            <a:ext cx="461665" cy="45719"/>
          </a:xfrm>
          <a:prstGeom prst="rect">
            <a:avLst/>
          </a:prstGeom>
          <a:noFill/>
        </p:spPr>
        <p:txBody>
          <a:bodyPr vert="eaVert" wrap="square" rtlCol="0">
            <a:spAutoFit/>
          </a:bodyPr>
          <a:lstStyle/>
          <a:p>
            <a:endParaRPr lang="en-US" dirty="0"/>
          </a:p>
        </p:txBody>
      </p:sp>
      <p:sp>
        <p:nvSpPr>
          <p:cNvPr id="7" name="TextBox 6">
            <a:extLst>
              <a:ext uri="{FF2B5EF4-FFF2-40B4-BE49-F238E27FC236}">
                <a16:creationId xmlns:a16="http://schemas.microsoft.com/office/drawing/2014/main" id="{96D4FF1E-E722-670D-2B89-C286ACF79512}"/>
              </a:ext>
            </a:extLst>
          </p:cNvPr>
          <p:cNvSpPr txBox="1"/>
          <p:nvPr/>
        </p:nvSpPr>
        <p:spPr>
          <a:xfrm>
            <a:off x="1057275" y="5414963"/>
            <a:ext cx="6472238" cy="646331"/>
          </a:xfrm>
          <a:prstGeom prst="rect">
            <a:avLst/>
          </a:prstGeom>
          <a:noFill/>
        </p:spPr>
        <p:txBody>
          <a:bodyPr wrap="square" rtlCol="0">
            <a:spAutoFit/>
          </a:bodyPr>
          <a:lstStyle/>
          <a:p>
            <a:r>
              <a:rPr lang="en-US" dirty="0"/>
              <a:t>Developed by Todd Winton </a:t>
            </a:r>
          </a:p>
          <a:p>
            <a:r>
              <a:rPr lang="en-US" dirty="0"/>
              <a:t>and his colleagues at </a:t>
            </a:r>
            <a:r>
              <a:rPr lang="en-US" dirty="0">
                <a:hlinkClick r:id="rId3"/>
              </a:rPr>
              <a:t>Beaudesert State High School</a:t>
            </a:r>
            <a:r>
              <a:rPr lang="en-US" dirty="0"/>
              <a:t> in Australia</a:t>
            </a:r>
          </a:p>
        </p:txBody>
      </p:sp>
    </p:spTree>
    <p:extLst>
      <p:ext uri="{BB962C8B-B14F-4D97-AF65-F5344CB8AC3E}">
        <p14:creationId xmlns:p14="http://schemas.microsoft.com/office/powerpoint/2010/main" val="3822816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274E43-2B7A-1486-F6D8-08FE7DF4EF40}"/>
              </a:ext>
            </a:extLst>
          </p:cNvPr>
          <p:cNvSpPr>
            <a:spLocks noGrp="1"/>
          </p:cNvSpPr>
          <p:nvPr>
            <p:ph type="title"/>
          </p:nvPr>
        </p:nvSpPr>
        <p:spPr/>
        <p:txBody>
          <a:bodyPr/>
          <a:lstStyle/>
          <a:p>
            <a:r>
              <a:rPr lang="en-US" dirty="0"/>
              <a:t>Session Topics</a:t>
            </a:r>
          </a:p>
        </p:txBody>
      </p:sp>
      <p:sp>
        <p:nvSpPr>
          <p:cNvPr id="5" name="Content Placeholder 4">
            <a:extLst>
              <a:ext uri="{FF2B5EF4-FFF2-40B4-BE49-F238E27FC236}">
                <a16:creationId xmlns:a16="http://schemas.microsoft.com/office/drawing/2014/main" id="{78971CDC-C706-7716-7AC7-F4971D628B8C}"/>
              </a:ext>
            </a:extLst>
          </p:cNvPr>
          <p:cNvSpPr>
            <a:spLocks noGrp="1"/>
          </p:cNvSpPr>
          <p:nvPr>
            <p:ph sz="half" idx="1"/>
          </p:nvPr>
        </p:nvSpPr>
        <p:spPr/>
        <p:txBody>
          <a:bodyPr>
            <a:normAutofit fontScale="92500" lnSpcReduction="20000"/>
          </a:bodyPr>
          <a:lstStyle/>
          <a:p>
            <a:r>
              <a:rPr lang="en-US" dirty="0"/>
              <a:t>Youth Panel</a:t>
            </a:r>
          </a:p>
          <a:p>
            <a:r>
              <a:rPr lang="en-US" dirty="0"/>
              <a:t>Restorative Practices</a:t>
            </a:r>
          </a:p>
          <a:p>
            <a:r>
              <a:rPr lang="en-US" dirty="0"/>
              <a:t>Reading and Writing Strategies</a:t>
            </a:r>
          </a:p>
          <a:p>
            <a:r>
              <a:rPr lang="en-US" dirty="0"/>
              <a:t>Back to Basics to Build the Future</a:t>
            </a:r>
          </a:p>
          <a:p>
            <a:r>
              <a:rPr lang="en-US" dirty="0"/>
              <a:t>Screening Tools- Universal Screening</a:t>
            </a:r>
          </a:p>
          <a:p>
            <a:r>
              <a:rPr lang="en-US" dirty="0"/>
              <a:t>Buy-In</a:t>
            </a:r>
          </a:p>
          <a:p>
            <a:r>
              <a:rPr lang="en-US" dirty="0"/>
              <a:t>Unreserved</a:t>
            </a:r>
          </a:p>
          <a:p>
            <a:r>
              <a:rPr lang="en-US" dirty="0"/>
              <a:t>Engaging Activities</a:t>
            </a:r>
          </a:p>
        </p:txBody>
      </p:sp>
      <p:sp>
        <p:nvSpPr>
          <p:cNvPr id="6" name="Content Placeholder 5">
            <a:extLst>
              <a:ext uri="{FF2B5EF4-FFF2-40B4-BE49-F238E27FC236}">
                <a16:creationId xmlns:a16="http://schemas.microsoft.com/office/drawing/2014/main" id="{6A021423-D120-1164-9B3C-AE7991B25E88}"/>
              </a:ext>
            </a:extLst>
          </p:cNvPr>
          <p:cNvSpPr>
            <a:spLocks noGrp="1"/>
          </p:cNvSpPr>
          <p:nvPr>
            <p:ph sz="half" idx="2"/>
          </p:nvPr>
        </p:nvSpPr>
        <p:spPr/>
        <p:txBody>
          <a:bodyPr>
            <a:normAutofit fontScale="92500" lnSpcReduction="20000"/>
          </a:bodyPr>
          <a:lstStyle/>
          <a:p>
            <a:r>
              <a:rPr lang="en-US" dirty="0"/>
              <a:t>Indigenizing Your Classrooms</a:t>
            </a:r>
          </a:p>
          <a:p>
            <a:r>
              <a:rPr lang="en-US" dirty="0"/>
              <a:t>Identity and the Alienated Student</a:t>
            </a:r>
          </a:p>
          <a:p>
            <a:r>
              <a:rPr lang="en-US" dirty="0"/>
              <a:t>Seven Highly Effective Strategies with Teens</a:t>
            </a:r>
          </a:p>
          <a:p>
            <a:r>
              <a:rPr lang="en-US" dirty="0"/>
              <a:t>Early Warning System</a:t>
            </a:r>
          </a:p>
          <a:p>
            <a:r>
              <a:rPr lang="en-US" dirty="0"/>
              <a:t>Creating School-wide Systems to Implement HLP’s</a:t>
            </a:r>
          </a:p>
          <a:p>
            <a:r>
              <a:rPr lang="en-US" dirty="0"/>
              <a:t>School Safety and Climate</a:t>
            </a:r>
          </a:p>
          <a:p>
            <a:r>
              <a:rPr lang="en-US" dirty="0"/>
              <a:t>Brave Mentoring</a:t>
            </a:r>
          </a:p>
          <a:p>
            <a:endParaRPr lang="en-US" dirty="0"/>
          </a:p>
        </p:txBody>
      </p:sp>
    </p:spTree>
    <p:extLst>
      <p:ext uri="{BB962C8B-B14F-4D97-AF65-F5344CB8AC3E}">
        <p14:creationId xmlns:p14="http://schemas.microsoft.com/office/powerpoint/2010/main" val="2258961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FDD2-F774-07F2-AC2C-D2291E3F6441}"/>
              </a:ext>
            </a:extLst>
          </p:cNvPr>
          <p:cNvSpPr>
            <a:spLocks noGrp="1"/>
          </p:cNvSpPr>
          <p:nvPr>
            <p:ph type="title"/>
          </p:nvPr>
        </p:nvSpPr>
        <p:spPr/>
        <p:txBody>
          <a:bodyPr/>
          <a:lstStyle/>
          <a:p>
            <a:r>
              <a:rPr lang="en-US" dirty="0"/>
              <a:t>Data Next Steps</a:t>
            </a:r>
          </a:p>
        </p:txBody>
      </p:sp>
      <p:sp>
        <p:nvSpPr>
          <p:cNvPr id="3" name="Content Placeholder 2">
            <a:extLst>
              <a:ext uri="{FF2B5EF4-FFF2-40B4-BE49-F238E27FC236}">
                <a16:creationId xmlns:a16="http://schemas.microsoft.com/office/drawing/2014/main" id="{F31708A2-CD3C-48A1-3B58-9A35DDCF411C}"/>
              </a:ext>
            </a:extLst>
          </p:cNvPr>
          <p:cNvSpPr>
            <a:spLocks noGrp="1"/>
          </p:cNvSpPr>
          <p:nvPr>
            <p:ph idx="1"/>
          </p:nvPr>
        </p:nvSpPr>
        <p:spPr>
          <a:xfrm>
            <a:off x="628650" y="1825625"/>
            <a:ext cx="3943350" cy="4351338"/>
          </a:xfrm>
        </p:spPr>
        <p:txBody>
          <a:bodyPr>
            <a:normAutofit/>
          </a:bodyPr>
          <a:lstStyle/>
          <a:p>
            <a:r>
              <a:rPr lang="en-US" dirty="0"/>
              <a:t>See Table 5.6 on p. 12</a:t>
            </a:r>
          </a:p>
          <a:p>
            <a:pPr lvl="1"/>
            <a:r>
              <a:rPr lang="en-US" sz="2800" dirty="0"/>
              <a:t>Brainstorm as many data sources as you can think of related to your school or class goals</a:t>
            </a:r>
          </a:p>
          <a:p>
            <a:r>
              <a:rPr lang="en-US" dirty="0"/>
              <a:t>See “Data Next Steps” on p. 13 – using the CAIRO method</a:t>
            </a:r>
          </a:p>
        </p:txBody>
      </p:sp>
      <p:pic>
        <p:nvPicPr>
          <p:cNvPr id="5" name="Picture 4" descr="A line graph adjacent to a stair">
            <a:extLst>
              <a:ext uri="{FF2B5EF4-FFF2-40B4-BE49-F238E27FC236}">
                <a16:creationId xmlns:a16="http://schemas.microsoft.com/office/drawing/2014/main" id="{0FB9F038-8167-A17A-ADC7-796314AE8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4296050" cy="6858000"/>
          </a:xfrm>
          <a:prstGeom prst="rect">
            <a:avLst/>
          </a:prstGeom>
        </p:spPr>
      </p:pic>
    </p:spTree>
    <p:extLst>
      <p:ext uri="{BB962C8B-B14F-4D97-AF65-F5344CB8AC3E}">
        <p14:creationId xmlns:p14="http://schemas.microsoft.com/office/powerpoint/2010/main" val="2519011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471488" y="1999456"/>
            <a:ext cx="7772400" cy="2387600"/>
          </a:xfrm>
        </p:spPr>
        <p:txBody>
          <a:bodyPr>
            <a:normAutofit/>
          </a:bodyPr>
          <a:lstStyle/>
          <a:p>
            <a:r>
              <a:rPr lang="en-US" sz="4400" i="1" dirty="0"/>
              <a:t>Chapter 12: Providing Structure for Learning</a:t>
            </a:r>
          </a:p>
        </p:txBody>
      </p:sp>
    </p:spTree>
    <p:extLst>
      <p:ext uri="{BB962C8B-B14F-4D97-AF65-F5344CB8AC3E}">
        <p14:creationId xmlns:p14="http://schemas.microsoft.com/office/powerpoint/2010/main" val="1403780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8608-C192-7797-4F7D-488F156D18E4}"/>
              </a:ext>
            </a:extLst>
          </p:cNvPr>
          <p:cNvSpPr>
            <a:spLocks noGrp="1"/>
          </p:cNvSpPr>
          <p:nvPr>
            <p:ph type="title"/>
          </p:nvPr>
        </p:nvSpPr>
        <p:spPr/>
        <p:txBody>
          <a:bodyPr/>
          <a:lstStyle/>
          <a:p>
            <a:r>
              <a:rPr lang="en-US" dirty="0"/>
              <a:t>Attendance Reflection</a:t>
            </a:r>
          </a:p>
        </p:txBody>
      </p:sp>
      <p:sp>
        <p:nvSpPr>
          <p:cNvPr id="3" name="Content Placeholder 2">
            <a:extLst>
              <a:ext uri="{FF2B5EF4-FFF2-40B4-BE49-F238E27FC236}">
                <a16:creationId xmlns:a16="http://schemas.microsoft.com/office/drawing/2014/main" id="{6F709340-3443-5531-78F4-9673DF8FD96A}"/>
              </a:ext>
            </a:extLst>
          </p:cNvPr>
          <p:cNvSpPr>
            <a:spLocks noGrp="1"/>
          </p:cNvSpPr>
          <p:nvPr>
            <p:ph idx="1"/>
          </p:nvPr>
        </p:nvSpPr>
        <p:spPr/>
        <p:txBody>
          <a:bodyPr/>
          <a:lstStyle/>
          <a:p>
            <a:pPr marL="0" indent="0">
              <a:buNone/>
            </a:pPr>
            <a:r>
              <a:rPr lang="en-US" dirty="0"/>
              <a:t>Think of a time when you missed an outing with friends and family – how did you feel?</a:t>
            </a:r>
          </a:p>
        </p:txBody>
      </p:sp>
      <p:pic>
        <p:nvPicPr>
          <p:cNvPr id="5" name="Picture 4" descr="Young person in sunglasses at the beach with friends, looking up and smiling">
            <a:extLst>
              <a:ext uri="{FF2B5EF4-FFF2-40B4-BE49-F238E27FC236}">
                <a16:creationId xmlns:a16="http://schemas.microsoft.com/office/drawing/2014/main" id="{D9C35460-C9EF-4D67-FC50-32FC24A710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3492" y="2794072"/>
            <a:ext cx="5548745" cy="3698802"/>
          </a:xfrm>
          <a:prstGeom prst="rect">
            <a:avLst/>
          </a:prstGeom>
        </p:spPr>
      </p:pic>
    </p:spTree>
    <p:extLst>
      <p:ext uri="{BB962C8B-B14F-4D97-AF65-F5344CB8AC3E}">
        <p14:creationId xmlns:p14="http://schemas.microsoft.com/office/powerpoint/2010/main" val="19624830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A1B6-0CD1-4FBE-B3CC-B74B30FEEDFE}"/>
              </a:ext>
            </a:extLst>
          </p:cNvPr>
          <p:cNvSpPr>
            <a:spLocks noGrp="1"/>
          </p:cNvSpPr>
          <p:nvPr>
            <p:ph type="title"/>
          </p:nvPr>
        </p:nvSpPr>
        <p:spPr/>
        <p:txBody>
          <a:bodyPr>
            <a:normAutofit/>
          </a:bodyPr>
          <a:lstStyle/>
          <a:p>
            <a:r>
              <a:rPr lang="en-AU" sz="4000" b="1" dirty="0">
                <a:latin typeface="+mn-lt"/>
                <a:ea typeface="Calibri" panose="020F0502020204030204" pitchFamily="34" charset="0"/>
              </a:rPr>
              <a:t>Attendanceworks.org </a:t>
            </a:r>
            <a:endParaRPr lang="en-US" sz="4000" dirty="0">
              <a:latin typeface="+mn-lt"/>
            </a:endParaRPr>
          </a:p>
        </p:txBody>
      </p:sp>
      <p:sp>
        <p:nvSpPr>
          <p:cNvPr id="3" name="Content Placeholder 2">
            <a:extLst>
              <a:ext uri="{FF2B5EF4-FFF2-40B4-BE49-F238E27FC236}">
                <a16:creationId xmlns:a16="http://schemas.microsoft.com/office/drawing/2014/main" id="{27E1B778-B3DE-4F86-B088-C25B43C04839}"/>
              </a:ext>
            </a:extLst>
          </p:cNvPr>
          <p:cNvSpPr>
            <a:spLocks noGrp="1"/>
          </p:cNvSpPr>
          <p:nvPr>
            <p:ph sz="half" idx="1"/>
          </p:nvPr>
        </p:nvSpPr>
        <p:spPr/>
        <p:txBody>
          <a:bodyPr>
            <a:normAutofit fontScale="92500" lnSpcReduction="10000"/>
          </a:bodyPr>
          <a:lstStyle/>
          <a:p>
            <a:endParaRPr lang="en-US" dirty="0"/>
          </a:p>
        </p:txBody>
      </p:sp>
      <p:sp>
        <p:nvSpPr>
          <p:cNvPr id="4" name="Content Placeholder 3">
            <a:extLst>
              <a:ext uri="{FF2B5EF4-FFF2-40B4-BE49-F238E27FC236}">
                <a16:creationId xmlns:a16="http://schemas.microsoft.com/office/drawing/2014/main" id="{BD798E98-A301-41FF-BE12-0B28E5738EF9}"/>
              </a:ext>
            </a:extLst>
          </p:cNvPr>
          <p:cNvSpPr>
            <a:spLocks noGrp="1"/>
          </p:cNvSpPr>
          <p:nvPr>
            <p:ph sz="half" idx="2"/>
          </p:nvPr>
        </p:nvSpPr>
        <p:spPr>
          <a:xfrm>
            <a:off x="4572000" y="1540489"/>
            <a:ext cx="3886200" cy="4351338"/>
          </a:xfrm>
        </p:spPr>
        <p:txBody>
          <a:bodyPr>
            <a:normAutofit fontScale="92500" lnSpcReduction="10000"/>
          </a:bodyPr>
          <a:lstStyle/>
          <a:p>
            <a:r>
              <a:rPr lang="en-US" sz="2400" dirty="0"/>
              <a:t>Tier three – specialized support – 20% &lt; days</a:t>
            </a:r>
          </a:p>
          <a:p>
            <a:pPr marL="0" indent="0">
              <a:buNone/>
            </a:pPr>
            <a:endParaRPr lang="en-US" sz="2400" dirty="0"/>
          </a:p>
          <a:p>
            <a:r>
              <a:rPr lang="en-US" sz="2400" dirty="0"/>
              <a:t>Tier two – early intervention 10 – 20% of school days (2-3 per month)</a:t>
            </a:r>
          </a:p>
          <a:p>
            <a:endParaRPr lang="en-US" sz="2400" dirty="0"/>
          </a:p>
          <a:p>
            <a:r>
              <a:rPr lang="en-US" sz="2400" dirty="0"/>
              <a:t>Tier one – &gt; 10% of school days </a:t>
            </a:r>
            <a:r>
              <a:rPr lang="en-US" sz="2400"/>
              <a:t>(about </a:t>
            </a:r>
            <a:r>
              <a:rPr lang="en-US" sz="2400" dirty="0"/>
              <a:t>1 per month)</a:t>
            </a:r>
          </a:p>
          <a:p>
            <a:endParaRPr lang="en-US" sz="2400" dirty="0"/>
          </a:p>
          <a:p>
            <a:r>
              <a:rPr lang="en-US" sz="2400" dirty="0"/>
              <a:t>What are you doing for each level?</a:t>
            </a:r>
          </a:p>
        </p:txBody>
      </p:sp>
      <p:graphicFrame>
        <p:nvGraphicFramePr>
          <p:cNvPr id="5" name="Object 2">
            <a:extLst>
              <a:ext uri="{FF2B5EF4-FFF2-40B4-BE49-F238E27FC236}">
                <a16:creationId xmlns:a16="http://schemas.microsoft.com/office/drawing/2014/main" id="{D841D84E-82A8-4B52-9E42-F1D5B8D7360F}"/>
              </a:ext>
            </a:extLst>
          </p:cNvPr>
          <p:cNvGraphicFramePr>
            <a:graphicFrameLocks noChangeAspect="1"/>
          </p:cNvGraphicFramePr>
          <p:nvPr>
            <p:extLst>
              <p:ext uri="{D42A27DB-BD31-4B8C-83A1-F6EECF244321}">
                <p14:modId xmlns:p14="http://schemas.microsoft.com/office/powerpoint/2010/main" val="1719373435"/>
              </p:ext>
            </p:extLst>
          </p:nvPr>
        </p:nvGraphicFramePr>
        <p:xfrm>
          <a:off x="2159339" y="1586223"/>
          <a:ext cx="1295400" cy="4410075"/>
        </p:xfrm>
        <a:graphic>
          <a:graphicData uri="http://schemas.openxmlformats.org/presentationml/2006/ole">
            <mc:AlternateContent xmlns:mc="http://schemas.openxmlformats.org/markup-compatibility/2006">
              <mc:Choice xmlns:v="urn:schemas-microsoft-com:vml" Requires="v">
                <p:oleObj name="Drawing" r:id="rId2" imgW="1304925" imgH="4419600" progId="">
                  <p:embed/>
                </p:oleObj>
              </mc:Choice>
              <mc:Fallback>
                <p:oleObj name="Drawing" r:id="rId2" imgW="1304925" imgH="4419600" progId="">
                  <p:embed/>
                  <p:pic>
                    <p:nvPicPr>
                      <p:cNvPr id="5" name="Object 2">
                        <a:extLst>
                          <a:ext uri="{FF2B5EF4-FFF2-40B4-BE49-F238E27FC236}">
                            <a16:creationId xmlns:a16="http://schemas.microsoft.com/office/drawing/2014/main" id="{D841D84E-82A8-4B52-9E42-F1D5B8D73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339" y="1586223"/>
                        <a:ext cx="1295400"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06552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3C29-038D-AF97-F238-F66592E0E2DD}"/>
              </a:ext>
            </a:extLst>
          </p:cNvPr>
          <p:cNvSpPr>
            <a:spLocks noGrp="1"/>
          </p:cNvSpPr>
          <p:nvPr>
            <p:ph type="title"/>
          </p:nvPr>
        </p:nvSpPr>
        <p:spPr/>
        <p:txBody>
          <a:bodyPr/>
          <a:lstStyle/>
          <a:p>
            <a:r>
              <a:rPr lang="en-US" dirty="0"/>
              <a:t>Responses</a:t>
            </a:r>
          </a:p>
        </p:txBody>
      </p:sp>
      <p:sp>
        <p:nvSpPr>
          <p:cNvPr id="3" name="Content Placeholder 2">
            <a:extLst>
              <a:ext uri="{FF2B5EF4-FFF2-40B4-BE49-F238E27FC236}">
                <a16:creationId xmlns:a16="http://schemas.microsoft.com/office/drawing/2014/main" id="{057E46D4-AB91-6DFC-B51B-B26D73FED0BC}"/>
              </a:ext>
            </a:extLst>
          </p:cNvPr>
          <p:cNvSpPr>
            <a:spLocks noGrp="1"/>
          </p:cNvSpPr>
          <p:nvPr>
            <p:ph idx="1"/>
          </p:nvPr>
        </p:nvSpPr>
        <p:spPr>
          <a:xfrm>
            <a:off x="261653" y="1690689"/>
            <a:ext cx="3676650" cy="4351338"/>
          </a:xfrm>
        </p:spPr>
        <p:txBody>
          <a:bodyPr>
            <a:normAutofit fontScale="85000" lnSpcReduction="20000"/>
          </a:bodyPr>
          <a:lstStyle/>
          <a:p>
            <a:r>
              <a:rPr lang="en-US" dirty="0"/>
              <a:t>Engage students and parents</a:t>
            </a:r>
          </a:p>
          <a:p>
            <a:r>
              <a:rPr lang="en-US" dirty="0"/>
              <a:t>Recognize good and improved attendance </a:t>
            </a:r>
          </a:p>
          <a:p>
            <a:r>
              <a:rPr lang="en-US" dirty="0"/>
              <a:t>Provide personalized early outreach</a:t>
            </a:r>
          </a:p>
          <a:p>
            <a:r>
              <a:rPr lang="en-US" dirty="0"/>
              <a:t>Monitor data</a:t>
            </a:r>
          </a:p>
          <a:p>
            <a:endParaRPr lang="en-US" dirty="0"/>
          </a:p>
          <a:p>
            <a:r>
              <a:rPr lang="en-US" dirty="0"/>
              <a:t>Nudge Intervention – Sending a postcard to parents to encourage students’ attendance (Rogers et al., 2017)</a:t>
            </a:r>
          </a:p>
          <a:p>
            <a:endParaRPr lang="en-US" dirty="0"/>
          </a:p>
          <a:p>
            <a:endParaRPr lang="en-US" dirty="0"/>
          </a:p>
          <a:p>
            <a:endParaRPr lang="en-US" dirty="0"/>
          </a:p>
        </p:txBody>
      </p:sp>
      <p:pic>
        <p:nvPicPr>
          <p:cNvPr id="1026" name="Picture 2" descr="Reduce Absences in Early Grades with Personalized Postcards">
            <a:hlinkClick r:id="rId2"/>
            <a:extLst>
              <a:ext uri="{FF2B5EF4-FFF2-40B4-BE49-F238E27FC236}">
                <a16:creationId xmlns:a16="http://schemas.microsoft.com/office/drawing/2014/main" id="{13B08C1C-E081-E322-9149-60A2EEC1F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303" y="2103687"/>
            <a:ext cx="4577048" cy="30073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11F7D8-434C-D515-7C63-85CE68289CCD}"/>
              </a:ext>
            </a:extLst>
          </p:cNvPr>
          <p:cNvSpPr txBox="1"/>
          <p:nvPr/>
        </p:nvSpPr>
        <p:spPr>
          <a:xfrm flipH="1">
            <a:off x="3984023" y="5539409"/>
            <a:ext cx="4898325" cy="153888"/>
          </a:xfrm>
          <a:prstGeom prst="rect">
            <a:avLst/>
          </a:prstGeom>
          <a:noFill/>
        </p:spPr>
        <p:txBody>
          <a:bodyPr wrap="square" rtlCol="0">
            <a:spAutoFit/>
          </a:bodyPr>
          <a:lstStyle/>
          <a:p>
            <a:r>
              <a:rPr lang="en-US" sz="400" dirty="0">
                <a:hlinkClick r:id="rId4"/>
              </a:rPr>
              <a:t>https://provingground.cepr.harvard.edu/files/provingground/files/proving_ground_postcard_guide_march2020.pd</a:t>
            </a:r>
            <a:r>
              <a:rPr lang="en-US" sz="400" dirty="0"/>
              <a:t> f</a:t>
            </a:r>
          </a:p>
        </p:txBody>
      </p:sp>
    </p:spTree>
    <p:extLst>
      <p:ext uri="{BB962C8B-B14F-4D97-AF65-F5344CB8AC3E}">
        <p14:creationId xmlns:p14="http://schemas.microsoft.com/office/powerpoint/2010/main" val="1795416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C0D7-6E77-AC4F-B404-D0BEBA683F66}"/>
              </a:ext>
            </a:extLst>
          </p:cNvPr>
          <p:cNvSpPr>
            <a:spLocks noGrp="1"/>
          </p:cNvSpPr>
          <p:nvPr>
            <p:ph type="title"/>
          </p:nvPr>
        </p:nvSpPr>
        <p:spPr/>
        <p:txBody>
          <a:bodyPr/>
          <a:lstStyle/>
          <a:p>
            <a:r>
              <a:rPr lang="en-US" dirty="0"/>
              <a:t>Sample </a:t>
            </a:r>
            <a:r>
              <a:rPr lang="en-US"/>
              <a:t>Response Tables</a:t>
            </a:r>
            <a:endParaRPr lang="en-US" dirty="0"/>
          </a:p>
        </p:txBody>
      </p:sp>
      <p:sp>
        <p:nvSpPr>
          <p:cNvPr id="3" name="Content Placeholder 2">
            <a:extLst>
              <a:ext uri="{FF2B5EF4-FFF2-40B4-BE49-F238E27FC236}">
                <a16:creationId xmlns:a16="http://schemas.microsoft.com/office/drawing/2014/main" id="{A35C45A4-6B2B-AE82-1723-2D45CC57FA4D}"/>
              </a:ext>
            </a:extLst>
          </p:cNvPr>
          <p:cNvSpPr>
            <a:spLocks noGrp="1"/>
          </p:cNvSpPr>
          <p:nvPr>
            <p:ph idx="1"/>
          </p:nvPr>
        </p:nvSpPr>
        <p:spPr/>
        <p:txBody>
          <a:bodyPr/>
          <a:lstStyle/>
          <a:p>
            <a:r>
              <a:rPr lang="en-US" dirty="0"/>
              <a:t>See Tables 12.3 and 12.4 to help you plan your responses – p. 14</a:t>
            </a:r>
          </a:p>
          <a:p>
            <a:r>
              <a:rPr lang="en-US" dirty="0"/>
              <a:t>How useful might these tools be to your class or school?</a:t>
            </a:r>
          </a:p>
        </p:txBody>
      </p:sp>
      <p:pic>
        <p:nvPicPr>
          <p:cNvPr id="4" name="Picture 2" descr="Reduce Absences in Early Grades with Personalized Postcards">
            <a:hlinkClick r:id="rId2"/>
            <a:extLst>
              <a:ext uri="{FF2B5EF4-FFF2-40B4-BE49-F238E27FC236}">
                <a16:creationId xmlns:a16="http://schemas.microsoft.com/office/drawing/2014/main" id="{2D0FCB08-D3E4-847B-18EB-3D71FF62F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302" y="3485572"/>
            <a:ext cx="4577048" cy="300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467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2032000" y="317500"/>
          <a:ext cx="5054600" cy="7073900"/>
        </p:xfrm>
        <a:graphic>
          <a:graphicData uri="http://schemas.openxmlformats.org/presentationml/2006/ole">
            <mc:AlternateContent xmlns:mc="http://schemas.openxmlformats.org/markup-compatibility/2006">
              <mc:Choice xmlns:v="urn:schemas-microsoft-com:vml" Requires="v">
                <p:oleObj name="Document" r:id="rId3" imgW="5933126" imgH="8314912" progId="Word.Document.8">
                  <p:embed/>
                </p:oleObj>
              </mc:Choice>
              <mc:Fallback>
                <p:oleObj name="Document" r:id="rId3" imgW="5933126" imgH="8314912" progId="Word.Document.8">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317500"/>
                        <a:ext cx="5054600" cy="7073900"/>
                      </a:xfrm>
                      <a:prstGeom prst="rect">
                        <a:avLst/>
                      </a:prstGeom>
                      <a:noFill/>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5907948" y="5325070"/>
            <a:ext cx="2931252" cy="923330"/>
          </a:xfrm>
          <a:prstGeom prst="rect">
            <a:avLst/>
          </a:prstGeom>
          <a:noFill/>
        </p:spPr>
        <p:txBody>
          <a:bodyPr wrap="none" rtlCol="0">
            <a:spAutoFit/>
          </a:bodyPr>
          <a:lstStyle/>
          <a:p>
            <a:r>
              <a:rPr lang="en-US" dirty="0"/>
              <a:t>See </a:t>
            </a:r>
            <a:r>
              <a:rPr lang="en-US"/>
              <a:t>article about </a:t>
            </a:r>
            <a:r>
              <a:rPr lang="en-US" dirty="0"/>
              <a:t>hallways @ </a:t>
            </a:r>
          </a:p>
          <a:p>
            <a:r>
              <a:rPr lang="en-US" dirty="0">
                <a:hlinkClick r:id="rId5"/>
              </a:rPr>
              <a:t>http</a:t>
            </a:r>
            <a:r>
              <a:rPr lang="en-US">
                <a:hlinkClick r:id="rId5"/>
              </a:rPr>
              <a:t>://hankbohanon</a:t>
            </a:r>
            <a:r>
              <a:rPr lang="en-US" dirty="0">
                <a:hlinkClick r:id="rId5"/>
              </a:rPr>
              <a:t>.net</a:t>
            </a:r>
            <a:r>
              <a:rPr lang="en-US" dirty="0"/>
              <a:t>  </a:t>
            </a:r>
          </a:p>
          <a:p>
            <a:r>
              <a:rPr lang="en-US"/>
              <a:t>on publications </a:t>
            </a:r>
            <a:r>
              <a:rPr lang="en-US" dirty="0"/>
              <a:t>page</a:t>
            </a:r>
          </a:p>
        </p:txBody>
      </p:sp>
      <p:sp>
        <p:nvSpPr>
          <p:cNvPr id="4" name="TextBox 3"/>
          <p:cNvSpPr txBox="1"/>
          <p:nvPr/>
        </p:nvSpPr>
        <p:spPr>
          <a:xfrm>
            <a:off x="228600" y="2971802"/>
            <a:ext cx="2699650" cy="1200329"/>
          </a:xfrm>
          <a:prstGeom prst="rect">
            <a:avLst/>
          </a:prstGeom>
          <a:noFill/>
        </p:spPr>
        <p:txBody>
          <a:bodyPr wrap="none" rtlCol="0">
            <a:spAutoFit/>
          </a:bodyPr>
          <a:lstStyle/>
          <a:p>
            <a:r>
              <a:rPr lang="en-US"/>
              <a:t>Be </a:t>
            </a:r>
            <a:r>
              <a:rPr lang="en-US" dirty="0"/>
              <a:t>at post</a:t>
            </a:r>
          </a:p>
          <a:p>
            <a:r>
              <a:rPr lang="en-US" dirty="0"/>
              <a:t>Escort students</a:t>
            </a:r>
          </a:p>
          <a:p>
            <a:r>
              <a:rPr lang="en-US"/>
              <a:t>Brief </a:t>
            </a:r>
            <a:r>
              <a:rPr lang="en-US" dirty="0"/>
              <a:t>interactions</a:t>
            </a:r>
          </a:p>
          <a:p>
            <a:r>
              <a:rPr lang="en-US" dirty="0"/>
              <a:t>(Johnson-Gros et al., 2008)</a:t>
            </a:r>
          </a:p>
        </p:txBody>
      </p:sp>
      <p:sp>
        <p:nvSpPr>
          <p:cNvPr id="3" name="TextBox 2">
            <a:extLst>
              <a:ext uri="{FF2B5EF4-FFF2-40B4-BE49-F238E27FC236}">
                <a16:creationId xmlns:a16="http://schemas.microsoft.com/office/drawing/2014/main" id="{3DF54AAD-9262-9471-42EE-9DE30B971F43}"/>
              </a:ext>
            </a:extLst>
          </p:cNvPr>
          <p:cNvSpPr txBox="1"/>
          <p:nvPr/>
        </p:nvSpPr>
        <p:spPr>
          <a:xfrm>
            <a:off x="228600" y="6000750"/>
            <a:ext cx="4343400" cy="369332"/>
          </a:xfrm>
          <a:prstGeom prst="rect">
            <a:avLst/>
          </a:prstGeom>
          <a:noFill/>
        </p:spPr>
        <p:txBody>
          <a:bodyPr wrap="square" rtlCol="0">
            <a:spAutoFit/>
          </a:bodyPr>
          <a:lstStyle/>
          <a:p>
            <a:r>
              <a:rPr lang="en-US" dirty="0">
                <a:hlinkClick r:id="rId6"/>
              </a:rPr>
              <a:t>Tardy Policy Office</a:t>
            </a:r>
            <a:endParaRPr lang="en-US" dirty="0"/>
          </a:p>
        </p:txBody>
      </p:sp>
    </p:spTree>
    <p:extLst>
      <p:ext uri="{BB962C8B-B14F-4D97-AF65-F5344CB8AC3E}">
        <p14:creationId xmlns:p14="http://schemas.microsoft.com/office/powerpoint/2010/main" val="392524437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4454-71DE-EA0A-5876-35DAFCE03BDB}"/>
              </a:ext>
            </a:extLst>
          </p:cNvPr>
          <p:cNvSpPr>
            <a:spLocks noGrp="1"/>
          </p:cNvSpPr>
          <p:nvPr>
            <p:ph type="title"/>
          </p:nvPr>
        </p:nvSpPr>
        <p:spPr/>
        <p:txBody>
          <a:bodyPr/>
          <a:lstStyle/>
          <a:p>
            <a:r>
              <a:rPr lang="en-US" dirty="0"/>
              <a:t>Tardy Data</a:t>
            </a:r>
          </a:p>
        </p:txBody>
      </p:sp>
      <p:sp>
        <p:nvSpPr>
          <p:cNvPr id="3" name="Content Placeholder 2">
            <a:extLst>
              <a:ext uri="{FF2B5EF4-FFF2-40B4-BE49-F238E27FC236}">
                <a16:creationId xmlns:a16="http://schemas.microsoft.com/office/drawing/2014/main" id="{8ABFB178-233E-1473-3FEA-F2A3B1C1F1A7}"/>
              </a:ext>
            </a:extLst>
          </p:cNvPr>
          <p:cNvSpPr>
            <a:spLocks noGrp="1"/>
          </p:cNvSpPr>
          <p:nvPr>
            <p:ph idx="1"/>
          </p:nvPr>
        </p:nvSpPr>
        <p:spPr>
          <a:xfrm>
            <a:off x="297910" y="1690689"/>
            <a:ext cx="3359690" cy="4351338"/>
          </a:xfrm>
        </p:spPr>
        <p:txBody>
          <a:bodyPr>
            <a:normAutofit fontScale="92500"/>
          </a:bodyPr>
          <a:lstStyle/>
          <a:p>
            <a:r>
              <a:rPr lang="en-US" dirty="0"/>
              <a:t>Who is tardy? – time of day, locations, grade levels</a:t>
            </a:r>
          </a:p>
          <a:p>
            <a:r>
              <a:rPr lang="en-US" dirty="0"/>
              <a:t>ODR data for hallways – non-classroom</a:t>
            </a:r>
          </a:p>
          <a:p>
            <a:r>
              <a:rPr lang="en-US" dirty="0"/>
              <a:t>Mall Walking– count how many students are in the fall after passing – 10 minutes in </a:t>
            </a:r>
            <a:r>
              <a:rPr lang="en-US"/>
              <a:t>20/20 box</a:t>
            </a:r>
            <a:endParaRPr lang="en-US" dirty="0"/>
          </a:p>
          <a:p>
            <a:endParaRPr lang="en-US" dirty="0"/>
          </a:p>
        </p:txBody>
      </p:sp>
      <p:pic>
        <p:nvPicPr>
          <p:cNvPr id="5" name="Picture 4" descr="A long hallway with blue lockers&#10;&#10;Description automatically generated with medium confidence">
            <a:extLst>
              <a:ext uri="{FF2B5EF4-FFF2-40B4-BE49-F238E27FC236}">
                <a16:creationId xmlns:a16="http://schemas.microsoft.com/office/drawing/2014/main" id="{F4ADB031-CBB1-27C3-0837-3EE540D6589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74090" y="2157800"/>
            <a:ext cx="4572000" cy="3049489"/>
          </a:xfrm>
          <a:prstGeom prst="rect">
            <a:avLst/>
          </a:prstGeom>
        </p:spPr>
      </p:pic>
      <p:sp>
        <p:nvSpPr>
          <p:cNvPr id="6" name="TextBox 5">
            <a:extLst>
              <a:ext uri="{FF2B5EF4-FFF2-40B4-BE49-F238E27FC236}">
                <a16:creationId xmlns:a16="http://schemas.microsoft.com/office/drawing/2014/main" id="{E3F55458-2CBC-7969-7B3C-EB058196C213}"/>
              </a:ext>
            </a:extLst>
          </p:cNvPr>
          <p:cNvSpPr txBox="1"/>
          <p:nvPr/>
        </p:nvSpPr>
        <p:spPr>
          <a:xfrm>
            <a:off x="4572000" y="6644072"/>
            <a:ext cx="4572000" cy="230832"/>
          </a:xfrm>
          <a:prstGeom prst="rect">
            <a:avLst/>
          </a:prstGeom>
          <a:noFill/>
        </p:spPr>
        <p:txBody>
          <a:bodyPr wrap="square" rtlCol="0">
            <a:spAutoFit/>
          </a:bodyPr>
          <a:lstStyle/>
          <a:p>
            <a:r>
              <a:rPr lang="en-US" sz="900" dirty="0">
                <a:hlinkClick r:id="rId3" tooltip="http://www.flickr.com/photos/kjarrett/7841950486/"/>
              </a:rPr>
              <a:t>This </a:t>
            </a:r>
            <a:r>
              <a:rPr lang="en-US" sz="900">
                <a:hlinkClick r:id="rId3" tooltip="http://www.flickr.com/photos/kjarrett/7841950486/"/>
              </a:rPr>
              <a:t>Photo</a:t>
            </a:r>
            <a:r>
              <a:rPr lang="en-US" sz="900"/>
              <a:t> by </a:t>
            </a:r>
            <a:r>
              <a:rPr lang="en-US" sz="900" dirty="0"/>
              <a:t>Unknown Author is licensed under </a:t>
            </a:r>
            <a:r>
              <a:rPr lang="en-US" sz="900">
                <a:hlinkClick r:id="rId4" tooltip="https://creativecommons.org/licenses/by/3.0/"/>
              </a:rPr>
              <a:t>CC BY</a:t>
            </a:r>
            <a:endParaRPr lang="en-US" sz="900" dirty="0"/>
          </a:p>
        </p:txBody>
      </p:sp>
    </p:spTree>
    <p:extLst>
      <p:ext uri="{BB962C8B-B14F-4D97-AF65-F5344CB8AC3E}">
        <p14:creationId xmlns:p14="http://schemas.microsoft.com/office/powerpoint/2010/main" val="9632874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9DCE-A7D2-B2F0-60A0-201B77C0C9C4}"/>
              </a:ext>
            </a:extLst>
          </p:cNvPr>
          <p:cNvSpPr>
            <a:spLocks noGrp="1"/>
          </p:cNvSpPr>
          <p:nvPr>
            <p:ph type="title"/>
          </p:nvPr>
        </p:nvSpPr>
        <p:spPr/>
        <p:txBody>
          <a:bodyPr/>
          <a:lstStyle/>
          <a:p>
            <a:r>
              <a:rPr lang="en-US" dirty="0"/>
              <a:t>Preventing Tardies</a:t>
            </a:r>
          </a:p>
        </p:txBody>
      </p:sp>
      <p:sp>
        <p:nvSpPr>
          <p:cNvPr id="3" name="Content Placeholder 2">
            <a:extLst>
              <a:ext uri="{FF2B5EF4-FFF2-40B4-BE49-F238E27FC236}">
                <a16:creationId xmlns:a16="http://schemas.microsoft.com/office/drawing/2014/main" id="{DEF71CE0-80DF-63E4-65E1-631551822A6B}"/>
              </a:ext>
            </a:extLst>
          </p:cNvPr>
          <p:cNvSpPr>
            <a:spLocks noGrp="1"/>
          </p:cNvSpPr>
          <p:nvPr>
            <p:ph idx="1"/>
          </p:nvPr>
        </p:nvSpPr>
        <p:spPr/>
        <p:txBody>
          <a:bodyPr/>
          <a:lstStyle/>
          <a:p>
            <a:r>
              <a:rPr lang="en-US" dirty="0"/>
              <a:t>Staff posted at doors</a:t>
            </a:r>
          </a:p>
          <a:p>
            <a:r>
              <a:rPr lang="en-US"/>
              <a:t>Brief </a:t>
            </a:r>
            <a:r>
              <a:rPr lang="en-US" dirty="0"/>
              <a:t>interactions with students during passing</a:t>
            </a:r>
          </a:p>
          <a:p>
            <a:r>
              <a:rPr lang="en-US" dirty="0"/>
              <a:t>Staff in the hallway to </a:t>
            </a:r>
            <a:r>
              <a:rPr lang="en-US"/>
              <a:t>encourage being </a:t>
            </a:r>
            <a:r>
              <a:rPr lang="en-US" dirty="0"/>
              <a:t>on time</a:t>
            </a:r>
          </a:p>
          <a:p>
            <a:r>
              <a:rPr lang="en-US" dirty="0"/>
              <a:t>See example (</a:t>
            </a:r>
            <a:r>
              <a:rPr lang="en-US" dirty="0">
                <a:hlinkClick r:id="rId2"/>
              </a:rPr>
              <a:t>link</a:t>
            </a:r>
            <a:r>
              <a:rPr lang="en-US" dirty="0"/>
              <a:t>)</a:t>
            </a:r>
          </a:p>
          <a:p>
            <a:pPr marL="0" indent="0">
              <a:buNone/>
            </a:pPr>
            <a:endParaRPr lang="en-US" dirty="0"/>
          </a:p>
          <a:p>
            <a:pPr marL="0" indent="0">
              <a:buNone/>
            </a:pPr>
            <a:r>
              <a:rPr lang="en-US" dirty="0"/>
              <a:t>(Kristian Johnson-Gros et al., 2008)</a:t>
            </a:r>
          </a:p>
          <a:p>
            <a:endParaRPr lang="en-US" dirty="0"/>
          </a:p>
          <a:p>
            <a:endParaRPr lang="en-US" dirty="0"/>
          </a:p>
        </p:txBody>
      </p:sp>
      <p:graphicFrame>
        <p:nvGraphicFramePr>
          <p:cNvPr id="4" name="Object 2" descr="picture of tardy policy">
            <a:extLst>
              <a:ext uri="{FF2B5EF4-FFF2-40B4-BE49-F238E27FC236}">
                <a16:creationId xmlns:a16="http://schemas.microsoft.com/office/drawing/2014/main" id="{7BEFDE4C-5F7C-A9C5-5A1C-82576FDDE85C}"/>
              </a:ext>
            </a:extLst>
          </p:cNvPr>
          <p:cNvGraphicFramePr>
            <a:graphicFrameLocks noChangeAspect="1"/>
          </p:cNvGraphicFramePr>
          <p:nvPr>
            <p:extLst>
              <p:ext uri="{D42A27DB-BD31-4B8C-83A1-F6EECF244321}">
                <p14:modId xmlns:p14="http://schemas.microsoft.com/office/powerpoint/2010/main" val="4009645882"/>
              </p:ext>
            </p:extLst>
          </p:nvPr>
        </p:nvGraphicFramePr>
        <p:xfrm>
          <a:off x="6067949" y="3578088"/>
          <a:ext cx="2241842" cy="3137453"/>
        </p:xfrm>
        <a:graphic>
          <a:graphicData uri="http://schemas.openxmlformats.org/presentationml/2006/ole">
            <mc:AlternateContent xmlns:mc="http://schemas.openxmlformats.org/markup-compatibility/2006">
              <mc:Choice xmlns:v="urn:schemas-microsoft-com:vml" Requires="v">
                <p:oleObj name="Document" r:id="rId3" imgW="5933126" imgH="8314912" progId="Word.Document.8">
                  <p:embed/>
                </p:oleObj>
              </mc:Choice>
              <mc:Fallback>
                <p:oleObj name="Document" r:id="rId3" imgW="5933126" imgH="8314912" progId="Word.Document.8">
                  <p:embed/>
                  <p:pic>
                    <p:nvPicPr>
                      <p:cNvPr id="4" name="Object 2" descr="picture of tardy policy">
                        <a:extLst>
                          <a:ext uri="{FF2B5EF4-FFF2-40B4-BE49-F238E27FC236}">
                            <a16:creationId xmlns:a16="http://schemas.microsoft.com/office/drawing/2014/main" id="{7BEFDE4C-5F7C-A9C5-5A1C-82576FDDE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949" y="3578088"/>
                        <a:ext cx="2241842" cy="3137453"/>
                      </a:xfrm>
                      <a:prstGeom prst="rect">
                        <a:avLst/>
                      </a:prstGeom>
                      <a:noFill/>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7054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6897-3801-4938-25C0-861CA708A4A0}"/>
              </a:ext>
            </a:extLst>
          </p:cNvPr>
          <p:cNvSpPr>
            <a:spLocks noGrp="1"/>
          </p:cNvSpPr>
          <p:nvPr>
            <p:ph type="title"/>
          </p:nvPr>
        </p:nvSpPr>
        <p:spPr/>
        <p:txBody>
          <a:bodyPr/>
          <a:lstStyle/>
          <a:p>
            <a:r>
              <a:rPr lang="en-US" dirty="0"/>
              <a:t>High School Example</a:t>
            </a:r>
          </a:p>
        </p:txBody>
      </p:sp>
      <p:sp>
        <p:nvSpPr>
          <p:cNvPr id="3" name="Content Placeholder 2">
            <a:extLst>
              <a:ext uri="{FF2B5EF4-FFF2-40B4-BE49-F238E27FC236}">
                <a16:creationId xmlns:a16="http://schemas.microsoft.com/office/drawing/2014/main" id="{047243D7-C10A-3873-162D-678452508D32}"/>
              </a:ext>
            </a:extLst>
          </p:cNvPr>
          <p:cNvSpPr>
            <a:spLocks noGrp="1"/>
          </p:cNvSpPr>
          <p:nvPr>
            <p:ph idx="1"/>
          </p:nvPr>
        </p:nvSpPr>
        <p:spPr/>
        <p:txBody>
          <a:bodyPr/>
          <a:lstStyle/>
          <a:p>
            <a:endParaRPr lang="en-US" dirty="0"/>
          </a:p>
        </p:txBody>
      </p:sp>
      <p:pic>
        <p:nvPicPr>
          <p:cNvPr id="5" name="Picture 4" descr="Picture of bar graph">
            <a:extLst>
              <a:ext uri="{FF2B5EF4-FFF2-40B4-BE49-F238E27FC236}">
                <a16:creationId xmlns:a16="http://schemas.microsoft.com/office/drawing/2014/main" id="{563A6EFA-E6C6-80F9-7062-D1FEBAE50CF6}"/>
              </a:ext>
            </a:extLst>
          </p:cNvPr>
          <p:cNvPicPr>
            <a:picLocks noChangeAspect="1"/>
          </p:cNvPicPr>
          <p:nvPr/>
        </p:nvPicPr>
        <p:blipFill>
          <a:blip r:embed="rId2"/>
          <a:stretch>
            <a:fillRect/>
          </a:stretch>
        </p:blipFill>
        <p:spPr>
          <a:xfrm>
            <a:off x="381000" y="1551425"/>
            <a:ext cx="7886700" cy="4435040"/>
          </a:xfrm>
          <a:prstGeom prst="rect">
            <a:avLst/>
          </a:prstGeom>
        </p:spPr>
      </p:pic>
      <p:sp>
        <p:nvSpPr>
          <p:cNvPr id="6" name="TextBox 5">
            <a:extLst>
              <a:ext uri="{FF2B5EF4-FFF2-40B4-BE49-F238E27FC236}">
                <a16:creationId xmlns:a16="http://schemas.microsoft.com/office/drawing/2014/main" id="{00296A39-D626-95A3-384E-2A393AC2DCC6}"/>
              </a:ext>
            </a:extLst>
          </p:cNvPr>
          <p:cNvSpPr txBox="1"/>
          <p:nvPr/>
        </p:nvSpPr>
        <p:spPr>
          <a:xfrm flipH="1">
            <a:off x="1368681" y="6311899"/>
            <a:ext cx="5479592" cy="369332"/>
          </a:xfrm>
          <a:prstGeom prst="rect">
            <a:avLst/>
          </a:prstGeom>
          <a:noFill/>
        </p:spPr>
        <p:txBody>
          <a:bodyPr wrap="square" rtlCol="0">
            <a:spAutoFit/>
          </a:bodyPr>
          <a:lstStyle/>
          <a:p>
            <a:r>
              <a:rPr lang="en-US"/>
              <a:t>(Bohanon</a:t>
            </a:r>
            <a:r>
              <a:rPr lang="en-US" dirty="0"/>
              <a:t>, 2015)</a:t>
            </a:r>
          </a:p>
        </p:txBody>
      </p:sp>
    </p:spTree>
    <p:extLst>
      <p:ext uri="{BB962C8B-B14F-4D97-AF65-F5344CB8AC3E}">
        <p14:creationId xmlns:p14="http://schemas.microsoft.com/office/powerpoint/2010/main" val="3028654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B93A3165-7D4D-C344-9D6E-7F22D13EF9B8}"/>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PowerPoint's</a:t>
            </a:r>
          </a:p>
        </p:txBody>
      </p:sp>
      <p:sp>
        <p:nvSpPr>
          <p:cNvPr id="30722" name="Content Placeholder 2">
            <a:extLst>
              <a:ext uri="{FF2B5EF4-FFF2-40B4-BE49-F238E27FC236}">
                <a16:creationId xmlns:a16="http://schemas.microsoft.com/office/drawing/2014/main" id="{81586AC6-937F-614D-9E57-AA55AB1E94C6}"/>
              </a:ext>
            </a:extLst>
          </p:cNvPr>
          <p:cNvSpPr>
            <a:spLocks noGrp="1"/>
          </p:cNvSpPr>
          <p:nvPr>
            <p:ph idx="1"/>
          </p:nvPr>
        </p:nvSpPr>
        <p:spPr>
          <a:xfrm>
            <a:off x="457200" y="1371602"/>
            <a:ext cx="8229600" cy="4525963"/>
          </a:xfrm>
        </p:spPr>
        <p:txBody>
          <a:bodyPr>
            <a:normAutofit/>
          </a:bodyPr>
          <a:lstStyle/>
          <a:p>
            <a:pPr>
              <a:buFontTx/>
              <a:buNone/>
            </a:pPr>
            <a:r>
              <a:rPr lang="en-US" altLang="en-US" dirty="0">
                <a:ea typeface="ＭＳ Ｐゴシック" panose="020B0600070205080204" pitchFamily="34" charset="-128"/>
              </a:rPr>
              <a:t>Enduring Understanding: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MTSS supports </a:t>
            </a:r>
            <a:r>
              <a:rPr lang="en-US" altLang="en-US" b="1" dirty="0">
                <a:ea typeface="ＭＳ Ｐゴシック" panose="020B0600070205080204" pitchFamily="34" charset="-128"/>
              </a:rPr>
              <a:t>school improvement </a:t>
            </a:r>
            <a:r>
              <a:rPr lang="en-US" altLang="en-US" dirty="0">
                <a:ea typeface="ＭＳ Ｐゴシック" panose="020B0600070205080204" pitchFamily="34" charset="-128"/>
              </a:rPr>
              <a:t>and </a:t>
            </a:r>
            <a:r>
              <a:rPr lang="en-US" altLang="en-US" b="1" dirty="0">
                <a:ea typeface="ＭＳ Ｐゴシック" panose="020B0600070205080204" pitchFamily="34" charset="-128"/>
              </a:rPr>
              <a:t>effective secondary schools</a:t>
            </a:r>
          </a:p>
          <a:p>
            <a:r>
              <a:rPr lang="en-US" altLang="en-US" b="1" dirty="0">
                <a:ea typeface="ＭＳ Ｐゴシック" panose="020B0600070205080204" pitchFamily="34" charset="-128"/>
              </a:rPr>
              <a:t>Using data </a:t>
            </a:r>
            <a:r>
              <a:rPr lang="en-US" altLang="en-US" dirty="0">
                <a:ea typeface="ＭＳ Ｐゴシック" panose="020B0600070205080204" pitchFamily="34" charset="-128"/>
              </a:rPr>
              <a:t>to determine needs can enhance your implementation efforts</a:t>
            </a:r>
          </a:p>
          <a:p>
            <a:r>
              <a:rPr lang="en-US" altLang="en-US" dirty="0">
                <a:ea typeface="ＭＳ Ｐゴシック" panose="020B0600070205080204" pitchFamily="34" charset="-128"/>
              </a:rPr>
              <a:t>MTSS can improve </a:t>
            </a:r>
            <a:r>
              <a:rPr lang="en-US" altLang="en-US" b="1" dirty="0">
                <a:ea typeface="ＭＳ Ｐゴシック" panose="020B0600070205080204" pitchFamily="34" charset="-128"/>
              </a:rPr>
              <a:t>classroom</a:t>
            </a:r>
            <a:r>
              <a:rPr lang="en-US" altLang="en-US" dirty="0">
                <a:ea typeface="ＭＳ Ｐゴシック" panose="020B0600070205080204" pitchFamily="34" charset="-128"/>
              </a:rPr>
              <a:t> and </a:t>
            </a:r>
            <a:r>
              <a:rPr lang="en-US" altLang="en-US" b="1" dirty="0">
                <a:ea typeface="ＭＳ Ｐゴシック" panose="020B0600070205080204" pitchFamily="34" charset="-128"/>
              </a:rPr>
              <a:t>non-classroom</a:t>
            </a:r>
            <a:r>
              <a:rPr lang="en-US" altLang="en-US" dirty="0">
                <a:ea typeface="ＭＳ Ｐゴシック" panose="020B0600070205080204" pitchFamily="34" charset="-128"/>
              </a:rPr>
              <a:t> settings</a:t>
            </a:r>
          </a:p>
          <a:p>
            <a:endParaRPr lang="en-US" altLang="en-US" dirty="0">
              <a:ea typeface="ＭＳ Ｐゴシック" panose="020B0600070205080204" pitchFamily="34" charset="-128"/>
            </a:endParaRPr>
          </a:p>
          <a:p>
            <a:pPr>
              <a:buFontTx/>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38924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3"/>
          <p:cNvSpPr>
            <a:spLocks noGrp="1"/>
          </p:cNvSpPr>
          <p:nvPr>
            <p:ph type="title"/>
          </p:nvPr>
        </p:nvSpPr>
        <p:spPr/>
        <p:txBody>
          <a:bodyPr/>
          <a:lstStyle/>
          <a:p>
            <a:r>
              <a:rPr lang="en-US" altLang="en-US" dirty="0"/>
              <a:t>Addressing Tardies</a:t>
            </a:r>
          </a:p>
        </p:txBody>
      </p:sp>
      <p:sp>
        <p:nvSpPr>
          <p:cNvPr id="65540" name="Content Placeholder 8"/>
          <p:cNvSpPr>
            <a:spLocks noGrp="1"/>
          </p:cNvSpPr>
          <p:nvPr>
            <p:ph sz="half" idx="1"/>
          </p:nvPr>
        </p:nvSpPr>
        <p:spPr/>
        <p:txBody>
          <a:bodyPr/>
          <a:lstStyle/>
          <a:p>
            <a:endParaRPr lang="en-US" altLang="en-US" dirty="0"/>
          </a:p>
          <a:p>
            <a:pPr>
              <a:buFontTx/>
              <a:buNone/>
            </a:pPr>
            <a:endParaRPr lang="en-US" altLang="en-US" dirty="0"/>
          </a:p>
          <a:p>
            <a:r>
              <a:rPr lang="en-US" altLang="en-US" dirty="0"/>
              <a:t>Start on Time!</a:t>
            </a:r>
          </a:p>
          <a:p>
            <a:r>
              <a:rPr lang="en-US" altLang="en-US" dirty="0"/>
              <a:t>Randy Sprick</a:t>
            </a:r>
          </a:p>
        </p:txBody>
      </p:sp>
      <p:pic>
        <p:nvPicPr>
          <p:cNvPr id="65539"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t="6802" b="6802"/>
          <a:stretch>
            <a:fillRect/>
          </a:stretch>
        </p:blipFill>
        <p:spPr>
          <a:noFill/>
        </p:spPr>
      </p:pic>
      <p:sp>
        <p:nvSpPr>
          <p:cNvPr id="65541" name="TextBox 9"/>
          <p:cNvSpPr txBox="1">
            <a:spLocks noChangeArrowheads="1"/>
          </p:cNvSpPr>
          <p:nvPr/>
        </p:nvSpPr>
        <p:spPr bwMode="auto">
          <a:xfrm>
            <a:off x="228600" y="5181602"/>
            <a:ext cx="4495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http://www.safeandcivilschools.com/products/program_previews.php</a:t>
            </a:r>
          </a:p>
        </p:txBody>
      </p:sp>
    </p:spTree>
    <p:extLst>
      <p:ext uri="{BB962C8B-B14F-4D97-AF65-F5344CB8AC3E}">
        <p14:creationId xmlns:p14="http://schemas.microsoft.com/office/powerpoint/2010/main" val="3993161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A043-6F6A-6008-924B-B7EC88F14D1F}"/>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BFED3A21-AAE2-0831-E827-9D88CAB17D1C}"/>
              </a:ext>
            </a:extLst>
          </p:cNvPr>
          <p:cNvSpPr>
            <a:spLocks noGrp="1"/>
          </p:cNvSpPr>
          <p:nvPr>
            <p:ph idx="1"/>
          </p:nvPr>
        </p:nvSpPr>
        <p:spPr/>
        <p:txBody>
          <a:bodyPr/>
          <a:lstStyle/>
          <a:p>
            <a:r>
              <a:rPr lang="en-US" dirty="0"/>
              <a:t>What data do you have, can you use these to address tardies to class?</a:t>
            </a:r>
          </a:p>
          <a:p>
            <a:r>
              <a:rPr lang="en-US" dirty="0"/>
              <a:t>What approaches are you taking now to tardies, how might these suggestions help you work?</a:t>
            </a:r>
          </a:p>
        </p:txBody>
      </p:sp>
    </p:spTree>
    <p:extLst>
      <p:ext uri="{BB962C8B-B14F-4D97-AF65-F5344CB8AC3E}">
        <p14:creationId xmlns:p14="http://schemas.microsoft.com/office/powerpoint/2010/main" val="3751210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D5E9-EB5F-87B2-DE5C-C96034853342}"/>
              </a:ext>
            </a:extLst>
          </p:cNvPr>
          <p:cNvSpPr>
            <a:spLocks noGrp="1"/>
          </p:cNvSpPr>
          <p:nvPr>
            <p:ph type="title"/>
          </p:nvPr>
        </p:nvSpPr>
        <p:spPr/>
        <p:txBody>
          <a:bodyPr/>
          <a:lstStyle/>
          <a:p>
            <a:r>
              <a:rPr lang="en-US" dirty="0"/>
              <a:t>Preparing </a:t>
            </a:r>
            <a:r>
              <a:rPr lang="en-US"/>
              <a:t>Your Syllabus</a:t>
            </a:r>
            <a:endParaRPr lang="en-US" dirty="0"/>
          </a:p>
        </p:txBody>
      </p:sp>
      <p:sp>
        <p:nvSpPr>
          <p:cNvPr id="3" name="Content Placeholder 2">
            <a:extLst>
              <a:ext uri="{FF2B5EF4-FFF2-40B4-BE49-F238E27FC236}">
                <a16:creationId xmlns:a16="http://schemas.microsoft.com/office/drawing/2014/main" id="{7C972B5E-85B7-7DA4-A800-B5B7F34AFE8E}"/>
              </a:ext>
            </a:extLst>
          </p:cNvPr>
          <p:cNvSpPr>
            <a:spLocks noGrp="1"/>
          </p:cNvSpPr>
          <p:nvPr>
            <p:ph idx="1"/>
          </p:nvPr>
        </p:nvSpPr>
        <p:spPr/>
        <p:txBody>
          <a:bodyPr/>
          <a:lstStyle/>
          <a:p>
            <a:r>
              <a:rPr lang="en-US" dirty="0"/>
              <a:t>Walt Disney – “unarticulated expectations are premeditated disappointments” </a:t>
            </a:r>
          </a:p>
        </p:txBody>
      </p:sp>
      <p:pic>
        <p:nvPicPr>
          <p:cNvPr id="5" name="Picture 4" descr="A person holding a stuffed animal&#10;&#10;Description automatically generated with medium confidence">
            <a:extLst>
              <a:ext uri="{FF2B5EF4-FFF2-40B4-BE49-F238E27FC236}">
                <a16:creationId xmlns:a16="http://schemas.microsoft.com/office/drawing/2014/main" id="{CE9BD61C-ECD5-BCA1-D72A-15CD92C7FC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22218" y="2839168"/>
            <a:ext cx="6567055" cy="3653706"/>
          </a:xfrm>
          <a:prstGeom prst="rect">
            <a:avLst/>
          </a:prstGeom>
        </p:spPr>
      </p:pic>
      <p:sp>
        <p:nvSpPr>
          <p:cNvPr id="6" name="TextBox 5">
            <a:extLst>
              <a:ext uri="{FF2B5EF4-FFF2-40B4-BE49-F238E27FC236}">
                <a16:creationId xmlns:a16="http://schemas.microsoft.com/office/drawing/2014/main" id="{220A9EAF-6271-D2A0-1B5F-ECE9809EAF28}"/>
              </a:ext>
            </a:extLst>
          </p:cNvPr>
          <p:cNvSpPr txBox="1"/>
          <p:nvPr/>
        </p:nvSpPr>
        <p:spPr>
          <a:xfrm>
            <a:off x="1122218" y="6608290"/>
            <a:ext cx="6567055" cy="230832"/>
          </a:xfrm>
          <a:prstGeom prst="rect">
            <a:avLst/>
          </a:prstGeom>
          <a:noFill/>
        </p:spPr>
        <p:txBody>
          <a:bodyPr wrap="square" rtlCol="0">
            <a:spAutoFit/>
          </a:bodyPr>
          <a:lstStyle/>
          <a:p>
            <a:r>
              <a:rPr lang="en-US" sz="900" dirty="0">
                <a:hlinkClick r:id="rId3" tooltip="https://historiadelosreyes.blogspot.com/2020/10/walt-disney.html"/>
              </a:rPr>
              <a:t>This </a:t>
            </a:r>
            <a:r>
              <a:rPr lang="en-US" sz="900">
                <a:hlinkClick r:id="rId3" tooltip="https://historiadelosreyes.blogspot.com/2020/10/walt-disney.html"/>
              </a:rPr>
              <a:t>Photo</a:t>
            </a:r>
            <a:r>
              <a:rPr lang="en-US" sz="900"/>
              <a:t> by </a:t>
            </a:r>
            <a:r>
              <a:rPr lang="en-US" sz="900" dirty="0"/>
              <a:t>Unknown Author is licensed under </a:t>
            </a:r>
            <a:r>
              <a:rPr lang="en-US" sz="900">
                <a:hlinkClick r:id="rId4" tooltip="https://creativecommons.org/licenses/by-nc-nd/3.0/"/>
              </a:rPr>
              <a:t>CC BY-NC-ND</a:t>
            </a:r>
            <a:endParaRPr lang="en-US" sz="900" dirty="0"/>
          </a:p>
        </p:txBody>
      </p:sp>
    </p:spTree>
    <p:extLst>
      <p:ext uri="{BB962C8B-B14F-4D97-AF65-F5344CB8AC3E}">
        <p14:creationId xmlns:p14="http://schemas.microsoft.com/office/powerpoint/2010/main" val="1842637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The Syllabus</a:t>
            </a:r>
            <a:endParaRPr lang="en-US" altLang="en-US" dirty="0"/>
          </a:p>
        </p:txBody>
      </p:sp>
      <p:sp>
        <p:nvSpPr>
          <p:cNvPr id="25603" name="Content Placeholder 2"/>
          <p:cNvSpPr>
            <a:spLocks noGrp="1"/>
          </p:cNvSpPr>
          <p:nvPr>
            <p:ph sz="half" idx="2"/>
          </p:nvPr>
        </p:nvSpPr>
        <p:spPr>
          <a:xfrm>
            <a:off x="384175" y="1600200"/>
            <a:ext cx="4040188" cy="3951288"/>
          </a:xfrm>
        </p:spPr>
        <p:txBody>
          <a:bodyPr>
            <a:normAutofit fontScale="92500" lnSpcReduction="20000"/>
          </a:bodyPr>
          <a:lstStyle/>
          <a:p>
            <a:pPr>
              <a:defRPr/>
            </a:pPr>
            <a:r>
              <a:rPr lang="en-US" dirty="0"/>
              <a:t> Goals</a:t>
            </a:r>
          </a:p>
          <a:p>
            <a:pPr>
              <a:defRPr/>
            </a:pPr>
            <a:r>
              <a:rPr lang="en-US" dirty="0"/>
              <a:t> Contact information </a:t>
            </a:r>
          </a:p>
          <a:p>
            <a:pPr>
              <a:defRPr/>
            </a:pPr>
            <a:r>
              <a:rPr lang="en-US" dirty="0"/>
              <a:t> </a:t>
            </a:r>
            <a:r>
              <a:rPr lang="en-US" b="1" dirty="0"/>
              <a:t>Success Traits</a:t>
            </a:r>
          </a:p>
          <a:p>
            <a:pPr>
              <a:defRPr/>
            </a:pPr>
            <a:r>
              <a:rPr lang="en-US" dirty="0"/>
              <a:t> </a:t>
            </a:r>
            <a:r>
              <a:rPr lang="en-US" b="1" dirty="0"/>
              <a:t>Rules/expectations</a:t>
            </a:r>
          </a:p>
          <a:p>
            <a:pPr>
              <a:defRPr/>
            </a:pPr>
            <a:r>
              <a:rPr lang="en-US" dirty="0"/>
              <a:t> Activities</a:t>
            </a:r>
          </a:p>
          <a:p>
            <a:pPr>
              <a:defRPr/>
            </a:pPr>
            <a:r>
              <a:rPr lang="en-US" dirty="0"/>
              <a:t> Grades/Status</a:t>
            </a:r>
          </a:p>
          <a:p>
            <a:pPr>
              <a:defRPr/>
            </a:pPr>
            <a:r>
              <a:rPr lang="en-US" dirty="0"/>
              <a:t> Procedures</a:t>
            </a:r>
          </a:p>
          <a:p>
            <a:pPr>
              <a:defRPr/>
            </a:pPr>
            <a:r>
              <a:rPr lang="en-US" dirty="0"/>
              <a:t> Entering</a:t>
            </a:r>
          </a:p>
          <a:p>
            <a:pPr>
              <a:defRPr/>
            </a:pPr>
            <a:r>
              <a:rPr lang="en-US" dirty="0"/>
              <a:t> Tardy</a:t>
            </a:r>
            <a:r>
              <a:rPr lang="en-US"/>
              <a:t>/Absence</a:t>
            </a:r>
            <a:endParaRPr lang="en-US" dirty="0"/>
          </a:p>
          <a:p>
            <a:pPr>
              <a:defRPr/>
            </a:pPr>
            <a:endParaRPr lang="en-US" dirty="0"/>
          </a:p>
          <a:p>
            <a:pPr>
              <a:defRPr/>
            </a:pPr>
            <a:endParaRPr lang="en-US" dirty="0"/>
          </a:p>
          <a:p>
            <a:pPr>
              <a:buFont typeface="Arial" pitchFamily="34" charset="0"/>
              <a:buNone/>
              <a:defRPr/>
            </a:pPr>
            <a:endParaRPr lang="en-US" dirty="0"/>
          </a:p>
        </p:txBody>
      </p:sp>
      <p:sp>
        <p:nvSpPr>
          <p:cNvPr id="25604" name="Content Placeholder 5"/>
          <p:cNvSpPr>
            <a:spLocks noGrp="1"/>
          </p:cNvSpPr>
          <p:nvPr>
            <p:ph sz="quarter" idx="4"/>
          </p:nvPr>
        </p:nvSpPr>
        <p:spPr>
          <a:xfrm>
            <a:off x="4572002" y="1600200"/>
            <a:ext cx="4041775" cy="3951288"/>
          </a:xfrm>
        </p:spPr>
        <p:txBody>
          <a:bodyPr>
            <a:normAutofit fontScale="92500" lnSpcReduction="20000"/>
          </a:bodyPr>
          <a:lstStyle/>
          <a:p>
            <a:pPr>
              <a:defRPr/>
            </a:pPr>
            <a:r>
              <a:rPr lang="en-US" dirty="0"/>
              <a:t>Materials</a:t>
            </a:r>
          </a:p>
          <a:p>
            <a:pPr>
              <a:defRPr/>
            </a:pPr>
            <a:r>
              <a:rPr lang="en-US" dirty="0"/>
              <a:t>Assignments (returns)</a:t>
            </a:r>
          </a:p>
          <a:p>
            <a:pPr>
              <a:defRPr/>
            </a:pPr>
            <a:r>
              <a:rPr lang="en-US" dirty="0"/>
              <a:t>Due dates</a:t>
            </a:r>
          </a:p>
          <a:p>
            <a:pPr>
              <a:defRPr/>
            </a:pPr>
            <a:r>
              <a:rPr lang="en-US" dirty="0"/>
              <a:t>Late, missing work</a:t>
            </a:r>
          </a:p>
          <a:p>
            <a:pPr>
              <a:defRPr/>
            </a:pPr>
            <a:r>
              <a:rPr lang="en-US" dirty="0"/>
              <a:t>Communication</a:t>
            </a:r>
          </a:p>
          <a:p>
            <a:pPr>
              <a:defRPr/>
            </a:pPr>
            <a:r>
              <a:rPr lang="en-US" dirty="0"/>
              <a:t>Ending class</a:t>
            </a:r>
          </a:p>
          <a:p>
            <a:pPr>
              <a:defRPr/>
            </a:pPr>
            <a:r>
              <a:rPr lang="en-US" dirty="0"/>
              <a:t>Consequences</a:t>
            </a:r>
          </a:p>
          <a:p>
            <a:pPr>
              <a:defRPr/>
            </a:pPr>
            <a:r>
              <a:rPr lang="en-US" b="1" dirty="0"/>
              <a:t>Model projects</a:t>
            </a:r>
          </a:p>
          <a:p>
            <a:pPr>
              <a:defRPr/>
            </a:pPr>
            <a:r>
              <a:rPr lang="en-US" b="1" dirty="0"/>
              <a:t>Checklists</a:t>
            </a:r>
          </a:p>
        </p:txBody>
      </p:sp>
      <p:sp>
        <p:nvSpPr>
          <p:cNvPr id="28677" name="TextBox 6"/>
          <p:cNvSpPr txBox="1">
            <a:spLocks noChangeArrowheads="1"/>
          </p:cNvSpPr>
          <p:nvPr/>
        </p:nvSpPr>
        <p:spPr bwMode="auto">
          <a:xfrm>
            <a:off x="5486402" y="5410202"/>
            <a:ext cx="29321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dirty="0"/>
              <a:t>Sprick (2006)/Shinn http://markshinn.org</a:t>
            </a:r>
          </a:p>
        </p:txBody>
      </p:sp>
      <p:sp>
        <p:nvSpPr>
          <p:cNvPr id="2" name="TextBox 1"/>
          <p:cNvSpPr txBox="1"/>
          <p:nvPr/>
        </p:nvSpPr>
        <p:spPr>
          <a:xfrm>
            <a:off x="381002" y="5974730"/>
            <a:ext cx="7856061" cy="646331"/>
          </a:xfrm>
          <a:prstGeom prst="rect">
            <a:avLst/>
          </a:prstGeom>
          <a:noFill/>
        </p:spPr>
        <p:txBody>
          <a:bodyPr wrap="none" rtlCol="0">
            <a:spAutoFit/>
          </a:bodyPr>
          <a:lstStyle/>
          <a:p>
            <a:r>
              <a:rPr lang="en-US" dirty="0"/>
              <a:t>See examples – </a:t>
            </a:r>
            <a:r>
              <a:rPr lang="en-US" dirty="0">
                <a:hlinkClick r:id="rId3"/>
              </a:rPr>
              <a:t>http://www</a:t>
            </a:r>
            <a:r>
              <a:rPr lang="en-US">
                <a:hlinkClick r:id="rId3"/>
              </a:rPr>
              <a:t>.hankbohanon</a:t>
            </a:r>
            <a:r>
              <a:rPr lang="en-US" dirty="0">
                <a:hlinkClick r:id="rId3"/>
              </a:rPr>
              <a:t>.net</a:t>
            </a:r>
            <a:r>
              <a:rPr lang="en-US" dirty="0"/>
              <a:t> (Resources page under “Teaching” </a:t>
            </a:r>
          </a:p>
          <a:p>
            <a:r>
              <a:rPr lang="en-US" dirty="0"/>
              <a:t>Sample first days of school for high school teacher)</a:t>
            </a:r>
          </a:p>
        </p:txBody>
      </p:sp>
    </p:spTree>
    <p:extLst>
      <p:ext uri="{BB962C8B-B14F-4D97-AF65-F5344CB8AC3E}">
        <p14:creationId xmlns:p14="http://schemas.microsoft.com/office/powerpoint/2010/main" val="3099232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F7260-EF14-F9D2-4706-5386F9E93D30}"/>
              </a:ext>
            </a:extLst>
          </p:cNvPr>
          <p:cNvSpPr>
            <a:spLocks noGrp="1"/>
          </p:cNvSpPr>
          <p:nvPr>
            <p:ph type="title"/>
          </p:nvPr>
        </p:nvSpPr>
        <p:spPr/>
        <p:txBody>
          <a:bodyPr/>
          <a:lstStyle/>
          <a:p>
            <a:r>
              <a:rPr lang="en-US" dirty="0"/>
              <a:t>Reflection </a:t>
            </a:r>
            <a:r>
              <a:rPr lang="en-US"/>
              <a:t>on Syllabus</a:t>
            </a:r>
            <a:endParaRPr lang="en-US" dirty="0"/>
          </a:p>
        </p:txBody>
      </p:sp>
      <p:sp>
        <p:nvSpPr>
          <p:cNvPr id="3" name="Content Placeholder 2">
            <a:extLst>
              <a:ext uri="{FF2B5EF4-FFF2-40B4-BE49-F238E27FC236}">
                <a16:creationId xmlns:a16="http://schemas.microsoft.com/office/drawing/2014/main" id="{599446C5-31FC-FA20-CD6E-5BA176CFD706}"/>
              </a:ext>
            </a:extLst>
          </p:cNvPr>
          <p:cNvSpPr>
            <a:spLocks noGrp="1"/>
          </p:cNvSpPr>
          <p:nvPr>
            <p:ph idx="1"/>
          </p:nvPr>
        </p:nvSpPr>
        <p:spPr>
          <a:xfrm>
            <a:off x="628650" y="1825625"/>
            <a:ext cx="4367420" cy="4351338"/>
          </a:xfrm>
        </p:spPr>
        <p:txBody>
          <a:bodyPr/>
          <a:lstStyle/>
          <a:p>
            <a:r>
              <a:rPr lang="en-US" dirty="0"/>
              <a:t>What are the kinds of things you, or your teachers, repeat every day for students?</a:t>
            </a:r>
          </a:p>
          <a:p>
            <a:r>
              <a:rPr lang="en-US" dirty="0"/>
              <a:t>See Table 12.5 and example, p. 15– how much agreement does your school have on these key ideas?</a:t>
            </a:r>
          </a:p>
        </p:txBody>
      </p:sp>
      <p:pic>
        <p:nvPicPr>
          <p:cNvPr id="5" name="Picture 4" descr="Picture of a syllbus">
            <a:extLst>
              <a:ext uri="{FF2B5EF4-FFF2-40B4-BE49-F238E27FC236}">
                <a16:creationId xmlns:a16="http://schemas.microsoft.com/office/drawing/2014/main" id="{B6185E39-84E8-F80E-A16D-3406B90C3F0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18014" y="1825627"/>
            <a:ext cx="3497336" cy="4525617"/>
          </a:xfrm>
          <a:prstGeom prst="rect">
            <a:avLst/>
          </a:prstGeom>
        </p:spPr>
      </p:pic>
      <p:sp>
        <p:nvSpPr>
          <p:cNvPr id="6" name="TextBox 5">
            <a:extLst>
              <a:ext uri="{FF2B5EF4-FFF2-40B4-BE49-F238E27FC236}">
                <a16:creationId xmlns:a16="http://schemas.microsoft.com/office/drawing/2014/main" id="{56D278FE-F2DE-BFE0-836B-6378DB1B1BB2}"/>
              </a:ext>
            </a:extLst>
          </p:cNvPr>
          <p:cNvSpPr txBox="1"/>
          <p:nvPr/>
        </p:nvSpPr>
        <p:spPr>
          <a:xfrm>
            <a:off x="6215270" y="6986462"/>
            <a:ext cx="1231902" cy="646331"/>
          </a:xfrm>
          <a:prstGeom prst="rect">
            <a:avLst/>
          </a:prstGeom>
          <a:noFill/>
        </p:spPr>
        <p:txBody>
          <a:bodyPr wrap="square" rtlCol="0">
            <a:spAutoFit/>
          </a:bodyPr>
          <a:lstStyle/>
          <a:p>
            <a:r>
              <a:rPr lang="en-US" sz="900" dirty="0">
                <a:hlinkClick r:id="rId3" tooltip="https://hlmth20winter.commons.gc.cuny.edu/syllabus/"/>
              </a:rPr>
              <a:t>This </a:t>
            </a:r>
            <a:r>
              <a:rPr lang="en-US" sz="900">
                <a:hlinkClick r:id="rId3" tooltip="https://hlmth20winter.commons.gc.cuny.edu/syllabus/"/>
              </a:rPr>
              <a:t>Photo</a:t>
            </a:r>
            <a:r>
              <a:rPr lang="en-US" sz="900"/>
              <a:t> by </a:t>
            </a:r>
            <a:r>
              <a:rPr lang="en-US" sz="900" dirty="0"/>
              <a:t>Unknown Author is licensed under </a:t>
            </a:r>
            <a:r>
              <a:rPr lang="en-US" sz="900">
                <a:hlinkClick r:id="rId4" tooltip="https://creativecommons.org/licenses/by-nc-sa/3.0/"/>
              </a:rPr>
              <a:t>CC BY-SA-NC</a:t>
            </a:r>
            <a:endParaRPr lang="en-US" sz="900" dirty="0"/>
          </a:p>
        </p:txBody>
      </p:sp>
    </p:spTree>
    <p:extLst>
      <p:ext uri="{BB962C8B-B14F-4D97-AF65-F5344CB8AC3E}">
        <p14:creationId xmlns:p14="http://schemas.microsoft.com/office/powerpoint/2010/main" val="38572040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551002" y="1469369"/>
            <a:ext cx="7772400" cy="2387600"/>
          </a:xfrm>
        </p:spPr>
        <p:txBody>
          <a:bodyPr>
            <a:normAutofit/>
          </a:bodyPr>
          <a:lstStyle/>
          <a:p>
            <a:r>
              <a:rPr lang="en-US" sz="4400" i="1" dirty="0"/>
              <a:t>Chapter 13: Defining Norms </a:t>
            </a:r>
            <a:r>
              <a:rPr lang="en-US" sz="4400" i="1"/>
              <a:t>to Build </a:t>
            </a:r>
            <a:r>
              <a:rPr lang="en-US" sz="4400" i="1" dirty="0"/>
              <a:t>Community</a:t>
            </a:r>
          </a:p>
        </p:txBody>
      </p:sp>
    </p:spTree>
    <p:extLst>
      <p:ext uri="{BB962C8B-B14F-4D97-AF65-F5344CB8AC3E}">
        <p14:creationId xmlns:p14="http://schemas.microsoft.com/office/powerpoint/2010/main" val="28128304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dirty="0"/>
              <a:t>Learning through punishment - Zappos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550" y="1676402"/>
            <a:ext cx="3194050" cy="238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575" y="4305302"/>
            <a:ext cx="3048000"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7"/>
          <p:cNvGrpSpPr>
            <a:grpSpLocks/>
          </p:cNvGrpSpPr>
          <p:nvPr/>
        </p:nvGrpSpPr>
        <p:grpSpPr bwMode="auto">
          <a:xfrm>
            <a:off x="4648202" y="1628775"/>
            <a:ext cx="3698875" cy="4953000"/>
            <a:chOff x="4648200" y="1629198"/>
            <a:chExt cx="3698954" cy="4952575"/>
          </a:xfrm>
        </p:grpSpPr>
        <p:pic>
          <p:nvPicPr>
            <p:cNvPr id="11469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21389" y="2256009"/>
              <a:ext cx="4952575" cy="3698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5638821" y="5743645"/>
              <a:ext cx="1524033" cy="5524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Tree>
    <p:extLst>
      <p:ext uri="{BB962C8B-B14F-4D97-AF65-F5344CB8AC3E}">
        <p14:creationId xmlns:p14="http://schemas.microsoft.com/office/powerpoint/2010/main" val="139202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9011-BEBE-883B-A81B-AD01865D86EF}"/>
              </a:ext>
            </a:extLst>
          </p:cNvPr>
          <p:cNvSpPr>
            <a:spLocks noGrp="1"/>
          </p:cNvSpPr>
          <p:nvPr>
            <p:ph type="title"/>
          </p:nvPr>
        </p:nvSpPr>
        <p:spPr/>
        <p:txBody>
          <a:bodyPr/>
          <a:lstStyle/>
          <a:p>
            <a:r>
              <a:rPr lang="en-US"/>
              <a:t>Benefits </a:t>
            </a:r>
            <a:r>
              <a:rPr lang="en-US" dirty="0"/>
              <a:t>of Teaching Expectations</a:t>
            </a:r>
          </a:p>
        </p:txBody>
      </p:sp>
      <p:sp>
        <p:nvSpPr>
          <p:cNvPr id="3" name="Content Placeholder 2">
            <a:extLst>
              <a:ext uri="{FF2B5EF4-FFF2-40B4-BE49-F238E27FC236}">
                <a16:creationId xmlns:a16="http://schemas.microsoft.com/office/drawing/2014/main" id="{66382E2E-6BAF-B6D0-AC61-522028ADC324}"/>
              </a:ext>
            </a:extLst>
          </p:cNvPr>
          <p:cNvSpPr>
            <a:spLocks noGrp="1"/>
          </p:cNvSpPr>
          <p:nvPr>
            <p:ph idx="1"/>
          </p:nvPr>
        </p:nvSpPr>
        <p:spPr/>
        <p:txBody>
          <a:bodyPr/>
          <a:lstStyle/>
          <a:p>
            <a:pPr marL="0" indent="0">
              <a:buNone/>
            </a:pPr>
            <a:r>
              <a:rPr lang="en-US"/>
              <a:t>Includes behavioral</a:t>
            </a:r>
            <a:r>
              <a:rPr lang="en-US" dirty="0"/>
              <a:t>, social, academic skills</a:t>
            </a:r>
          </a:p>
          <a:p>
            <a:r>
              <a:rPr lang="en-US" dirty="0"/>
              <a:t>Fewer defiance and drug-related </a:t>
            </a:r>
            <a:r>
              <a:rPr lang="en-US"/>
              <a:t>discipline problems </a:t>
            </a:r>
            <a:r>
              <a:rPr lang="en-US" dirty="0"/>
              <a:t>(Molloy et al., 2013)</a:t>
            </a:r>
          </a:p>
          <a:p>
            <a:r>
              <a:rPr lang="en-US" dirty="0"/>
              <a:t>Improved development and course grades (Farrington et al., 2012)</a:t>
            </a:r>
          </a:p>
          <a:p>
            <a:endParaRPr lang="en-US" dirty="0"/>
          </a:p>
        </p:txBody>
      </p:sp>
      <p:pic>
        <p:nvPicPr>
          <p:cNvPr id="5" name="Picture 4" descr="A group of people sitting at a table&#10;&#10;Description automatically generated with medium confidence">
            <a:extLst>
              <a:ext uri="{FF2B5EF4-FFF2-40B4-BE49-F238E27FC236}">
                <a16:creationId xmlns:a16="http://schemas.microsoft.com/office/drawing/2014/main" id="{4F66CE02-ABDA-17F9-9058-FE19CD8229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2" y="3866873"/>
            <a:ext cx="4346713" cy="2445026"/>
          </a:xfrm>
          <a:prstGeom prst="rect">
            <a:avLst/>
          </a:prstGeom>
        </p:spPr>
      </p:pic>
      <p:sp>
        <p:nvSpPr>
          <p:cNvPr id="6" name="TextBox 5">
            <a:extLst>
              <a:ext uri="{FF2B5EF4-FFF2-40B4-BE49-F238E27FC236}">
                <a16:creationId xmlns:a16="http://schemas.microsoft.com/office/drawing/2014/main" id="{13005E4D-7EB3-B554-D709-4BE345B0E50F}"/>
              </a:ext>
            </a:extLst>
          </p:cNvPr>
          <p:cNvSpPr txBox="1"/>
          <p:nvPr/>
        </p:nvSpPr>
        <p:spPr>
          <a:xfrm>
            <a:off x="4572002" y="6441143"/>
            <a:ext cx="4346713" cy="230832"/>
          </a:xfrm>
          <a:prstGeom prst="rect">
            <a:avLst/>
          </a:prstGeom>
          <a:noFill/>
        </p:spPr>
        <p:txBody>
          <a:bodyPr wrap="square" rtlCol="0">
            <a:spAutoFit/>
          </a:bodyPr>
          <a:lstStyle/>
          <a:p>
            <a:r>
              <a:rPr lang="en-US" sz="900" dirty="0">
                <a:hlinkClick r:id="rId4" tooltip="https://www.flickr.com/photos/peigov/30122511626"/>
              </a:rPr>
              <a:t>This </a:t>
            </a:r>
            <a:r>
              <a:rPr lang="en-US" sz="900">
                <a:hlinkClick r:id="rId4" tooltip="https://www.flickr.com/photos/peigov/30122511626"/>
              </a:rPr>
              <a:t>Photo</a:t>
            </a:r>
            <a:r>
              <a:rPr lang="en-US" sz="900"/>
              <a:t> by </a:t>
            </a:r>
            <a:r>
              <a:rPr lang="en-US" sz="900" dirty="0"/>
              <a:t>Unknown Author is licensed under </a:t>
            </a:r>
            <a:r>
              <a:rPr lang="en-US" sz="900">
                <a:hlinkClick r:id="rId5" tooltip="https://creativecommons.org/licenses/by-nc-nd/3.0/"/>
              </a:rPr>
              <a:t>CC BY-NC-ND</a:t>
            </a:r>
            <a:endParaRPr lang="en-US" sz="900" dirty="0"/>
          </a:p>
        </p:txBody>
      </p:sp>
    </p:spTree>
    <p:extLst>
      <p:ext uri="{BB962C8B-B14F-4D97-AF65-F5344CB8AC3E}">
        <p14:creationId xmlns:p14="http://schemas.microsoft.com/office/powerpoint/2010/main" val="1161566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txBox="1">
            <a:spLocks noGrp="1"/>
          </p:cNvSpPr>
          <p:nvPr/>
        </p:nvSpPr>
        <p:spPr bwMode="auto">
          <a:xfrm>
            <a:off x="1295400" y="5943600"/>
            <a:ext cx="2895600" cy="476250"/>
          </a:xfrm>
          <a:prstGeom prst="rect">
            <a:avLst/>
          </a:prstGeom>
          <a:noFill/>
          <a:ln w="9525">
            <a:noFill/>
            <a:miter lim="800000"/>
            <a:headEnd/>
            <a:tailEnd/>
          </a:ln>
        </p:spPr>
        <p:txBody>
          <a:bodyPr/>
          <a:lstStyle/>
          <a:p>
            <a:pPr algn="ctr"/>
            <a:r>
              <a:rPr lang="en-US" sz="1400" dirty="0"/>
              <a:t>See </a:t>
            </a:r>
            <a:r>
              <a:rPr lang="en-US" sz="1400"/>
              <a:t>lesson- Blank!! Possible </a:t>
            </a:r>
            <a:r>
              <a:rPr lang="en-US" sz="1400" dirty="0"/>
              <a:t>Example Teaching Story 1 or Pre-Teaching</a:t>
            </a:r>
          </a:p>
          <a:p>
            <a:pPr algn="ctr"/>
            <a:r>
              <a:rPr lang="en-US" sz="1400" dirty="0"/>
              <a:t>Student example </a:t>
            </a:r>
            <a:r>
              <a:rPr lang="en-US" sz="1400"/>
              <a:t>from football</a:t>
            </a:r>
            <a:endParaRPr lang="en-US" sz="1400" dirty="0"/>
          </a:p>
        </p:txBody>
      </p:sp>
      <p:sp>
        <p:nvSpPr>
          <p:cNvPr id="26627" name="Rectangle 2"/>
          <p:cNvSpPr>
            <a:spLocks noGrp="1" noChangeArrowheads="1"/>
          </p:cNvSpPr>
          <p:nvPr>
            <p:ph type="title" idx="4294967295"/>
          </p:nvPr>
        </p:nvSpPr>
        <p:spPr>
          <a:xfrm>
            <a:off x="304800" y="415409"/>
            <a:ext cx="7772400" cy="1143000"/>
          </a:xfrm>
        </p:spPr>
        <p:txBody>
          <a:bodyPr/>
          <a:lstStyle/>
          <a:p>
            <a:pPr eaLnBrk="1" hangingPunct="1"/>
            <a:r>
              <a:rPr lang="en-US" sz="4000" dirty="0"/>
              <a:t>Teaching Expectations</a:t>
            </a:r>
            <a:endParaRPr lang="en-US" dirty="0"/>
          </a:p>
        </p:txBody>
      </p:sp>
      <p:sp>
        <p:nvSpPr>
          <p:cNvPr id="26628" name="Rectangle 3"/>
          <p:cNvSpPr>
            <a:spLocks noGrp="1" noChangeArrowheads="1"/>
          </p:cNvSpPr>
          <p:nvPr>
            <p:ph type="body" idx="4294967295"/>
          </p:nvPr>
        </p:nvSpPr>
        <p:spPr>
          <a:xfrm>
            <a:off x="5181600" y="2075378"/>
            <a:ext cx="3873500" cy="4357688"/>
          </a:xfrm>
        </p:spPr>
        <p:txBody>
          <a:bodyPr>
            <a:normAutofit/>
          </a:bodyPr>
          <a:lstStyle/>
          <a:p>
            <a:pPr eaLnBrk="1" hangingPunct="1">
              <a:lnSpc>
                <a:spcPct val="90000"/>
              </a:lnSpc>
              <a:buFontTx/>
              <a:buNone/>
            </a:pPr>
            <a:r>
              <a:rPr lang="en-US" u="sng" dirty="0"/>
              <a:t>Examples</a:t>
            </a:r>
            <a:endParaRPr lang="en-US" dirty="0"/>
          </a:p>
          <a:p>
            <a:pPr eaLnBrk="1" hangingPunct="1">
              <a:lnSpc>
                <a:spcPct val="90000"/>
              </a:lnSpc>
            </a:pPr>
            <a:r>
              <a:rPr lang="en-US"/>
              <a:t>Syllabus</a:t>
            </a:r>
            <a:endParaRPr lang="en-US" dirty="0"/>
          </a:p>
          <a:p>
            <a:pPr eaLnBrk="1" hangingPunct="1">
              <a:lnSpc>
                <a:spcPct val="90000"/>
              </a:lnSpc>
            </a:pPr>
            <a:r>
              <a:rPr lang="en-US" dirty="0"/>
              <a:t>Posters</a:t>
            </a:r>
          </a:p>
          <a:p>
            <a:pPr eaLnBrk="1" hangingPunct="1">
              <a:lnSpc>
                <a:spcPct val="90000"/>
              </a:lnSpc>
            </a:pPr>
            <a:r>
              <a:rPr lang="en-US"/>
              <a:t>Booster </a:t>
            </a:r>
            <a:r>
              <a:rPr lang="en-US" dirty="0"/>
              <a:t>sessions</a:t>
            </a:r>
          </a:p>
          <a:p>
            <a:pPr eaLnBrk="1" hangingPunct="1">
              <a:lnSpc>
                <a:spcPct val="90000"/>
              </a:lnSpc>
            </a:pPr>
            <a:r>
              <a:rPr lang="en-US" dirty="0"/>
              <a:t>Pre-correct/remind</a:t>
            </a:r>
          </a:p>
        </p:txBody>
      </p:sp>
      <p:sp>
        <p:nvSpPr>
          <p:cNvPr id="26629" name="Rectangle 4"/>
          <p:cNvSpPr>
            <a:spLocks noChangeArrowheads="1"/>
          </p:cNvSpPr>
          <p:nvPr/>
        </p:nvSpPr>
        <p:spPr bwMode="auto">
          <a:xfrm>
            <a:off x="304800" y="1905000"/>
            <a:ext cx="4038600" cy="4114800"/>
          </a:xfrm>
          <a:prstGeom prst="rect">
            <a:avLst/>
          </a:prstGeom>
          <a:noFill/>
          <a:ln w="9525">
            <a:noFill/>
            <a:miter lim="800000"/>
            <a:headEnd/>
            <a:tailEnd/>
          </a:ln>
        </p:spPr>
        <p:txBody>
          <a:bodyPr/>
          <a:lstStyle/>
          <a:p>
            <a:pPr marL="342900" indent="-342900">
              <a:lnSpc>
                <a:spcPct val="90000"/>
              </a:lnSpc>
              <a:spcBef>
                <a:spcPct val="20000"/>
              </a:spcBef>
            </a:pPr>
            <a:r>
              <a:rPr lang="en-US" sz="3200" u="sng" dirty="0"/>
              <a:t>Examples</a:t>
            </a:r>
            <a:endParaRPr lang="en-US" sz="3200" dirty="0"/>
          </a:p>
          <a:p>
            <a:pPr marL="342900" indent="-342900">
              <a:lnSpc>
                <a:spcPct val="90000"/>
              </a:lnSpc>
              <a:spcBef>
                <a:spcPct val="20000"/>
              </a:spcBef>
              <a:buFontTx/>
              <a:buChar char="•"/>
            </a:pPr>
            <a:r>
              <a:rPr lang="en-US" sz="3200" dirty="0"/>
              <a:t>Staff orientation meetings</a:t>
            </a:r>
          </a:p>
          <a:p>
            <a:pPr marL="342900" indent="-342900">
              <a:lnSpc>
                <a:spcPct val="90000"/>
              </a:lnSpc>
              <a:spcBef>
                <a:spcPct val="20000"/>
              </a:spcBef>
              <a:buFontTx/>
              <a:buChar char="•"/>
            </a:pPr>
            <a:r>
              <a:rPr lang="en-US" sz="3200"/>
              <a:t>Handbooks</a:t>
            </a:r>
            <a:endParaRPr lang="en-US" sz="3200" dirty="0"/>
          </a:p>
          <a:p>
            <a:pPr marL="342900" indent="-342900">
              <a:lnSpc>
                <a:spcPct val="90000"/>
              </a:lnSpc>
              <a:spcBef>
                <a:spcPct val="20000"/>
              </a:spcBef>
              <a:buFontTx/>
              <a:buChar char="•"/>
            </a:pPr>
            <a:r>
              <a:rPr lang="en-US" sz="3200" dirty="0"/>
              <a:t>Lesson plans</a:t>
            </a:r>
          </a:p>
          <a:p>
            <a:pPr marL="342900" indent="-342900">
              <a:lnSpc>
                <a:spcPct val="90000"/>
              </a:lnSpc>
              <a:spcBef>
                <a:spcPct val="20000"/>
              </a:spcBef>
              <a:buFontTx/>
              <a:buChar char="•"/>
            </a:pPr>
            <a:r>
              <a:rPr lang="en-US" sz="3200" dirty="0"/>
              <a:t>Videos</a:t>
            </a:r>
          </a:p>
          <a:p>
            <a:pPr marL="342900" indent="-342900">
              <a:lnSpc>
                <a:spcPct val="90000"/>
              </a:lnSpc>
              <a:spcBef>
                <a:spcPct val="20000"/>
              </a:spcBef>
              <a:buFontTx/>
              <a:buChar char="•"/>
            </a:pPr>
            <a:endParaRPr lang="en-US" sz="3200" dirty="0"/>
          </a:p>
        </p:txBody>
      </p:sp>
      <p:sp>
        <p:nvSpPr>
          <p:cNvPr id="7" name="TextBox 5"/>
          <p:cNvSpPr txBox="1">
            <a:spLocks noChangeArrowheads="1"/>
          </p:cNvSpPr>
          <p:nvPr/>
        </p:nvSpPr>
        <p:spPr bwMode="auto">
          <a:xfrm>
            <a:off x="6248402" y="6248400"/>
            <a:ext cx="2687467" cy="369332"/>
          </a:xfrm>
          <a:prstGeom prst="rect">
            <a:avLst/>
          </a:prstGeom>
          <a:noFill/>
          <a:ln w="9525">
            <a:noFill/>
            <a:miter lim="800000"/>
            <a:headEnd/>
            <a:tailEnd/>
          </a:ln>
        </p:spPr>
        <p:txBody>
          <a:bodyPr wrap="none">
            <a:spAutoFit/>
          </a:bodyPr>
          <a:lstStyle/>
          <a:p>
            <a:r>
              <a:rPr lang="en-US" dirty="0"/>
              <a:t>Fruita Monument Example</a:t>
            </a:r>
          </a:p>
        </p:txBody>
      </p:sp>
    </p:spTree>
    <p:extLst>
      <p:ext uri="{BB962C8B-B14F-4D97-AF65-F5344CB8AC3E}">
        <p14:creationId xmlns:p14="http://schemas.microsoft.com/office/powerpoint/2010/main" val="276164565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Expectations</a:t>
            </a:r>
          </a:p>
        </p:txBody>
      </p:sp>
      <p:sp>
        <p:nvSpPr>
          <p:cNvPr id="3" name="Content Placeholder 2"/>
          <p:cNvSpPr>
            <a:spLocks noGrp="1"/>
          </p:cNvSpPr>
          <p:nvPr>
            <p:ph idx="1"/>
          </p:nvPr>
        </p:nvSpPr>
        <p:spPr/>
        <p:txBody>
          <a:bodyPr/>
          <a:lstStyle/>
          <a:p>
            <a:r>
              <a:rPr lang="en-US" dirty="0"/>
              <a:t>3-5</a:t>
            </a:r>
          </a:p>
          <a:p>
            <a:r>
              <a:rPr lang="en-US" dirty="0"/>
              <a:t>General </a:t>
            </a:r>
          </a:p>
          <a:p>
            <a:r>
              <a:rPr lang="en-US" dirty="0"/>
              <a:t>Positively stated</a:t>
            </a:r>
          </a:p>
          <a:p>
            <a:r>
              <a:rPr lang="en-US" dirty="0"/>
              <a:t> Use an acronym if possible</a:t>
            </a:r>
          </a:p>
          <a:p>
            <a:pPr lvl="1"/>
            <a:r>
              <a:rPr lang="en-US" dirty="0"/>
              <a:t>Respectful, Appropriate, Determined (RAD)</a:t>
            </a:r>
          </a:p>
          <a:p>
            <a:r>
              <a:rPr lang="en-US" dirty="0"/>
              <a:t>Connect to school mascot if possible</a:t>
            </a:r>
          </a:p>
          <a:p>
            <a:r>
              <a:rPr lang="en-US" dirty="0"/>
              <a:t>Academic and whole child standards</a:t>
            </a:r>
          </a:p>
          <a:p>
            <a:r>
              <a:rPr lang="en-US" dirty="0"/>
              <a:t>Align with mission and vision</a:t>
            </a:r>
          </a:p>
        </p:txBody>
      </p:sp>
      <p:pic>
        <p:nvPicPr>
          <p:cNvPr id="5" name="Picture 4" descr="Thumbs up">
            <a:extLst>
              <a:ext uri="{FF2B5EF4-FFF2-40B4-BE49-F238E27FC236}">
                <a16:creationId xmlns:a16="http://schemas.microsoft.com/office/drawing/2014/main" id="{525F49C8-54FF-C444-C19A-76544B15D0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9652" y="1485348"/>
            <a:ext cx="2915478" cy="1943652"/>
          </a:xfrm>
          <a:prstGeom prst="rect">
            <a:avLst/>
          </a:prstGeom>
        </p:spPr>
      </p:pic>
    </p:spTree>
    <p:extLst>
      <p:ext uri="{BB962C8B-B14F-4D97-AF65-F5344CB8AC3E}">
        <p14:creationId xmlns:p14="http://schemas.microsoft.com/office/powerpoint/2010/main" val="1327161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164D7675-6043-1C48-8ED6-F308A615100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a:t>
            </a:r>
          </a:p>
        </p:txBody>
      </p:sp>
      <p:sp>
        <p:nvSpPr>
          <p:cNvPr id="21507" name="Content Placeholder 2">
            <a:extLst>
              <a:ext uri="{FF2B5EF4-FFF2-40B4-BE49-F238E27FC236}">
                <a16:creationId xmlns:a16="http://schemas.microsoft.com/office/drawing/2014/main" id="{76B93C10-B00D-944C-8744-EF74CCBFFE2A}"/>
              </a:ext>
            </a:extLst>
          </p:cNvPr>
          <p:cNvSpPr>
            <a:spLocks noGrp="1"/>
          </p:cNvSpPr>
          <p:nvPr>
            <p:ph idx="1"/>
          </p:nvPr>
        </p:nvSpPr>
        <p:spPr>
          <a:xfrm>
            <a:off x="457200" y="1646238"/>
            <a:ext cx="8229600" cy="4525962"/>
          </a:xfrm>
        </p:spPr>
        <p:txBody>
          <a:bodyPr/>
          <a:lstStyle/>
          <a:p>
            <a:pPr>
              <a:defRPr/>
            </a:pPr>
            <a:r>
              <a:rPr lang="en-US" dirty="0"/>
              <a:t>What are the </a:t>
            </a:r>
            <a:r>
              <a:rPr lang="en-US" b="1" dirty="0"/>
              <a:t>connections</a:t>
            </a:r>
            <a:r>
              <a:rPr lang="en-US" dirty="0"/>
              <a:t> between the specific components of </a:t>
            </a:r>
            <a:r>
              <a:rPr lang="en-US" b="1" dirty="0"/>
              <a:t>MTSS</a:t>
            </a:r>
            <a:r>
              <a:rPr lang="en-US" dirty="0"/>
              <a:t> related to </a:t>
            </a:r>
            <a:r>
              <a:rPr lang="en-US" b="1" dirty="0"/>
              <a:t>school improvement </a:t>
            </a:r>
            <a:r>
              <a:rPr lang="en-US" dirty="0"/>
              <a:t>and </a:t>
            </a:r>
            <a:r>
              <a:rPr lang="en-US" b="1" dirty="0"/>
              <a:t>effective secondary schools</a:t>
            </a:r>
            <a:r>
              <a:rPr lang="en-US" dirty="0"/>
              <a:t>?</a:t>
            </a:r>
          </a:p>
          <a:p>
            <a:pPr marL="0" indent="0">
              <a:buNone/>
              <a:defRPr/>
            </a:pPr>
            <a:endParaRPr lang="en-US" dirty="0"/>
          </a:p>
          <a:p>
            <a:pPr>
              <a:defRPr/>
            </a:pPr>
            <a:r>
              <a:rPr lang="en-US" dirty="0"/>
              <a:t>How can staff </a:t>
            </a:r>
            <a:r>
              <a:rPr lang="en-US" b="1" dirty="0"/>
              <a:t>use data </a:t>
            </a:r>
            <a:r>
              <a:rPr lang="en-US" dirty="0"/>
              <a:t>to identify strategies </a:t>
            </a:r>
            <a:r>
              <a:rPr lang="en-US" b="1" dirty="0"/>
              <a:t>to improve instructional </a:t>
            </a:r>
            <a:r>
              <a:rPr lang="en-US" dirty="0"/>
              <a:t>and </a:t>
            </a:r>
            <a:r>
              <a:rPr lang="en-US" b="1" dirty="0"/>
              <a:t>behavioral</a:t>
            </a:r>
            <a:r>
              <a:rPr lang="en-US" dirty="0"/>
              <a:t> </a:t>
            </a:r>
            <a:r>
              <a:rPr lang="en-US" b="1" dirty="0"/>
              <a:t>support</a:t>
            </a:r>
            <a:r>
              <a:rPr lang="en-US" dirty="0"/>
              <a:t> for all students?</a:t>
            </a:r>
          </a:p>
        </p:txBody>
      </p:sp>
    </p:spTree>
    <p:extLst>
      <p:ext uri="{BB962C8B-B14F-4D97-AF65-F5344CB8AC3E}">
        <p14:creationId xmlns:p14="http://schemas.microsoft.com/office/powerpoint/2010/main" val="10039936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Stephen\AppData\Local\Microsoft\Windows\Temporary Internet Files\Content.IE5\PZBLJGWS\MPj04278100000[1].jpg"/>
          <p:cNvPicPr>
            <a:picLocks noChangeAspect="1" noChangeArrowheads="1"/>
          </p:cNvPicPr>
          <p:nvPr/>
        </p:nvPicPr>
        <p:blipFill>
          <a:blip r:embed="rId3" cstate="print">
            <a:grayscl/>
            <a:lum bright="42000"/>
          </a:blip>
          <a:srcRect/>
          <a:stretch>
            <a:fillRect/>
          </a:stretch>
        </p:blipFill>
        <p:spPr bwMode="auto">
          <a:xfrm>
            <a:off x="-38420" y="28576"/>
            <a:ext cx="9182420" cy="6829425"/>
          </a:xfrm>
          <a:prstGeom prst="rect">
            <a:avLst/>
          </a:prstGeom>
          <a:ln>
            <a:noFill/>
          </a:ln>
          <a:effectLst>
            <a:softEdge rad="112500"/>
          </a:effectLst>
        </p:spPr>
      </p:pic>
      <p:sp>
        <p:nvSpPr>
          <p:cNvPr id="13315" name="Title 5"/>
          <p:cNvSpPr>
            <a:spLocks noGrp="1"/>
          </p:cNvSpPr>
          <p:nvPr>
            <p:ph type="title"/>
          </p:nvPr>
        </p:nvSpPr>
        <p:spPr/>
        <p:txBody>
          <a:bodyPr/>
          <a:lstStyle/>
          <a:p>
            <a:endParaRPr lang="en-US" dirty="0"/>
          </a:p>
        </p:txBody>
      </p:sp>
      <p:pic>
        <p:nvPicPr>
          <p:cNvPr id="10" name="Picture Placeholder 9" descr="Spring 2011 029.jpg"/>
          <p:cNvPicPr>
            <a:picLocks noGrp="1" noChangeAspect="1"/>
          </p:cNvPicPr>
          <p:nvPr>
            <p:ph type="pic" idx="1"/>
          </p:nvPr>
        </p:nvPicPr>
        <p:blipFill>
          <a:blip r:embed="rId4" cstate="print"/>
          <a:srcRect l="1347" r="1347"/>
          <a:stretch>
            <a:fillRect/>
          </a:stretch>
        </p:blipFill>
        <p:spPr>
          <a:solidFill>
            <a:srgbClr val="000000"/>
          </a:solidFill>
          <a:ln w="444500" cap="sq">
            <a:solidFill>
              <a:srgbClr val="000000"/>
            </a:solidFill>
            <a:miter lim="800000"/>
            <a:headEnd/>
            <a:tailEnd/>
          </a:ln>
          <a:effectLst>
            <a:outerShdw blurRad="254000" dist="190500" dir="2700000" sy="89999" algn="bl" rotWithShape="0">
              <a:srgbClr val="000000">
                <a:alpha val="39999"/>
              </a:srgbClr>
            </a:outerShdw>
          </a:effectLst>
        </p:spPr>
      </p:pic>
      <p:sp>
        <p:nvSpPr>
          <p:cNvPr id="8" name="Subtitle 7"/>
          <p:cNvSpPr>
            <a:spLocks noGrp="1"/>
          </p:cNvSpPr>
          <p:nvPr>
            <p:ph type="body" sz="half" idx="2"/>
          </p:nvPr>
        </p:nvSpPr>
        <p:spPr/>
        <p:txBody>
          <a:bodyPr/>
          <a:lstStyle/>
          <a:p>
            <a:pPr eaLnBrk="1" hangingPunct="1">
              <a:defRPr/>
            </a:pPr>
            <a:endParaRPr lang="en-US" sz="2800" b="1" dirty="0">
              <a:solidFill>
                <a:schemeClr val="tx2">
                  <a:lumMod val="50000"/>
                </a:schemeClr>
              </a:solidFill>
              <a:effectLst>
                <a:outerShdw blurRad="38100" dist="38100" dir="2700000" algn="tl">
                  <a:srgbClr val="000000">
                    <a:alpha val="43137"/>
                  </a:srgbClr>
                </a:outerShdw>
              </a:effectLst>
              <a:latin typeface="Imprint MT Shadow" pitchFamily="82" charset="0"/>
              <a:cs typeface="Times New Roman" pitchFamily="18" charset="0"/>
            </a:endParaRPr>
          </a:p>
          <a:p>
            <a:pPr eaLnBrk="1" hangingPunct="1">
              <a:defRPr/>
            </a:pPr>
            <a:endParaRPr lang="en-US" sz="2800" dirty="0">
              <a:latin typeface="Georgia" pitchFamily="18" charset="0"/>
            </a:endParaRPr>
          </a:p>
        </p:txBody>
      </p:sp>
      <p:sp>
        <p:nvSpPr>
          <p:cNvPr id="13318" name="Rectangle 4"/>
          <p:cNvSpPr>
            <a:spLocks noChangeArrowheads="1"/>
          </p:cNvSpPr>
          <p:nvPr/>
        </p:nvSpPr>
        <p:spPr bwMode="auto">
          <a:xfrm>
            <a:off x="1143000" y="2133600"/>
            <a:ext cx="6781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endParaRPr lang="en-US" sz="4800" dirty="0"/>
          </a:p>
          <a:p>
            <a:pPr algn="ctr"/>
            <a:r>
              <a:rPr lang="en-US" sz="4800" dirty="0">
                <a:solidFill>
                  <a:srgbClr val="FF0000"/>
                </a:solidFill>
              </a:rPr>
              <a:t> </a:t>
            </a:r>
            <a:endParaRPr lang="en-US" sz="4800" dirty="0"/>
          </a:p>
        </p:txBody>
      </p:sp>
      <p:sp>
        <p:nvSpPr>
          <p:cNvPr id="7" name="TextBox 6"/>
          <p:cNvSpPr txBox="1"/>
          <p:nvPr/>
        </p:nvSpPr>
        <p:spPr>
          <a:xfrm>
            <a:off x="5715000" y="381002"/>
            <a:ext cx="2008114" cy="276999"/>
          </a:xfrm>
          <a:prstGeom prst="rect">
            <a:avLst/>
          </a:prstGeom>
          <a:noFill/>
        </p:spPr>
        <p:txBody>
          <a:bodyPr wrap="none" rtlCol="0">
            <a:spAutoFit/>
          </a:bodyPr>
          <a:lstStyle/>
          <a:p>
            <a:r>
              <a:rPr lang="en-US" sz="1200" dirty="0"/>
              <a:t>Shawnee Mission Schools, KS</a:t>
            </a:r>
          </a:p>
        </p:txBody>
      </p:sp>
    </p:spTree>
    <p:extLst>
      <p:ext uri="{BB962C8B-B14F-4D97-AF65-F5344CB8AC3E}">
        <p14:creationId xmlns:p14="http://schemas.microsoft.com/office/powerpoint/2010/main" val="1479447741"/>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BCDF8-A54B-E9DF-B168-D17F273BC8BE}"/>
              </a:ext>
            </a:extLst>
          </p:cNvPr>
          <p:cNvSpPr>
            <a:spLocks noGrp="1"/>
          </p:cNvSpPr>
          <p:nvPr>
            <p:ph type="title"/>
          </p:nvPr>
        </p:nvSpPr>
        <p:spPr/>
        <p:txBody>
          <a:bodyPr/>
          <a:lstStyle/>
          <a:p>
            <a:r>
              <a:rPr lang="en-US" dirty="0"/>
              <a:t>Developing Expectations</a:t>
            </a:r>
          </a:p>
        </p:txBody>
      </p:sp>
      <p:sp>
        <p:nvSpPr>
          <p:cNvPr id="6" name="Content Placeholder 5">
            <a:extLst>
              <a:ext uri="{FF2B5EF4-FFF2-40B4-BE49-F238E27FC236}">
                <a16:creationId xmlns:a16="http://schemas.microsoft.com/office/drawing/2014/main" id="{A1165DE4-9C06-5027-986C-4CEAD103F94A}"/>
              </a:ext>
            </a:extLst>
          </p:cNvPr>
          <p:cNvSpPr>
            <a:spLocks noGrp="1"/>
          </p:cNvSpPr>
          <p:nvPr>
            <p:ph idx="1"/>
          </p:nvPr>
        </p:nvSpPr>
        <p:spPr>
          <a:xfrm>
            <a:off x="628650" y="1408231"/>
            <a:ext cx="7886700" cy="4351338"/>
          </a:xfrm>
        </p:spPr>
        <p:txBody>
          <a:bodyPr/>
          <a:lstStyle/>
          <a:p>
            <a:r>
              <a:rPr lang="en-US" dirty="0"/>
              <a:t>Include your whole community</a:t>
            </a:r>
          </a:p>
          <a:p>
            <a:r>
              <a:rPr lang="en-US" dirty="0"/>
              <a:t>Schoolwide Expectations Survey for Specific Settings </a:t>
            </a:r>
            <a:r>
              <a:rPr lang="en-US" dirty="0">
                <a:hlinkClick r:id="rId2"/>
              </a:rPr>
              <a:t>https://ci3t.org/pdf/SESSS.pdf</a:t>
            </a:r>
            <a:endParaRPr lang="en-US" dirty="0"/>
          </a:p>
          <a:p>
            <a:r>
              <a:rPr lang="en-US" dirty="0"/>
              <a:t>60% = respect, responsibility, and safety (Lynass, et al., 2012) </a:t>
            </a:r>
          </a:p>
          <a:p>
            <a:r>
              <a:rPr lang="en-US" dirty="0"/>
              <a:t>See the example from p. 15-20, why were these included?</a:t>
            </a:r>
          </a:p>
        </p:txBody>
      </p:sp>
      <p:pic>
        <p:nvPicPr>
          <p:cNvPr id="8" name="Picture 7" descr="A group of people outside&#10;&#10;Description automatically generated with medium confidence">
            <a:extLst>
              <a:ext uri="{FF2B5EF4-FFF2-40B4-BE49-F238E27FC236}">
                <a16:creationId xmlns:a16="http://schemas.microsoft.com/office/drawing/2014/main" id="{22FA921C-A257-FD94-8409-C261C849BE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06557" y="4574891"/>
            <a:ext cx="6930886" cy="2227785"/>
          </a:xfrm>
          <a:prstGeom prst="rect">
            <a:avLst/>
          </a:prstGeom>
        </p:spPr>
      </p:pic>
      <p:sp>
        <p:nvSpPr>
          <p:cNvPr id="9" name="TextBox 8">
            <a:extLst>
              <a:ext uri="{FF2B5EF4-FFF2-40B4-BE49-F238E27FC236}">
                <a16:creationId xmlns:a16="http://schemas.microsoft.com/office/drawing/2014/main" id="{93882088-2945-CDF3-DAA8-F5260872818C}"/>
              </a:ext>
            </a:extLst>
          </p:cNvPr>
          <p:cNvSpPr txBox="1"/>
          <p:nvPr/>
        </p:nvSpPr>
        <p:spPr>
          <a:xfrm>
            <a:off x="0" y="6753875"/>
            <a:ext cx="9144000" cy="230832"/>
          </a:xfrm>
          <a:prstGeom prst="rect">
            <a:avLst/>
          </a:prstGeom>
          <a:noFill/>
        </p:spPr>
        <p:txBody>
          <a:bodyPr wrap="square" rtlCol="0">
            <a:spAutoFit/>
          </a:bodyPr>
          <a:lstStyle/>
          <a:p>
            <a:r>
              <a:rPr lang="en-US" sz="900" dirty="0">
                <a:hlinkClick r:id="rId4" tooltip="https://courses.lumenlearning.com/suny-wcc-collegesuccess2/chapter/welcome-your-first-year-seminar/"/>
              </a:rPr>
              <a:t>This </a:t>
            </a:r>
            <a:r>
              <a:rPr lang="en-US" sz="900">
                <a:hlinkClick r:id="rId4" tooltip="https://courses.lumenlearning.com/suny-wcc-collegesuccess2/chapter/welcome-your-first-year-seminar/"/>
              </a:rPr>
              <a:t>Photo</a:t>
            </a:r>
            <a:r>
              <a:rPr lang="en-US" sz="900"/>
              <a:t> by </a:t>
            </a:r>
            <a:r>
              <a:rPr lang="en-US" sz="900" dirty="0"/>
              <a:t>Unknown Author is licensed under </a:t>
            </a:r>
            <a:r>
              <a:rPr lang="en-US" sz="900">
                <a:hlinkClick r:id="rId5" tooltip="https://creativecommons.org/licenses/by-sa/3.0/"/>
              </a:rPr>
              <a:t>CC BY-SA</a:t>
            </a:r>
            <a:endParaRPr lang="en-US" sz="900" dirty="0"/>
          </a:p>
        </p:txBody>
      </p:sp>
    </p:spTree>
    <p:extLst>
      <p:ext uri="{BB962C8B-B14F-4D97-AF65-F5344CB8AC3E}">
        <p14:creationId xmlns:p14="http://schemas.microsoft.com/office/powerpoint/2010/main" val="1659176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9045-EACB-4F92-8BDD-869A4C336A91}"/>
              </a:ext>
            </a:extLst>
          </p:cNvPr>
          <p:cNvSpPr>
            <a:spLocks noGrp="1"/>
          </p:cNvSpPr>
          <p:nvPr>
            <p:ph type="title"/>
          </p:nvPr>
        </p:nvSpPr>
        <p:spPr>
          <a:xfrm>
            <a:off x="382500" y="1070713"/>
            <a:ext cx="8229600" cy="857250"/>
          </a:xfrm>
        </p:spPr>
        <p:txBody>
          <a:bodyPr>
            <a:normAutofit fontScale="90000"/>
          </a:bodyPr>
          <a:lstStyle/>
          <a:p>
            <a:r>
              <a:rPr lang="en-US" dirty="0"/>
              <a:t>Standards and Lynchpin Skills – See P. 23</a:t>
            </a:r>
            <a:br>
              <a:rPr lang="en-US" dirty="0"/>
            </a:br>
            <a:endParaRPr lang="en-US" dirty="0"/>
          </a:p>
        </p:txBody>
      </p:sp>
      <p:sp>
        <p:nvSpPr>
          <p:cNvPr id="3" name="Text Placeholder 2">
            <a:extLst>
              <a:ext uri="{FF2B5EF4-FFF2-40B4-BE49-F238E27FC236}">
                <a16:creationId xmlns:a16="http://schemas.microsoft.com/office/drawing/2014/main" id="{D3264D52-AE26-4D74-9A5F-CCA7E6CD8664}"/>
              </a:ext>
            </a:extLst>
          </p:cNvPr>
          <p:cNvSpPr>
            <a:spLocks noGrp="1"/>
          </p:cNvSpPr>
          <p:nvPr>
            <p:ph type="body" idx="1"/>
          </p:nvPr>
        </p:nvSpPr>
        <p:spPr/>
        <p:txBody>
          <a:bodyPr>
            <a:normAutofit lnSpcReduction="10000"/>
          </a:bodyPr>
          <a:lstStyle/>
          <a:p>
            <a:r>
              <a:rPr lang="en-US" dirty="0"/>
              <a:t> </a:t>
            </a:r>
          </a:p>
          <a:p>
            <a:pPr marL="85725"/>
            <a:r>
              <a:rPr lang="en-US" dirty="0"/>
              <a:t>Skills</a:t>
            </a:r>
          </a:p>
        </p:txBody>
      </p:sp>
      <p:sp>
        <p:nvSpPr>
          <p:cNvPr id="4" name="Text Placeholder 3">
            <a:extLst>
              <a:ext uri="{FF2B5EF4-FFF2-40B4-BE49-F238E27FC236}">
                <a16:creationId xmlns:a16="http://schemas.microsoft.com/office/drawing/2014/main" id="{6F7BF9B4-82DB-4A50-B0F6-0FB8D527A03B}"/>
              </a:ext>
            </a:extLst>
          </p:cNvPr>
          <p:cNvSpPr>
            <a:spLocks noGrp="1"/>
          </p:cNvSpPr>
          <p:nvPr>
            <p:ph type="body" idx="2"/>
          </p:nvPr>
        </p:nvSpPr>
        <p:spPr>
          <a:xfrm>
            <a:off x="629842" y="2524530"/>
            <a:ext cx="3868340" cy="3684588"/>
          </a:xfrm>
        </p:spPr>
        <p:txBody>
          <a:bodyPr>
            <a:normAutofit/>
          </a:bodyPr>
          <a:lstStyle/>
          <a:p>
            <a:r>
              <a:rPr lang="en-US" dirty="0"/>
              <a:t>How to work cooperatively with peers </a:t>
            </a:r>
          </a:p>
          <a:p>
            <a:r>
              <a:rPr lang="en-US" dirty="0"/>
              <a:t>How to be respectful of people from various backgrounds</a:t>
            </a:r>
          </a:p>
          <a:p>
            <a:endParaRPr lang="en-US" sz="1350" dirty="0"/>
          </a:p>
          <a:p>
            <a:pPr marL="57150" indent="0">
              <a:buNone/>
            </a:pPr>
            <a:endParaRPr lang="en-US" sz="1350" dirty="0"/>
          </a:p>
          <a:p>
            <a:endParaRPr lang="en-US" dirty="0"/>
          </a:p>
        </p:txBody>
      </p:sp>
      <p:sp>
        <p:nvSpPr>
          <p:cNvPr id="5" name="Text Placeholder 4">
            <a:extLst>
              <a:ext uri="{FF2B5EF4-FFF2-40B4-BE49-F238E27FC236}">
                <a16:creationId xmlns:a16="http://schemas.microsoft.com/office/drawing/2014/main" id="{8DA8B04D-DA13-4026-B5F4-2943163AAA78}"/>
              </a:ext>
            </a:extLst>
          </p:cNvPr>
          <p:cNvSpPr>
            <a:spLocks noGrp="1"/>
          </p:cNvSpPr>
          <p:nvPr>
            <p:ph type="body" idx="3"/>
          </p:nvPr>
        </p:nvSpPr>
        <p:spPr>
          <a:xfrm>
            <a:off x="4645822" y="1902071"/>
            <a:ext cx="3887391" cy="823912"/>
          </a:xfrm>
        </p:spPr>
        <p:txBody>
          <a:bodyPr>
            <a:normAutofit lnSpcReduction="10000"/>
          </a:bodyPr>
          <a:lstStyle/>
          <a:p>
            <a:r>
              <a:rPr lang="en-US" dirty="0"/>
              <a:t>MT ELA: Comprehension and Collaboration  1.b.</a:t>
            </a:r>
          </a:p>
        </p:txBody>
      </p:sp>
      <p:sp>
        <p:nvSpPr>
          <p:cNvPr id="6" name="Text Placeholder 5">
            <a:extLst>
              <a:ext uri="{FF2B5EF4-FFF2-40B4-BE49-F238E27FC236}">
                <a16:creationId xmlns:a16="http://schemas.microsoft.com/office/drawing/2014/main" id="{370C8031-9E89-4EC1-B758-1688A66F5CB0}"/>
              </a:ext>
            </a:extLst>
          </p:cNvPr>
          <p:cNvSpPr>
            <a:spLocks noGrp="1"/>
          </p:cNvSpPr>
          <p:nvPr>
            <p:ph type="body" idx="4"/>
          </p:nvPr>
        </p:nvSpPr>
        <p:spPr>
          <a:xfrm>
            <a:off x="4724711" y="2864482"/>
            <a:ext cx="3887391" cy="3684588"/>
          </a:xfrm>
        </p:spPr>
        <p:txBody>
          <a:bodyPr>
            <a:normAutofit/>
          </a:bodyPr>
          <a:lstStyle/>
          <a:p>
            <a:r>
              <a:rPr lang="en-US" dirty="0"/>
              <a:t>Respond thoughtfully to diverse perspectives; synthesize comments, claims, and evidence made on all sides of an issue</a:t>
            </a:r>
          </a:p>
        </p:txBody>
      </p:sp>
      <p:sp>
        <p:nvSpPr>
          <p:cNvPr id="7" name="TextBox 6">
            <a:extLst>
              <a:ext uri="{FF2B5EF4-FFF2-40B4-BE49-F238E27FC236}">
                <a16:creationId xmlns:a16="http://schemas.microsoft.com/office/drawing/2014/main" id="{8D2003D5-145D-4E24-80C8-DD4F6A079A2B}"/>
              </a:ext>
            </a:extLst>
          </p:cNvPr>
          <p:cNvSpPr txBox="1"/>
          <p:nvPr/>
        </p:nvSpPr>
        <p:spPr>
          <a:xfrm>
            <a:off x="1099947" y="6410572"/>
            <a:ext cx="4418197" cy="276999"/>
          </a:xfrm>
          <a:prstGeom prst="rect">
            <a:avLst/>
          </a:prstGeom>
          <a:noFill/>
        </p:spPr>
        <p:txBody>
          <a:bodyPr wrap="none" rtlCol="0">
            <a:spAutoFit/>
          </a:bodyPr>
          <a:lstStyle/>
          <a:p>
            <a:r>
              <a:rPr lang="en-US" sz="600" dirty="0"/>
              <a:t>Link to Oklahoma State Learning Standards: </a:t>
            </a:r>
            <a:r>
              <a:rPr lang="en-US" sz="600" dirty="0">
                <a:hlinkClick r:id="rId3"/>
              </a:rPr>
              <a:t>https://sde.ok.gov/sites/ok.gov.sde/files/documents/files/OAS-ELA-Final%20Version_0.pdf</a:t>
            </a:r>
            <a:endParaRPr lang="en-US" sz="600" dirty="0"/>
          </a:p>
          <a:p>
            <a:r>
              <a:rPr lang="en-US" sz="600" dirty="0"/>
              <a:t>Image from: </a:t>
            </a:r>
            <a:r>
              <a:rPr lang="en-US" sz="600" dirty="0">
                <a:hlinkClick r:id="rId4"/>
              </a:rPr>
              <a:t>https://commons.wikimedia.org/wiki/File:Lynch-pin.jpg</a:t>
            </a:r>
            <a:r>
              <a:rPr lang="en-US" sz="600" dirty="0"/>
              <a:t> </a:t>
            </a:r>
          </a:p>
        </p:txBody>
      </p:sp>
      <p:pic>
        <p:nvPicPr>
          <p:cNvPr id="8" name="Picture 7">
            <a:extLst>
              <a:ext uri="{FF2B5EF4-FFF2-40B4-BE49-F238E27FC236}">
                <a16:creationId xmlns:a16="http://schemas.microsoft.com/office/drawing/2014/main" id="{BB3B93C1-FC2C-43E0-8050-23C22DB4833D}"/>
              </a:ext>
            </a:extLst>
          </p:cNvPr>
          <p:cNvPicPr>
            <a:picLocks noChangeAspect="1"/>
          </p:cNvPicPr>
          <p:nvPr/>
        </p:nvPicPr>
        <p:blipFill>
          <a:blip r:embed="rId5"/>
          <a:stretch>
            <a:fillRect/>
          </a:stretch>
        </p:blipFill>
        <p:spPr>
          <a:xfrm>
            <a:off x="1828498" y="5077676"/>
            <a:ext cx="1266804" cy="1110565"/>
          </a:xfrm>
          <a:prstGeom prst="rect">
            <a:avLst/>
          </a:prstGeom>
        </p:spPr>
      </p:pic>
    </p:spTree>
    <p:extLst>
      <p:ext uri="{BB962C8B-B14F-4D97-AF65-F5344CB8AC3E}">
        <p14:creationId xmlns:p14="http://schemas.microsoft.com/office/powerpoint/2010/main" val="711152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533400" y="457202"/>
          <a:ext cx="8299450" cy="5903269"/>
        </p:xfrm>
        <a:graphic>
          <a:graphicData uri="http://schemas.openxmlformats.org/presentationml/2006/ole">
            <mc:AlternateContent xmlns:mc="http://schemas.openxmlformats.org/markup-compatibility/2006">
              <mc:Choice xmlns:v="urn:schemas-microsoft-com:vml" Requires="v">
                <p:oleObj name="Worksheet" r:id="rId3" imgW="9458325" imgH="6733984" progId="Excel.Sheet.12">
                  <p:embed/>
                </p:oleObj>
              </mc:Choice>
              <mc:Fallback>
                <p:oleObj name="Worksheet" r:id="rId3" imgW="9458325" imgH="6733984" progId="Excel.Sheet.12">
                  <p:embed/>
                  <p:pic>
                    <p:nvPicPr>
                      <p:cNvPr id="563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7202"/>
                        <a:ext cx="8299450" cy="5903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1447800" y="6553202"/>
            <a:ext cx="4804520" cy="246221"/>
          </a:xfrm>
          <a:prstGeom prst="rect">
            <a:avLst/>
          </a:prstGeom>
          <a:noFill/>
        </p:spPr>
        <p:txBody>
          <a:bodyPr wrap="none" rtlCol="0">
            <a:spAutoFit/>
          </a:bodyPr>
          <a:lstStyle/>
          <a:p>
            <a:r>
              <a:rPr lang="en-US" sz="1000" dirty="0"/>
              <a:t>CPS Matrix Aligned with Common  Core Standards – See http://www</a:t>
            </a:r>
            <a:r>
              <a:rPr lang="en-US" sz="1000"/>
              <a:t>.hankbohanon</a:t>
            </a:r>
            <a:r>
              <a:rPr lang="en-US" sz="1000" dirty="0"/>
              <a:t>.net</a:t>
            </a:r>
          </a:p>
        </p:txBody>
      </p:sp>
      <p:sp>
        <p:nvSpPr>
          <p:cNvPr id="4" name="Left Arrow 3"/>
          <p:cNvSpPr/>
          <p:nvPr/>
        </p:nvSpPr>
        <p:spPr>
          <a:xfrm>
            <a:off x="3200400" y="5609510"/>
            <a:ext cx="4267200" cy="106680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could you align your standards?</a:t>
            </a:r>
          </a:p>
        </p:txBody>
      </p:sp>
      <p:sp>
        <p:nvSpPr>
          <p:cNvPr id="2" name="TextBox 1">
            <a:extLst>
              <a:ext uri="{FF2B5EF4-FFF2-40B4-BE49-F238E27FC236}">
                <a16:creationId xmlns:a16="http://schemas.microsoft.com/office/drawing/2014/main" id="{1D5BE7A2-FA38-F523-D965-EF9903340787}"/>
              </a:ext>
            </a:extLst>
          </p:cNvPr>
          <p:cNvSpPr txBox="1"/>
          <p:nvPr/>
        </p:nvSpPr>
        <p:spPr>
          <a:xfrm>
            <a:off x="2671763" y="28186"/>
            <a:ext cx="3086100" cy="369332"/>
          </a:xfrm>
          <a:prstGeom prst="rect">
            <a:avLst/>
          </a:prstGeom>
          <a:noFill/>
        </p:spPr>
        <p:txBody>
          <a:bodyPr wrap="square" rtlCol="0">
            <a:spAutoFit/>
          </a:bodyPr>
          <a:lstStyle/>
          <a:p>
            <a:r>
              <a:rPr lang="en-US" dirty="0"/>
              <a:t>p. 25</a:t>
            </a:r>
          </a:p>
        </p:txBody>
      </p:sp>
    </p:spTree>
    <p:extLst>
      <p:ext uri="{BB962C8B-B14F-4D97-AF65-F5344CB8AC3E}">
        <p14:creationId xmlns:p14="http://schemas.microsoft.com/office/powerpoint/2010/main" val="22769540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2"/>
            <a:ext cx="7888288"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TextBox 4"/>
          <p:cNvSpPr txBox="1">
            <a:spLocks noChangeArrowheads="1"/>
          </p:cNvSpPr>
          <p:nvPr/>
        </p:nvSpPr>
        <p:spPr bwMode="auto">
          <a:xfrm>
            <a:off x="6858000" y="5867402"/>
            <a:ext cx="131125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200" dirty="0">
                <a:solidFill>
                  <a:srgbClr val="000000"/>
                </a:solidFill>
                <a:latin typeface="Calibri" pitchFamily="34" charset="0"/>
              </a:rPr>
              <a:t>Newcomer (2009)</a:t>
            </a:r>
          </a:p>
        </p:txBody>
      </p:sp>
      <p:sp>
        <p:nvSpPr>
          <p:cNvPr id="118788" name="Title 5"/>
          <p:cNvSpPr>
            <a:spLocks noGrp="1"/>
          </p:cNvSpPr>
          <p:nvPr>
            <p:ph type="title"/>
          </p:nvPr>
        </p:nvSpPr>
        <p:spPr>
          <a:xfrm>
            <a:off x="304800" y="0"/>
            <a:ext cx="8229600" cy="1143000"/>
          </a:xfrm>
        </p:spPr>
        <p:txBody>
          <a:bodyPr/>
          <a:lstStyle/>
          <a:p>
            <a:r>
              <a:rPr lang="en-US" altLang="en-US" dirty="0"/>
              <a:t>Sample Classroom Matrix</a:t>
            </a:r>
          </a:p>
        </p:txBody>
      </p:sp>
      <p:sp>
        <p:nvSpPr>
          <p:cNvPr id="118789" name="TextBox 4"/>
          <p:cNvSpPr txBox="1">
            <a:spLocks noChangeArrowheads="1"/>
          </p:cNvSpPr>
          <p:nvPr/>
        </p:nvSpPr>
        <p:spPr bwMode="auto">
          <a:xfrm>
            <a:off x="1371602" y="6248400"/>
            <a:ext cx="510460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latin typeface="Calibri" pitchFamily="34" charset="0"/>
              </a:rPr>
              <a:t>Which of </a:t>
            </a:r>
            <a:r>
              <a:rPr lang="en-US" altLang="en-US">
                <a:solidFill>
                  <a:srgbClr val="000000"/>
                </a:solidFill>
                <a:latin typeface="Calibri" pitchFamily="34" charset="0"/>
              </a:rPr>
              <a:t>these behaviors </a:t>
            </a:r>
            <a:r>
              <a:rPr lang="en-US" altLang="en-US" dirty="0">
                <a:solidFill>
                  <a:srgbClr val="000000"/>
                </a:solidFill>
                <a:latin typeface="Calibri" pitchFamily="34" charset="0"/>
              </a:rPr>
              <a:t>would you like to address?</a:t>
            </a:r>
          </a:p>
        </p:txBody>
      </p:sp>
    </p:spTree>
    <p:extLst>
      <p:ext uri="{BB962C8B-B14F-4D97-AF65-F5344CB8AC3E}">
        <p14:creationId xmlns:p14="http://schemas.microsoft.com/office/powerpoint/2010/main" val="22605039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1494-CD2D-36EB-4BB3-9C873AD6A12D}"/>
              </a:ext>
            </a:extLst>
          </p:cNvPr>
          <p:cNvSpPr>
            <a:spLocks noGrp="1"/>
          </p:cNvSpPr>
          <p:nvPr>
            <p:ph type="title"/>
          </p:nvPr>
        </p:nvSpPr>
        <p:spPr/>
        <p:txBody>
          <a:bodyPr/>
          <a:lstStyle/>
          <a:p>
            <a:r>
              <a:rPr lang="en-US" dirty="0"/>
              <a:t>Identifying Your Expectations</a:t>
            </a:r>
          </a:p>
        </p:txBody>
      </p:sp>
      <p:sp>
        <p:nvSpPr>
          <p:cNvPr id="10" name="Content Placeholder 9">
            <a:extLst>
              <a:ext uri="{FF2B5EF4-FFF2-40B4-BE49-F238E27FC236}">
                <a16:creationId xmlns:a16="http://schemas.microsoft.com/office/drawing/2014/main" id="{7F012450-C78A-C62D-9DEF-AAC7D16F87C6}"/>
              </a:ext>
            </a:extLst>
          </p:cNvPr>
          <p:cNvSpPr>
            <a:spLocks noGrp="1"/>
          </p:cNvSpPr>
          <p:nvPr>
            <p:ph idx="1"/>
          </p:nvPr>
        </p:nvSpPr>
        <p:spPr>
          <a:xfrm>
            <a:off x="628650" y="1839913"/>
            <a:ext cx="7886700" cy="4351338"/>
          </a:xfrm>
        </p:spPr>
        <p:txBody>
          <a:bodyPr/>
          <a:lstStyle/>
          <a:p>
            <a:r>
              <a:rPr lang="en-US" dirty="0"/>
              <a:t>See Table 13.2, p. 24 to help you prepare or improve your expectations</a:t>
            </a:r>
          </a:p>
        </p:txBody>
      </p:sp>
      <p:pic>
        <p:nvPicPr>
          <p:cNvPr id="6" name="Picture 5" descr="A group of people outside&#10;&#10;Description automatically generated with medium confidence">
            <a:extLst>
              <a:ext uri="{FF2B5EF4-FFF2-40B4-BE49-F238E27FC236}">
                <a16:creationId xmlns:a16="http://schemas.microsoft.com/office/drawing/2014/main" id="{2DB68E63-0DD7-75C8-09A6-2B6EC9DE019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1270" y="3554474"/>
            <a:ext cx="6930886" cy="2227785"/>
          </a:xfrm>
          <a:prstGeom prst="rect">
            <a:avLst/>
          </a:prstGeom>
        </p:spPr>
      </p:pic>
      <p:sp>
        <p:nvSpPr>
          <p:cNvPr id="7" name="TextBox 6">
            <a:extLst>
              <a:ext uri="{FF2B5EF4-FFF2-40B4-BE49-F238E27FC236}">
                <a16:creationId xmlns:a16="http://schemas.microsoft.com/office/drawing/2014/main" id="{C4A56CF4-7B94-FCF7-6869-882B68CFBF38}"/>
              </a:ext>
            </a:extLst>
          </p:cNvPr>
          <p:cNvSpPr txBox="1"/>
          <p:nvPr/>
        </p:nvSpPr>
        <p:spPr>
          <a:xfrm>
            <a:off x="628650" y="6311897"/>
            <a:ext cx="9144000" cy="230832"/>
          </a:xfrm>
          <a:prstGeom prst="rect">
            <a:avLst/>
          </a:prstGeom>
          <a:noFill/>
        </p:spPr>
        <p:txBody>
          <a:bodyPr wrap="square" rtlCol="0">
            <a:spAutoFit/>
          </a:bodyPr>
          <a:lstStyle/>
          <a:p>
            <a:r>
              <a:rPr lang="en-US" sz="900" dirty="0">
                <a:hlinkClick r:id="rId3" tooltip="https://courses.lumenlearning.com/suny-wcc-collegesuccess2/chapter/welcome-your-first-year-seminar/"/>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5753563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4B2F-5715-C3DF-21FF-58CA76EF088F}"/>
              </a:ext>
            </a:extLst>
          </p:cNvPr>
          <p:cNvSpPr>
            <a:spLocks noGrp="1"/>
          </p:cNvSpPr>
          <p:nvPr>
            <p:ph type="title"/>
          </p:nvPr>
        </p:nvSpPr>
        <p:spPr/>
        <p:txBody>
          <a:bodyPr/>
          <a:lstStyle/>
          <a:p>
            <a:r>
              <a:rPr lang="en-US" dirty="0"/>
              <a:t>Alignment</a:t>
            </a:r>
          </a:p>
        </p:txBody>
      </p:sp>
      <p:sp>
        <p:nvSpPr>
          <p:cNvPr id="3" name="Content Placeholder 2">
            <a:extLst>
              <a:ext uri="{FF2B5EF4-FFF2-40B4-BE49-F238E27FC236}">
                <a16:creationId xmlns:a16="http://schemas.microsoft.com/office/drawing/2014/main" id="{0077EA92-4843-55BE-5BEA-ECCADFDA612D}"/>
              </a:ext>
            </a:extLst>
          </p:cNvPr>
          <p:cNvSpPr>
            <a:spLocks noGrp="1"/>
          </p:cNvSpPr>
          <p:nvPr>
            <p:ph idx="1"/>
          </p:nvPr>
        </p:nvSpPr>
        <p:spPr/>
        <p:txBody>
          <a:bodyPr/>
          <a:lstStyle/>
          <a:p>
            <a:r>
              <a:rPr lang="en-US" dirty="0"/>
              <a:t>See the example Matrix on p. 25</a:t>
            </a:r>
          </a:p>
          <a:p>
            <a:r>
              <a:rPr lang="en-US" dirty="0"/>
              <a:t> Using the MT </a:t>
            </a:r>
            <a:r>
              <a:rPr lang="en-US"/>
              <a:t>ELA Standards, </a:t>
            </a:r>
            <a:r>
              <a:rPr lang="en-US" dirty="0"/>
              <a:t>align one cell of the matrix with a standard see p. 23</a:t>
            </a:r>
          </a:p>
        </p:txBody>
      </p:sp>
      <p:graphicFrame>
        <p:nvGraphicFramePr>
          <p:cNvPr id="4" name="Object 2">
            <a:extLst>
              <a:ext uri="{FF2B5EF4-FFF2-40B4-BE49-F238E27FC236}">
                <a16:creationId xmlns:a16="http://schemas.microsoft.com/office/drawing/2014/main" id="{6635F382-2DEC-9B0F-3575-4BD3B6773CC5}"/>
              </a:ext>
            </a:extLst>
          </p:cNvPr>
          <p:cNvGraphicFramePr>
            <a:graphicFrameLocks noChangeAspect="1"/>
          </p:cNvGraphicFramePr>
          <p:nvPr>
            <p:extLst>
              <p:ext uri="{D42A27DB-BD31-4B8C-83A1-F6EECF244321}">
                <p14:modId xmlns:p14="http://schemas.microsoft.com/office/powerpoint/2010/main" val="2618022507"/>
              </p:ext>
            </p:extLst>
          </p:nvPr>
        </p:nvGraphicFramePr>
        <p:xfrm>
          <a:off x="2555875" y="3443823"/>
          <a:ext cx="4032250" cy="2868076"/>
        </p:xfrm>
        <a:graphic>
          <a:graphicData uri="http://schemas.openxmlformats.org/presentationml/2006/ole">
            <mc:AlternateContent xmlns:mc="http://schemas.openxmlformats.org/markup-compatibility/2006">
              <mc:Choice xmlns:v="urn:schemas-microsoft-com:vml" Requires="v">
                <p:oleObj name="Worksheet" r:id="rId2" imgW="9458325" imgH="6733984" progId="Excel.Sheet.12">
                  <p:embed/>
                </p:oleObj>
              </mc:Choice>
              <mc:Fallback>
                <p:oleObj name="Worksheet" r:id="rId2" imgW="9458325" imgH="6733984" progId="Excel.Sheet.12">
                  <p:embed/>
                  <p:pic>
                    <p:nvPicPr>
                      <p:cNvPr id="4" name="Object 2">
                        <a:extLst>
                          <a:ext uri="{FF2B5EF4-FFF2-40B4-BE49-F238E27FC236}">
                            <a16:creationId xmlns:a16="http://schemas.microsoft.com/office/drawing/2014/main" id="{6635F382-2DEC-9B0F-3575-4BD3B6773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443823"/>
                        <a:ext cx="4032250" cy="28680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655949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003tors.gif"/>
          <p:cNvPicPr>
            <a:picLocks noChangeAspect="1"/>
          </p:cNvPicPr>
          <p:nvPr/>
        </p:nvPicPr>
        <p:blipFill>
          <a:blip r:embed="rId3" cstate="print"/>
          <a:srcRect/>
          <a:stretch>
            <a:fillRect/>
          </a:stretch>
        </p:blipFill>
        <p:spPr bwMode="auto">
          <a:xfrm>
            <a:off x="0" y="0"/>
            <a:ext cx="2895600" cy="2743200"/>
          </a:xfrm>
          <a:prstGeom prst="rect">
            <a:avLst/>
          </a:prstGeom>
          <a:noFill/>
          <a:ln w="9525">
            <a:noFill/>
            <a:miter lim="800000"/>
            <a:headEnd/>
            <a:tailEnd/>
          </a:ln>
        </p:spPr>
      </p:pic>
      <p:sp>
        <p:nvSpPr>
          <p:cNvPr id="5" name="TextBox 4"/>
          <p:cNvSpPr txBox="1"/>
          <p:nvPr/>
        </p:nvSpPr>
        <p:spPr>
          <a:xfrm>
            <a:off x="3200400" y="304803"/>
            <a:ext cx="5562600" cy="646331"/>
          </a:xfrm>
          <a:prstGeom prst="rect">
            <a:avLst/>
          </a:prstGeom>
          <a:noFill/>
        </p:spPr>
        <p:txBody>
          <a:bodyPr>
            <a:spAutoFit/>
          </a:bodyPr>
          <a:lstStyle/>
          <a:p>
            <a:pPr algn="ctr">
              <a:defRPr/>
            </a:pPr>
            <a:r>
              <a:rPr lang="en-US" sz="3600" b="1" u="sng" dirty="0">
                <a:solidFill>
                  <a:srgbClr val="0000FF"/>
                </a:solidFill>
                <a:effectLst>
                  <a:outerShdw blurRad="38100" dist="38100" dir="2700000" algn="tl">
                    <a:srgbClr val="000000">
                      <a:alpha val="43137"/>
                    </a:srgbClr>
                  </a:outerShdw>
                </a:effectLst>
              </a:rPr>
              <a:t>SULPHUR 9</a:t>
            </a:r>
            <a:r>
              <a:rPr lang="en-US" sz="3600" b="1" u="sng" baseline="30000" dirty="0">
                <a:solidFill>
                  <a:srgbClr val="0000FF"/>
                </a:solidFill>
                <a:effectLst>
                  <a:outerShdw blurRad="38100" dist="38100" dir="2700000" algn="tl">
                    <a:srgbClr val="000000">
                      <a:alpha val="43137"/>
                    </a:srgbClr>
                  </a:outerShdw>
                </a:effectLst>
              </a:rPr>
              <a:t>th</a:t>
            </a:r>
            <a:r>
              <a:rPr lang="en-US" sz="3600" b="1" u="sng" dirty="0">
                <a:solidFill>
                  <a:srgbClr val="0000FF"/>
                </a:solidFill>
                <a:effectLst>
                  <a:outerShdw blurRad="38100" dist="38100" dir="2700000" algn="tl">
                    <a:srgbClr val="000000">
                      <a:alpha val="43137"/>
                    </a:srgbClr>
                  </a:outerShdw>
                </a:effectLst>
              </a:rPr>
              <a:t> GRADE </a:t>
            </a:r>
            <a:r>
              <a:rPr lang="en-US" sz="3600" b="1" u="sng">
                <a:solidFill>
                  <a:srgbClr val="0000FF"/>
                </a:solidFill>
                <a:effectLst>
                  <a:outerShdw blurRad="38100" dist="38100" dir="2700000" algn="tl">
                    <a:srgbClr val="000000">
                      <a:alpha val="43137"/>
                    </a:srgbClr>
                  </a:outerShdw>
                </a:effectLst>
              </a:rPr>
              <a:t>- PBIS</a:t>
            </a:r>
            <a:endParaRPr lang="en-US" sz="3600" b="1" u="sng" dirty="0">
              <a:solidFill>
                <a:srgbClr val="0000FF"/>
              </a:solidFill>
              <a:effectLst>
                <a:outerShdw blurRad="38100" dist="38100" dir="2700000" algn="tl">
                  <a:srgbClr val="000000">
                    <a:alpha val="43137"/>
                  </a:srgbClr>
                </a:outerShdw>
              </a:effectLst>
            </a:endParaRPr>
          </a:p>
        </p:txBody>
      </p:sp>
      <p:sp>
        <p:nvSpPr>
          <p:cNvPr id="9" name="TextBox 8"/>
          <p:cNvSpPr txBox="1"/>
          <p:nvPr/>
        </p:nvSpPr>
        <p:spPr>
          <a:xfrm>
            <a:off x="152400" y="3429001"/>
            <a:ext cx="2819400" cy="923330"/>
          </a:xfrm>
          <a:prstGeom prst="rect">
            <a:avLst/>
          </a:prstGeom>
          <a:noFill/>
        </p:spPr>
        <p:txBody>
          <a:bodyPr>
            <a:spAutoFit/>
          </a:bodyPr>
          <a:lstStyle/>
          <a:p>
            <a:pPr>
              <a:defRPr/>
            </a:pPr>
            <a:r>
              <a:rPr lang="en-US" sz="5400" b="1" u="sng" dirty="0">
                <a:solidFill>
                  <a:srgbClr val="0000FF"/>
                </a:solidFill>
                <a:effectLst>
                  <a:outerShdw blurRad="38100" dist="38100" dir="2700000" algn="tl">
                    <a:srgbClr val="000000">
                      <a:alpha val="43137"/>
                    </a:srgbClr>
                  </a:outerShdw>
                </a:effectLst>
                <a:latin typeface="Arial" charset="0"/>
              </a:rPr>
              <a:t>Posting</a:t>
            </a:r>
          </a:p>
        </p:txBody>
      </p:sp>
      <p:pic>
        <p:nvPicPr>
          <p:cNvPr id="63493" name="Picture 18" descr="March 2010 027.JPG"/>
          <p:cNvPicPr>
            <a:picLocks noChangeAspect="1"/>
          </p:cNvPicPr>
          <p:nvPr/>
        </p:nvPicPr>
        <p:blipFill>
          <a:blip r:embed="rId4" cstate="print"/>
          <a:srcRect/>
          <a:stretch>
            <a:fillRect/>
          </a:stretch>
        </p:blipFill>
        <p:spPr bwMode="auto">
          <a:xfrm>
            <a:off x="3124200" y="0"/>
            <a:ext cx="6019800" cy="6858000"/>
          </a:xfrm>
          <a:prstGeom prst="rect">
            <a:avLst/>
          </a:prstGeom>
          <a:noFill/>
          <a:ln w="9525">
            <a:noFill/>
            <a:miter lim="800000"/>
            <a:headEnd/>
            <a:tailEnd/>
          </a:ln>
        </p:spPr>
      </p:pic>
      <p:sp>
        <p:nvSpPr>
          <p:cNvPr id="6" name="TextBox 5"/>
          <p:cNvSpPr txBox="1"/>
          <p:nvPr/>
        </p:nvSpPr>
        <p:spPr>
          <a:xfrm>
            <a:off x="304802" y="5181603"/>
            <a:ext cx="2299027" cy="877163"/>
          </a:xfrm>
          <a:prstGeom prst="rect">
            <a:avLst/>
          </a:prstGeom>
          <a:noFill/>
        </p:spPr>
        <p:txBody>
          <a:bodyPr wrap="none">
            <a:spAutoFit/>
          </a:bodyPr>
          <a:lstStyle/>
          <a:p>
            <a:pPr>
              <a:defRPr/>
            </a:pPr>
            <a:r>
              <a:rPr lang="en-US" sz="1100" b="1" dirty="0">
                <a:latin typeface="Arial" charset="0"/>
                <a:cs typeface="Arial" pitchFamily="34" charset="0"/>
              </a:rPr>
              <a:t>CHUCK HANSEN, Principal</a:t>
            </a:r>
          </a:p>
          <a:p>
            <a:pPr algn="ctr">
              <a:defRPr/>
            </a:pPr>
            <a:r>
              <a:rPr lang="en-US" sz="1100" b="1" dirty="0">
                <a:latin typeface="Arial" charset="0"/>
                <a:cs typeface="Arial" pitchFamily="34" charset="0"/>
              </a:rPr>
              <a:t>AMY PALMER, Teacher</a:t>
            </a:r>
          </a:p>
          <a:p>
            <a:pPr algn="ctr">
              <a:defRPr/>
            </a:pPr>
            <a:r>
              <a:rPr lang="en-US" sz="1100" b="1" dirty="0">
                <a:effectLst>
                  <a:outerShdw blurRad="38100" dist="38100" dir="2700000" algn="tl">
                    <a:srgbClr val="000000">
                      <a:alpha val="43137"/>
                    </a:srgbClr>
                  </a:outerShdw>
                </a:effectLst>
                <a:latin typeface="Arial" charset="0"/>
                <a:cs typeface="Arial" pitchFamily="34" charset="0"/>
              </a:rPr>
              <a:t>SULPHUR HIGH SCHOOL, LA</a:t>
            </a:r>
            <a:endParaRPr lang="en-US" sz="1100" b="1" dirty="0">
              <a:latin typeface="Arial" charset="0"/>
              <a:cs typeface="Arial" pitchFamily="34" charset="0"/>
            </a:endParaRPr>
          </a:p>
          <a:p>
            <a:pPr>
              <a:defRPr/>
            </a:pPr>
            <a:endParaRPr lang="en-US" dirty="0">
              <a:latin typeface="Arial" charset="0"/>
            </a:endParaRPr>
          </a:p>
        </p:txBody>
      </p:sp>
    </p:spTree>
    <p:extLst>
      <p:ext uri="{BB962C8B-B14F-4D97-AF65-F5344CB8AC3E}">
        <p14:creationId xmlns:p14="http://schemas.microsoft.com/office/powerpoint/2010/main" val="18924367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l="11273" r="10197"/>
          <a:stretch>
            <a:fillRect/>
          </a:stretch>
        </p:blipFill>
        <p:spPr bwMode="auto">
          <a:xfrm>
            <a:off x="1625600" y="285752"/>
            <a:ext cx="5562600" cy="628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7949455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a:t>Shawnee Mission North </a:t>
            </a:r>
            <a:br>
              <a:rPr lang="en-US"/>
            </a:br>
            <a:r>
              <a:rPr lang="en-US"/>
              <a:t>Football </a:t>
            </a:r>
            <a:r>
              <a:rPr lang="en-US" dirty="0"/>
              <a:t>Jerseys</a:t>
            </a:r>
          </a:p>
        </p:txBody>
      </p:sp>
      <p:pic>
        <p:nvPicPr>
          <p:cNvPr id="4" name="Content Placeholder 3" descr="Football_OLN_OL20110909_0093.JPG"/>
          <p:cNvPicPr>
            <a:picLocks noGrp="1" noChangeAspect="1"/>
          </p:cNvPicPr>
          <p:nvPr>
            <p:ph sz="quarter" idx="1"/>
          </p:nvPr>
        </p:nvPicPr>
        <p:blipFill>
          <a:blip r:embed="rId3" cstate="print"/>
          <a:srcRect t="9404" b="9404"/>
          <a:stretch>
            <a:fillRect/>
          </a:stretch>
        </p:blipFill>
        <p:spPr/>
      </p:pic>
      <p:pic>
        <p:nvPicPr>
          <p:cNvPr id="9" name="Content Placeholder 8" descr="Football_OLN_OL20110909_0095.JPG"/>
          <p:cNvPicPr>
            <a:picLocks noGrp="1" noChangeAspect="1"/>
          </p:cNvPicPr>
          <p:nvPr>
            <p:ph sz="quarter" idx="2"/>
          </p:nvPr>
        </p:nvPicPr>
        <p:blipFill>
          <a:blip r:embed="rId4" cstate="print"/>
          <a:srcRect t="9404" b="9404"/>
          <a:stretch>
            <a:fillRect/>
          </a:stretch>
        </p:blipFill>
        <p:spPr/>
      </p:pic>
      <p:pic>
        <p:nvPicPr>
          <p:cNvPr id="11" name="Content Placeholder 10" descr="Football_OLN_OL20110909_0108.JPG"/>
          <p:cNvPicPr>
            <a:picLocks noGrp="1" noChangeAspect="1"/>
          </p:cNvPicPr>
          <p:nvPr>
            <p:ph sz="quarter" idx="3"/>
          </p:nvPr>
        </p:nvPicPr>
        <p:blipFill>
          <a:blip r:embed="rId5" cstate="print"/>
          <a:srcRect t="9375" b="9375"/>
          <a:stretch>
            <a:fillRect/>
          </a:stretch>
        </p:blipFill>
        <p:spPr/>
      </p:pic>
      <p:pic>
        <p:nvPicPr>
          <p:cNvPr id="12" name="Content Placeholder 11" descr="Football_OLN_OL20110909_0097.JPG"/>
          <p:cNvPicPr>
            <a:picLocks noGrp="1" noChangeAspect="1"/>
          </p:cNvPicPr>
          <p:nvPr>
            <p:ph sz="quarter" idx="4"/>
          </p:nvPr>
        </p:nvPicPr>
        <p:blipFill>
          <a:blip r:embed="rId6" cstate="print"/>
          <a:srcRect t="9375" b="9375"/>
          <a:stretch>
            <a:fillRect/>
          </a:stretch>
        </p:blipFill>
        <p:spPr/>
      </p:pic>
    </p:spTree>
    <p:extLst>
      <p:ext uri="{BB962C8B-B14F-4D97-AF65-F5344CB8AC3E}">
        <p14:creationId xmlns:p14="http://schemas.microsoft.com/office/powerpoint/2010/main" val="3912821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B87865B-0524-8A44-BBBC-CA1B5E56C8E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a:t>
            </a:r>
          </a:p>
        </p:txBody>
      </p:sp>
      <p:sp>
        <p:nvSpPr>
          <p:cNvPr id="31747" name="Content Placeholder 2">
            <a:extLst>
              <a:ext uri="{FF2B5EF4-FFF2-40B4-BE49-F238E27FC236}">
                <a16:creationId xmlns:a16="http://schemas.microsoft.com/office/drawing/2014/main" id="{9F3764C7-E968-9649-8385-5815AE04E9F8}"/>
              </a:ext>
            </a:extLst>
          </p:cNvPr>
          <p:cNvSpPr>
            <a:spLocks noGrp="1"/>
          </p:cNvSpPr>
          <p:nvPr>
            <p:ph idx="1"/>
          </p:nvPr>
        </p:nvSpPr>
        <p:spPr/>
        <p:txBody>
          <a:bodyPr/>
          <a:lstStyle/>
          <a:p>
            <a:pPr>
              <a:defRPr/>
            </a:pPr>
            <a:r>
              <a:rPr lang="en-US" altLang="en-US" dirty="0"/>
              <a:t>How can </a:t>
            </a:r>
            <a:r>
              <a:rPr lang="en-US" altLang="en-US"/>
              <a:t>teams </a:t>
            </a:r>
            <a:r>
              <a:rPr lang="en-US" altLang="en-US" b="1"/>
              <a:t>embed </a:t>
            </a:r>
            <a:r>
              <a:rPr lang="en-US" altLang="en-US" b="1" dirty="0"/>
              <a:t>MTSS</a:t>
            </a:r>
            <a:r>
              <a:rPr lang="en-US" altLang="en-US" dirty="0"/>
              <a:t> strategies into related multi-tiered systems of supports and </a:t>
            </a:r>
            <a:r>
              <a:rPr lang="en-US" altLang="en-US" b="1" dirty="0"/>
              <a:t>school improvement </a:t>
            </a:r>
            <a:r>
              <a:rPr lang="en-US" altLang="en-US" dirty="0"/>
              <a:t>in secondary settings, including </a:t>
            </a:r>
            <a:r>
              <a:rPr lang="en-US" altLang="en-US" b="1" dirty="0"/>
              <a:t>classroom/non-classroom</a:t>
            </a:r>
            <a:r>
              <a:rPr lang="en-US" altLang="en-US" dirty="0"/>
              <a:t> settings?</a:t>
            </a:r>
          </a:p>
          <a:p>
            <a:pPr>
              <a:defRPr/>
            </a:pPr>
            <a:endParaRPr lang="en-US" altLang="en-US" dirty="0">
              <a:ea typeface="+mn-ea"/>
              <a:cs typeface="+mn-cs"/>
            </a:endParaRPr>
          </a:p>
          <a:p>
            <a:pPr>
              <a:defRPr/>
            </a:pPr>
            <a:endParaRPr lang="en-US" altLang="en-US" dirty="0">
              <a:ea typeface="+mn-ea"/>
              <a:cs typeface="+mn-cs"/>
            </a:endParaRPr>
          </a:p>
        </p:txBody>
      </p:sp>
    </p:spTree>
    <p:extLst>
      <p:ext uri="{BB962C8B-B14F-4D97-AF65-F5344CB8AC3E}">
        <p14:creationId xmlns:p14="http://schemas.microsoft.com/office/powerpoint/2010/main" val="1291840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sz="half" idx="1"/>
          </p:nvPr>
        </p:nvSpPr>
        <p:spPr/>
        <p:txBody>
          <a:bodyPr rtlCol="0">
            <a:normAutofit/>
          </a:bodyPr>
          <a:lstStyle/>
          <a:p>
            <a:pPr>
              <a:defRPr/>
            </a:pPr>
            <a:endParaRPr lang="en-US" b="1" dirty="0">
              <a:solidFill>
                <a:schemeClr val="tx2">
                  <a:lumMod val="50000"/>
                </a:schemeClr>
              </a:solidFill>
              <a:effectLst>
                <a:outerShdw blurRad="38100" dist="38100" dir="2700000" algn="tl">
                  <a:srgbClr val="000000">
                    <a:alpha val="43137"/>
                  </a:srgbClr>
                </a:outerShdw>
              </a:effectLst>
              <a:latin typeface="Imprint MT Shadow" pitchFamily="82" charset="0"/>
              <a:cs typeface="Times New Roman" pitchFamily="18" charset="0"/>
            </a:endParaRPr>
          </a:p>
          <a:p>
            <a:pPr>
              <a:defRPr/>
            </a:pPr>
            <a:endParaRPr lang="en-US" dirty="0">
              <a:latin typeface="Georgia" pitchFamily="18" charset="0"/>
            </a:endParaRPr>
          </a:p>
        </p:txBody>
      </p:sp>
      <p:pic>
        <p:nvPicPr>
          <p:cNvPr id="10" name="Content Placeholder 9" descr="Spring 2011 031.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 y="228600"/>
            <a:ext cx="4267200" cy="5791200"/>
          </a:xfrm>
        </p:spPr>
      </p:pic>
      <p:pic>
        <p:nvPicPr>
          <p:cNvPr id="49154" name="Picture 2" descr="\\HZFS01\Users\hzorr\My Pictures\Spring 2011\Spring 2011 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14400"/>
            <a:ext cx="4230688"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1" name="TextBox 4"/>
          <p:cNvSpPr txBox="1">
            <a:spLocks noChangeArrowheads="1"/>
          </p:cNvSpPr>
          <p:nvPr/>
        </p:nvSpPr>
        <p:spPr bwMode="auto">
          <a:xfrm>
            <a:off x="5715000" y="381002"/>
            <a:ext cx="20081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200" dirty="0">
                <a:solidFill>
                  <a:srgbClr val="000000"/>
                </a:solidFill>
                <a:latin typeface="Calibri" pitchFamily="34" charset="0"/>
              </a:rPr>
              <a:t>Shawnee Mission Schools, KS</a:t>
            </a:r>
          </a:p>
        </p:txBody>
      </p:sp>
    </p:spTree>
    <p:extLst>
      <p:ext uri="{BB962C8B-B14F-4D97-AF65-F5344CB8AC3E}">
        <p14:creationId xmlns:p14="http://schemas.microsoft.com/office/powerpoint/2010/main" val="28206101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9154"/>
                                        </p:tgtEl>
                                        <p:attrNameLst>
                                          <p:attrName>style.visibility</p:attrName>
                                        </p:attrNameLst>
                                      </p:cBhvr>
                                      <p:to>
                                        <p:strVal val="visible"/>
                                      </p:to>
                                    </p:set>
                                    <p:animEffect transition="in" filter="fade">
                                      <p:cBhvr>
                                        <p:cTn id="12"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B33D-EC9B-003F-7FE1-65B97036A088}"/>
              </a:ext>
            </a:extLst>
          </p:cNvPr>
          <p:cNvSpPr>
            <a:spLocks noGrp="1"/>
          </p:cNvSpPr>
          <p:nvPr>
            <p:ph type="title"/>
          </p:nvPr>
        </p:nvSpPr>
        <p:spPr/>
        <p:txBody>
          <a:bodyPr/>
          <a:lstStyle/>
          <a:p>
            <a:r>
              <a:rPr lang="en-US" dirty="0"/>
              <a:t>Posting Reflection Question</a:t>
            </a:r>
          </a:p>
        </p:txBody>
      </p:sp>
      <p:sp>
        <p:nvSpPr>
          <p:cNvPr id="3" name="Content Placeholder 2">
            <a:extLst>
              <a:ext uri="{FF2B5EF4-FFF2-40B4-BE49-F238E27FC236}">
                <a16:creationId xmlns:a16="http://schemas.microsoft.com/office/drawing/2014/main" id="{E50CD80C-96F8-06FC-56CE-9DBF08EE3B8E}"/>
              </a:ext>
            </a:extLst>
          </p:cNvPr>
          <p:cNvSpPr>
            <a:spLocks noGrp="1"/>
          </p:cNvSpPr>
          <p:nvPr>
            <p:ph idx="1"/>
          </p:nvPr>
        </p:nvSpPr>
        <p:spPr>
          <a:xfrm>
            <a:off x="628650" y="1825625"/>
            <a:ext cx="4200402" cy="4351338"/>
          </a:xfrm>
        </p:spPr>
        <p:txBody>
          <a:bodyPr/>
          <a:lstStyle/>
          <a:p>
            <a:r>
              <a:rPr lang="en-US" dirty="0"/>
              <a:t>What expectations do you consistently need to prompt?</a:t>
            </a:r>
          </a:p>
          <a:p>
            <a:r>
              <a:rPr lang="en-US" dirty="0"/>
              <a:t>How could/do visual examples help?</a:t>
            </a:r>
          </a:p>
        </p:txBody>
      </p:sp>
      <p:pic>
        <p:nvPicPr>
          <p:cNvPr id="4" name="Picture 2" descr="picture of expectations">
            <a:extLst>
              <a:ext uri="{FF2B5EF4-FFF2-40B4-BE49-F238E27FC236}">
                <a16:creationId xmlns:a16="http://schemas.microsoft.com/office/drawing/2014/main" id="{35625C9A-0535-B923-6E4A-88B58F0D03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1273" r="10197"/>
          <a:stretch>
            <a:fillRect/>
          </a:stretch>
        </p:blipFill>
        <p:spPr bwMode="auto">
          <a:xfrm>
            <a:off x="4943598" y="1825627"/>
            <a:ext cx="4200402" cy="4745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570279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B876-7397-1AEA-6353-CAA2D3D406FA}"/>
              </a:ext>
            </a:extLst>
          </p:cNvPr>
          <p:cNvSpPr>
            <a:spLocks noGrp="1"/>
          </p:cNvSpPr>
          <p:nvPr>
            <p:ph type="title"/>
          </p:nvPr>
        </p:nvSpPr>
        <p:spPr/>
        <p:txBody>
          <a:bodyPr/>
          <a:lstStyle/>
          <a:p>
            <a:r>
              <a:rPr lang="en-US" dirty="0"/>
              <a:t>Teaching Expectations</a:t>
            </a:r>
          </a:p>
        </p:txBody>
      </p:sp>
      <p:sp>
        <p:nvSpPr>
          <p:cNvPr id="3" name="Content Placeholder 2">
            <a:extLst>
              <a:ext uri="{FF2B5EF4-FFF2-40B4-BE49-F238E27FC236}">
                <a16:creationId xmlns:a16="http://schemas.microsoft.com/office/drawing/2014/main" id="{9956FFB2-60C6-0D53-B996-B75D7F2D1538}"/>
              </a:ext>
            </a:extLst>
          </p:cNvPr>
          <p:cNvSpPr>
            <a:spLocks noGrp="1"/>
          </p:cNvSpPr>
          <p:nvPr>
            <p:ph idx="1"/>
          </p:nvPr>
        </p:nvSpPr>
        <p:spPr>
          <a:xfrm>
            <a:off x="628650" y="1867189"/>
            <a:ext cx="7886700" cy="4351338"/>
          </a:xfrm>
        </p:spPr>
        <p:txBody>
          <a:bodyPr/>
          <a:lstStyle/>
          <a:p>
            <a:pPr marL="0" indent="0">
              <a:spcBef>
                <a:spcPct val="20000"/>
              </a:spcBef>
              <a:buNone/>
            </a:pPr>
            <a:r>
              <a:rPr lang="en-US" u="sng" dirty="0"/>
              <a:t>Key Elements</a:t>
            </a:r>
            <a:endParaRPr lang="en-US" dirty="0"/>
          </a:p>
          <a:p>
            <a:pPr marL="342900" indent="-342900">
              <a:spcBef>
                <a:spcPct val="20000"/>
              </a:spcBef>
              <a:buFontTx/>
              <a:buChar char="•"/>
            </a:pPr>
            <a:r>
              <a:rPr lang="en-US" dirty="0"/>
              <a:t>Rationale</a:t>
            </a:r>
          </a:p>
          <a:p>
            <a:pPr marL="342900" indent="-342900">
              <a:spcBef>
                <a:spcPct val="20000"/>
              </a:spcBef>
              <a:buFontTx/>
              <a:buChar char="•"/>
            </a:pPr>
            <a:r>
              <a:rPr lang="en-US" dirty="0"/>
              <a:t>Negative examples</a:t>
            </a:r>
          </a:p>
          <a:p>
            <a:pPr marL="342900" indent="-342900">
              <a:spcBef>
                <a:spcPct val="20000"/>
              </a:spcBef>
              <a:buFontTx/>
              <a:buChar char="•"/>
            </a:pPr>
            <a:r>
              <a:rPr lang="en-US" dirty="0"/>
              <a:t>Positive examples</a:t>
            </a:r>
          </a:p>
          <a:p>
            <a:pPr marL="342900" indent="-342900">
              <a:spcBef>
                <a:spcPct val="20000"/>
              </a:spcBef>
              <a:buFontTx/>
              <a:buChar char="•"/>
            </a:pPr>
            <a:r>
              <a:rPr lang="en-US" dirty="0"/>
              <a:t>Practice</a:t>
            </a:r>
            <a:r>
              <a:rPr lang="en-US"/>
              <a:t>/Feedback</a:t>
            </a:r>
            <a:endParaRPr lang="en-US" dirty="0"/>
          </a:p>
          <a:p>
            <a:pPr marL="342900" indent="-342900">
              <a:spcBef>
                <a:spcPct val="20000"/>
              </a:spcBef>
              <a:buFontTx/>
              <a:buChar char="•"/>
            </a:pPr>
            <a:r>
              <a:rPr lang="en-US" dirty="0"/>
              <a:t>Evaluate</a:t>
            </a:r>
          </a:p>
          <a:p>
            <a:endParaRPr lang="en-US" dirty="0"/>
          </a:p>
        </p:txBody>
      </p:sp>
      <p:pic>
        <p:nvPicPr>
          <p:cNvPr id="5" name="Picture 4" descr="A picture containing person, indoor, wall&#10;&#10;Description automatically generated">
            <a:extLst>
              <a:ext uri="{FF2B5EF4-FFF2-40B4-BE49-F238E27FC236}">
                <a16:creationId xmlns:a16="http://schemas.microsoft.com/office/drawing/2014/main" id="{2FF3268A-ABE5-3CEF-9EAE-F5F4D4A22D8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19397" y="1858042"/>
            <a:ext cx="4712874" cy="3141916"/>
          </a:xfrm>
          <a:prstGeom prst="rect">
            <a:avLst/>
          </a:prstGeom>
        </p:spPr>
      </p:pic>
      <p:sp>
        <p:nvSpPr>
          <p:cNvPr id="6" name="TextBox 5">
            <a:extLst>
              <a:ext uri="{FF2B5EF4-FFF2-40B4-BE49-F238E27FC236}">
                <a16:creationId xmlns:a16="http://schemas.microsoft.com/office/drawing/2014/main" id="{F3FC9577-6A83-90FA-E6DE-7D7C665CE2C8}"/>
              </a:ext>
            </a:extLst>
          </p:cNvPr>
          <p:cNvSpPr txBox="1"/>
          <p:nvPr/>
        </p:nvSpPr>
        <p:spPr>
          <a:xfrm>
            <a:off x="7865744" y="5172635"/>
            <a:ext cx="966529" cy="784830"/>
          </a:xfrm>
          <a:prstGeom prst="rect">
            <a:avLst/>
          </a:prstGeom>
          <a:noFill/>
        </p:spPr>
        <p:txBody>
          <a:bodyPr wrap="square" rtlCol="0">
            <a:spAutoFit/>
          </a:bodyPr>
          <a:lstStyle/>
          <a:p>
            <a:r>
              <a:rPr lang="en-US" sz="900" dirty="0">
                <a:hlinkClick r:id="rId3" tooltip="https://www.oist.jp/news-center/photos/classroom-language-teaching"/>
              </a:rPr>
              <a:t>This </a:t>
            </a:r>
            <a:r>
              <a:rPr lang="en-US" sz="900">
                <a:hlinkClick r:id="rId3" tooltip="https://www.oist.jp/news-center/photos/classroom-language-teaching"/>
              </a:rPr>
              <a:t>Photo</a:t>
            </a:r>
            <a:r>
              <a:rPr lang="en-US" sz="900"/>
              <a:t> by </a:t>
            </a:r>
            <a:r>
              <a:rPr lang="en-US" sz="900" dirty="0"/>
              <a:t>Unknown Author is licensed under </a:t>
            </a:r>
            <a:r>
              <a:rPr lang="en-US" sz="900">
                <a:hlinkClick r:id="rId4" tooltip="https://creativecommons.org/licenses/by/3.0/"/>
              </a:rPr>
              <a:t>CC BY</a:t>
            </a:r>
            <a:endParaRPr lang="en-US" sz="900" dirty="0"/>
          </a:p>
        </p:txBody>
      </p:sp>
    </p:spTree>
    <p:extLst>
      <p:ext uri="{BB962C8B-B14F-4D97-AF65-F5344CB8AC3E}">
        <p14:creationId xmlns:p14="http://schemas.microsoft.com/office/powerpoint/2010/main" val="42431439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Prepare your staff</a:t>
            </a:r>
          </a:p>
        </p:txBody>
      </p:sp>
      <p:sp>
        <p:nvSpPr>
          <p:cNvPr id="25603" name="Content Placeholder 2"/>
          <p:cNvSpPr>
            <a:spLocks noGrp="1"/>
          </p:cNvSpPr>
          <p:nvPr>
            <p:ph idx="1"/>
          </p:nvPr>
        </p:nvSpPr>
        <p:spPr>
          <a:xfrm>
            <a:off x="628652" y="1825625"/>
            <a:ext cx="4504459" cy="4351338"/>
          </a:xfrm>
        </p:spPr>
        <p:txBody>
          <a:bodyPr>
            <a:normAutofit fontScale="92500" lnSpcReduction="10000"/>
          </a:bodyPr>
          <a:lstStyle/>
          <a:p>
            <a:r>
              <a:rPr lang="en-US" dirty="0"/>
              <a:t>See the example lesson plan p. 27</a:t>
            </a:r>
            <a:endParaRPr lang="en-US" dirty="0">
              <a:hlinkClick r:id="rId3"/>
            </a:endParaRPr>
          </a:p>
          <a:p>
            <a:r>
              <a:rPr lang="en-US" dirty="0">
                <a:hlinkClick r:id="rId3"/>
              </a:rPr>
              <a:t>High School example (at two minutes)</a:t>
            </a:r>
          </a:p>
          <a:p>
            <a:r>
              <a:rPr lang="en-US" dirty="0">
                <a:hlinkClick r:id="rId4"/>
              </a:rPr>
              <a:t>Elementary Example </a:t>
            </a:r>
            <a:endParaRPr lang="en-US" dirty="0">
              <a:hlinkClick r:id="rId3"/>
            </a:endParaRPr>
          </a:p>
          <a:p>
            <a:endParaRPr lang="en-US" dirty="0"/>
          </a:p>
          <a:p>
            <a:r>
              <a:rPr lang="en-US" i="1" dirty="0"/>
              <a:t>What elements of teaching did you see?</a:t>
            </a:r>
          </a:p>
          <a:p>
            <a:pPr marL="0" indent="0">
              <a:buNone/>
            </a:pPr>
            <a:endParaRPr lang="en-US" dirty="0"/>
          </a:p>
          <a:p>
            <a:r>
              <a:rPr lang="en-US" i="1" dirty="0"/>
              <a:t> How long does it take to teach an expectation?</a:t>
            </a:r>
          </a:p>
          <a:p>
            <a:pPr marL="0" indent="0">
              <a:buNone/>
            </a:pPr>
            <a:endParaRPr lang="en-US" dirty="0"/>
          </a:p>
        </p:txBody>
      </p:sp>
      <p:pic>
        <p:nvPicPr>
          <p:cNvPr id="3" name="Picture 2" descr="Picture of teacher teaching expectations - from https://vimeo.com/14818677">
            <a:extLst>
              <a:ext uri="{FF2B5EF4-FFF2-40B4-BE49-F238E27FC236}">
                <a16:creationId xmlns:a16="http://schemas.microsoft.com/office/drawing/2014/main" id="{D71029FA-6122-15B2-8DCC-CD045BD09598}"/>
              </a:ext>
            </a:extLst>
          </p:cNvPr>
          <p:cNvPicPr>
            <a:picLocks noChangeAspect="1"/>
          </p:cNvPicPr>
          <p:nvPr/>
        </p:nvPicPr>
        <p:blipFill>
          <a:blip r:embed="rId5"/>
          <a:stretch>
            <a:fillRect/>
          </a:stretch>
        </p:blipFill>
        <p:spPr>
          <a:xfrm>
            <a:off x="5351770" y="2250932"/>
            <a:ext cx="3163580" cy="2356139"/>
          </a:xfrm>
          <a:prstGeom prst="rect">
            <a:avLst/>
          </a:prstGeom>
        </p:spPr>
      </p:pic>
    </p:spTree>
    <p:extLst>
      <p:ext uri="{BB962C8B-B14F-4D97-AF65-F5344CB8AC3E}">
        <p14:creationId xmlns:p14="http://schemas.microsoft.com/office/powerpoint/2010/main" val="34450648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more plans</a:t>
            </a:r>
          </a:p>
        </p:txBody>
      </p:sp>
      <p:sp>
        <p:nvSpPr>
          <p:cNvPr id="3" name="Content Placeholder 2"/>
          <p:cNvSpPr>
            <a:spLocks noGrp="1"/>
          </p:cNvSpPr>
          <p:nvPr>
            <p:ph idx="1"/>
          </p:nvPr>
        </p:nvSpPr>
        <p:spPr>
          <a:xfrm>
            <a:off x="628650" y="1771652"/>
            <a:ext cx="7143750" cy="4351338"/>
          </a:xfrm>
        </p:spPr>
        <p:txBody>
          <a:bodyPr/>
          <a:lstStyle/>
          <a:p>
            <a:pPr>
              <a:lnSpc>
                <a:spcPct val="90000"/>
              </a:lnSpc>
            </a:pPr>
            <a:r>
              <a:rPr lang="en-US" altLang="en-US" sz="4000" dirty="0"/>
              <a:t>Sample Lesson plans</a:t>
            </a:r>
          </a:p>
          <a:p>
            <a:pPr lvl="1">
              <a:lnSpc>
                <a:spcPct val="90000"/>
              </a:lnSpc>
            </a:pPr>
            <a:r>
              <a:rPr lang="en-US" altLang="en-US" sz="4000" dirty="0">
                <a:hlinkClick r:id="rId3"/>
              </a:rPr>
              <a:t>http://www</a:t>
            </a:r>
            <a:r>
              <a:rPr lang="en-US" altLang="en-US" sz="4000">
                <a:hlinkClick r:id="rId3"/>
              </a:rPr>
              <a:t>.pbismaryland</a:t>
            </a:r>
            <a:r>
              <a:rPr lang="en-US" altLang="en-US" sz="4000" dirty="0">
                <a:hlinkClick r:id="rId3"/>
              </a:rPr>
              <a:t>.org/</a:t>
            </a:r>
            <a:r>
              <a:rPr lang="en-US" altLang="en-US" sz="4000" dirty="0"/>
              <a:t> </a:t>
            </a:r>
          </a:p>
          <a:p>
            <a:pPr lvl="1"/>
            <a:r>
              <a:rPr lang="en-US" sz="4000" dirty="0">
                <a:hlinkClick r:id="rId4"/>
              </a:rPr>
              <a:t>http://www</a:t>
            </a:r>
            <a:r>
              <a:rPr lang="en-US" sz="4000">
                <a:hlinkClick r:id="rId4"/>
              </a:rPr>
              <a:t>.hankbohanon</a:t>
            </a:r>
            <a:r>
              <a:rPr lang="en-US" sz="4000" dirty="0">
                <a:hlinkClick r:id="rId4"/>
              </a:rPr>
              <a:t>.net</a:t>
            </a:r>
            <a:r>
              <a:rPr lang="en-US" sz="4000" dirty="0"/>
              <a:t> </a:t>
            </a:r>
          </a:p>
          <a:p>
            <a:r>
              <a:rPr lang="en-US" sz="4000" dirty="0"/>
              <a:t>More Video Examples</a:t>
            </a:r>
          </a:p>
          <a:p>
            <a:pPr lvl="1"/>
            <a:r>
              <a:rPr lang="en-US" dirty="0">
                <a:hlinkClick r:id="rId5"/>
              </a:rPr>
              <a:t>http://vimeo.com/groups</a:t>
            </a:r>
            <a:r>
              <a:rPr lang="en-US">
                <a:hlinkClick r:id="rId5"/>
              </a:rPr>
              <a:t>/pbisvideos</a:t>
            </a:r>
            <a:r>
              <a:rPr lang="en-US"/>
              <a:t> </a:t>
            </a:r>
            <a:endParaRPr lang="en-US" dirty="0"/>
          </a:p>
        </p:txBody>
      </p:sp>
      <p:pic>
        <p:nvPicPr>
          <p:cNvPr id="5" name="Picture 4">
            <a:extLst>
              <a:ext uri="{FF2B5EF4-FFF2-40B4-BE49-F238E27FC236}">
                <a16:creationId xmlns:a16="http://schemas.microsoft.com/office/drawing/2014/main" id="{0A2E1575-9D88-4202-42D2-F5C36DBF7712}"/>
              </a:ext>
            </a:extLst>
          </p:cNvPr>
          <p:cNvPicPr>
            <a:picLocks noChangeAspect="1"/>
          </p:cNvPicPr>
          <p:nvPr/>
        </p:nvPicPr>
        <p:blipFill>
          <a:blip r:embed="rId6"/>
          <a:stretch>
            <a:fillRect/>
          </a:stretch>
        </p:blipFill>
        <p:spPr>
          <a:xfrm>
            <a:off x="6150621" y="4171228"/>
            <a:ext cx="2598524" cy="2722418"/>
          </a:xfrm>
          <a:prstGeom prst="rect">
            <a:avLst/>
          </a:prstGeom>
        </p:spPr>
      </p:pic>
    </p:spTree>
    <p:extLst>
      <p:ext uri="{BB962C8B-B14F-4D97-AF65-F5344CB8AC3E}">
        <p14:creationId xmlns:p14="http://schemas.microsoft.com/office/powerpoint/2010/main" val="20113476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ctrTitle"/>
          </p:nvPr>
        </p:nvSpPr>
        <p:spPr/>
        <p:txBody>
          <a:bodyPr/>
          <a:lstStyle/>
          <a:p>
            <a:r>
              <a:rPr lang="en-US" dirty="0"/>
              <a:t>Acknowledgement </a:t>
            </a:r>
          </a:p>
        </p:txBody>
      </p:sp>
      <p:sp>
        <p:nvSpPr>
          <p:cNvPr id="32771" name="Rectangle 5"/>
          <p:cNvSpPr>
            <a:spLocks noGrp="1" noChangeArrowheads="1"/>
          </p:cNvSpPr>
          <p:nvPr>
            <p:ph type="subTitle" idx="1"/>
          </p:nvPr>
        </p:nvSpPr>
        <p:spPr/>
        <p:txBody>
          <a:bodyPr/>
          <a:lstStyle/>
          <a:p>
            <a:endParaRPr lang="en-US" dirty="0"/>
          </a:p>
        </p:txBody>
      </p:sp>
      <p:sp>
        <p:nvSpPr>
          <p:cNvPr id="4" name="TextBox 3"/>
          <p:cNvSpPr txBox="1"/>
          <p:nvPr/>
        </p:nvSpPr>
        <p:spPr>
          <a:xfrm>
            <a:off x="5334002" y="6019800"/>
            <a:ext cx="1999265" cy="369332"/>
          </a:xfrm>
          <a:prstGeom prst="rect">
            <a:avLst/>
          </a:prstGeom>
          <a:noFill/>
        </p:spPr>
        <p:txBody>
          <a:bodyPr wrap="none" rtlCol="0">
            <a:spAutoFit/>
          </a:bodyPr>
          <a:lstStyle/>
          <a:p>
            <a:r>
              <a:rPr lang="en-US" i="1" dirty="0">
                <a:hlinkClick r:id="rId3"/>
              </a:rPr>
              <a:t>Cheerleading Video</a:t>
            </a:r>
            <a:endParaRPr lang="en-US" i="1" dirty="0"/>
          </a:p>
        </p:txBody>
      </p:sp>
    </p:spTree>
    <p:extLst>
      <p:ext uri="{BB962C8B-B14F-4D97-AF65-F5344CB8AC3E}">
        <p14:creationId xmlns:p14="http://schemas.microsoft.com/office/powerpoint/2010/main" val="120484479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t>Earned </a:t>
            </a:r>
            <a:r>
              <a:rPr lang="en-US"/>
              <a:t>this bag </a:t>
            </a:r>
            <a:r>
              <a:rPr lang="en-US" dirty="0"/>
              <a:t>on SW…</a:t>
            </a:r>
          </a:p>
        </p:txBody>
      </p:sp>
      <p:pic>
        <p:nvPicPr>
          <p:cNvPr id="33795" name="Content Placeholder 3" descr="IMAGE_00018.jpg"/>
          <p:cNvPicPr>
            <a:picLocks noGrp="1" noChangeAspect="1"/>
          </p:cNvPicPr>
          <p:nvPr>
            <p:ph idx="1"/>
          </p:nvPr>
        </p:nvPicPr>
        <p:blipFill>
          <a:blip r:embed="rId3" cstate="print"/>
          <a:srcRect t="13336" b="13336"/>
          <a:stretch>
            <a:fillRect/>
          </a:stretch>
        </p:blipFill>
        <p:spPr/>
      </p:pic>
    </p:spTree>
    <p:extLst>
      <p:ext uri="{BB962C8B-B14F-4D97-AF65-F5344CB8AC3E}">
        <p14:creationId xmlns:p14="http://schemas.microsoft.com/office/powerpoint/2010/main" val="21727303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a:bodyPr>
          <a:lstStyle/>
          <a:p>
            <a:r>
              <a:rPr lang="en-US" dirty="0"/>
              <a:t>Acknowledgement…</a:t>
            </a:r>
          </a:p>
        </p:txBody>
      </p:sp>
      <p:sp>
        <p:nvSpPr>
          <p:cNvPr id="4" name="Content Placeholder 3"/>
          <p:cNvSpPr>
            <a:spLocks noGrp="1"/>
          </p:cNvSpPr>
          <p:nvPr>
            <p:ph idx="1"/>
          </p:nvPr>
        </p:nvSpPr>
        <p:spPr/>
        <p:txBody>
          <a:bodyPr/>
          <a:lstStyle/>
          <a:p>
            <a:r>
              <a:rPr lang="en-US" dirty="0"/>
              <a:t>As part of schoolwide approach, can lead to improved performance  </a:t>
            </a:r>
          </a:p>
          <a:p>
            <a:pPr lvl="1"/>
            <a:r>
              <a:rPr lang="en-US" dirty="0"/>
              <a:t> Improved attendance </a:t>
            </a:r>
            <a:r>
              <a:rPr lang="en-US" sz="1200" dirty="0"/>
              <a:t>(</a:t>
            </a:r>
            <a:r>
              <a:rPr lang="en-US" sz="1200"/>
              <a:t>de Baca</a:t>
            </a:r>
            <a:r>
              <a:rPr lang="en-US" sz="1200" dirty="0"/>
              <a:t>, Rinaldi</a:t>
            </a:r>
            <a:r>
              <a:rPr lang="en-US" sz="1200"/>
              <a:t>, Billig</a:t>
            </a:r>
            <a:r>
              <a:rPr lang="en-US" sz="1200" dirty="0"/>
              <a:t>, &amp; Kinnison, 1991). </a:t>
            </a:r>
          </a:p>
          <a:p>
            <a:pPr lvl="1"/>
            <a:r>
              <a:rPr lang="en-US" dirty="0"/>
              <a:t> Reductions in </a:t>
            </a:r>
            <a:r>
              <a:rPr lang="en-US"/>
              <a:t>discipline problems </a:t>
            </a:r>
            <a:r>
              <a:rPr lang="en-US" sz="1200"/>
              <a:t>(Bohanon </a:t>
            </a:r>
            <a:r>
              <a:rPr lang="en-US" sz="1200" dirty="0"/>
              <a:t>et al., 2012) </a:t>
            </a:r>
          </a:p>
          <a:p>
            <a:r>
              <a:rPr lang="en-US" dirty="0"/>
              <a:t> Functional outcomes are important</a:t>
            </a:r>
          </a:p>
          <a:p>
            <a:pPr lvl="1"/>
            <a:r>
              <a:rPr lang="en-US" dirty="0"/>
              <a:t>Relevant curriculum</a:t>
            </a:r>
          </a:p>
          <a:p>
            <a:pPr lvl="1"/>
            <a:r>
              <a:rPr lang="en-US" dirty="0"/>
              <a:t>Social connection </a:t>
            </a:r>
            <a:r>
              <a:rPr lang="en-US" sz="1200" dirty="0"/>
              <a:t>(Dunlap,  Foster-Johnson, Clarke, Kern, &amp; Childs, 1995).</a:t>
            </a:r>
          </a:p>
        </p:txBody>
      </p:sp>
    </p:spTree>
    <p:extLst>
      <p:ext uri="{BB962C8B-B14F-4D97-AF65-F5344CB8AC3E}">
        <p14:creationId xmlns:p14="http://schemas.microsoft.com/office/powerpoint/2010/main" val="29873386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Advantages of Specific Praise</a:t>
            </a:r>
          </a:p>
        </p:txBody>
      </p:sp>
      <p:pic>
        <p:nvPicPr>
          <p:cNvPr id="4" name="Picture 3" descr="489407136_4cbb63a17a_m (1).jpg"/>
          <p:cNvPicPr>
            <a:picLocks noChangeAspect="1"/>
          </p:cNvPicPr>
          <p:nvPr/>
        </p:nvPicPr>
        <p:blipFill>
          <a:blip r:embed="rId3" cstate="print"/>
          <a:stretch>
            <a:fillRect/>
          </a:stretch>
        </p:blipFill>
        <p:spPr>
          <a:xfrm>
            <a:off x="533400" y="1981200"/>
            <a:ext cx="3683000" cy="2762250"/>
          </a:xfrm>
          <a:prstGeom prst="rect">
            <a:avLst/>
          </a:prstGeom>
        </p:spPr>
      </p:pic>
      <p:pic>
        <p:nvPicPr>
          <p:cNvPr id="5" name="Picture 4">
            <a:hlinkClick r:id="rId4"/>
          </p:cNvPr>
          <p:cNvPicPr>
            <a:picLocks noChangeAspect="1" noChangeArrowheads="1"/>
          </p:cNvPicPr>
          <p:nvPr/>
        </p:nvPicPr>
        <p:blipFill>
          <a:blip r:embed="rId5" cstate="print"/>
          <a:srcRect/>
          <a:stretch>
            <a:fillRect/>
          </a:stretch>
        </p:blipFill>
        <p:spPr bwMode="auto">
          <a:xfrm>
            <a:off x="4648202" y="1676400"/>
            <a:ext cx="3577509" cy="3562350"/>
          </a:xfrm>
          <a:prstGeom prst="rect">
            <a:avLst/>
          </a:prstGeom>
          <a:noFill/>
          <a:ln w="9525">
            <a:noFill/>
            <a:miter lim="800000"/>
            <a:headEnd/>
            <a:tailEnd/>
          </a:ln>
        </p:spPr>
      </p:pic>
      <p:sp>
        <p:nvSpPr>
          <p:cNvPr id="6" name="TextBox 5"/>
          <p:cNvSpPr txBox="1"/>
          <p:nvPr/>
        </p:nvSpPr>
        <p:spPr>
          <a:xfrm>
            <a:off x="304802" y="4876802"/>
            <a:ext cx="4172361" cy="1354217"/>
          </a:xfrm>
          <a:prstGeom prst="rect">
            <a:avLst/>
          </a:prstGeom>
          <a:noFill/>
        </p:spPr>
        <p:txBody>
          <a:bodyPr wrap="none" rtlCol="0">
            <a:spAutoFit/>
          </a:bodyPr>
          <a:lstStyle/>
          <a:p>
            <a:pPr algn="ctr"/>
            <a:r>
              <a:rPr lang="en-US" sz="3200" dirty="0"/>
              <a:t>Decreases in emotional </a:t>
            </a:r>
          </a:p>
          <a:p>
            <a:pPr algn="ctr"/>
            <a:r>
              <a:rPr lang="en-US" sz="3200" dirty="0"/>
              <a:t>exhaustion</a:t>
            </a:r>
          </a:p>
          <a:p>
            <a:endParaRPr lang="en-US" dirty="0"/>
          </a:p>
        </p:txBody>
      </p:sp>
      <p:sp>
        <p:nvSpPr>
          <p:cNvPr id="7" name="TextBox 6"/>
          <p:cNvSpPr txBox="1"/>
          <p:nvPr/>
        </p:nvSpPr>
        <p:spPr>
          <a:xfrm>
            <a:off x="5257800" y="5334000"/>
            <a:ext cx="2744854" cy="861774"/>
          </a:xfrm>
          <a:prstGeom prst="rect">
            <a:avLst/>
          </a:prstGeom>
          <a:noFill/>
        </p:spPr>
        <p:txBody>
          <a:bodyPr wrap="none" rtlCol="0">
            <a:spAutoFit/>
          </a:bodyPr>
          <a:lstStyle/>
          <a:p>
            <a:r>
              <a:rPr lang="en-US" sz="3200" dirty="0"/>
              <a:t>Higher efficacy </a:t>
            </a:r>
          </a:p>
          <a:p>
            <a:endParaRPr lang="en-US" dirty="0"/>
          </a:p>
        </p:txBody>
      </p:sp>
      <p:sp>
        <p:nvSpPr>
          <p:cNvPr id="8" name="TextBox 7"/>
          <p:cNvSpPr txBox="1"/>
          <p:nvPr/>
        </p:nvSpPr>
        <p:spPr>
          <a:xfrm>
            <a:off x="1905002" y="6248400"/>
            <a:ext cx="5199885" cy="369332"/>
          </a:xfrm>
          <a:prstGeom prst="rect">
            <a:avLst/>
          </a:prstGeom>
          <a:noFill/>
        </p:spPr>
        <p:txBody>
          <a:bodyPr wrap="none" rtlCol="0">
            <a:spAutoFit/>
          </a:bodyPr>
          <a:lstStyle/>
          <a:p>
            <a:r>
              <a:rPr lang="en-US" dirty="0"/>
              <a:t>Reinke, W. M., Herman, K. C., &amp; Stormont, M. (2013). </a:t>
            </a:r>
          </a:p>
        </p:txBody>
      </p:sp>
      <p:sp>
        <p:nvSpPr>
          <p:cNvPr id="3" name="TextBox 2"/>
          <p:cNvSpPr txBox="1"/>
          <p:nvPr/>
        </p:nvSpPr>
        <p:spPr>
          <a:xfrm>
            <a:off x="152400" y="6617732"/>
            <a:ext cx="1358064" cy="230832"/>
          </a:xfrm>
          <a:prstGeom prst="rect">
            <a:avLst/>
          </a:prstGeom>
          <a:noFill/>
        </p:spPr>
        <p:txBody>
          <a:bodyPr wrap="none" rtlCol="0">
            <a:spAutoFit/>
          </a:bodyPr>
          <a:lstStyle/>
          <a:p>
            <a:r>
              <a:rPr lang="en-US" sz="900"/>
              <a:t>Photo by </a:t>
            </a:r>
            <a:r>
              <a:rPr lang="en-US" sz="900" dirty="0"/>
              <a:t>Josh Thompson</a:t>
            </a:r>
          </a:p>
        </p:txBody>
      </p:sp>
    </p:spTree>
    <p:extLst>
      <p:ext uri="{BB962C8B-B14F-4D97-AF65-F5344CB8AC3E}">
        <p14:creationId xmlns:p14="http://schemas.microsoft.com/office/powerpoint/2010/main" val="36637047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Video</a:t>
            </a:r>
          </a:p>
        </p:txBody>
      </p:sp>
      <p:sp>
        <p:nvSpPr>
          <p:cNvPr id="34819" name="Content Placeholder 2"/>
          <p:cNvSpPr>
            <a:spLocks noGrp="1"/>
          </p:cNvSpPr>
          <p:nvPr>
            <p:ph idx="1"/>
          </p:nvPr>
        </p:nvSpPr>
        <p:spPr/>
        <p:txBody>
          <a:bodyPr>
            <a:normAutofit/>
          </a:bodyPr>
          <a:lstStyle/>
          <a:p>
            <a:r>
              <a:rPr lang="en-US" dirty="0"/>
              <a:t>See examples of why this is important</a:t>
            </a:r>
          </a:p>
          <a:p>
            <a:pPr lvl="1"/>
            <a:r>
              <a:rPr lang="en-US" dirty="0"/>
              <a:t>One page document “Acknowledging Students for Good Behaviors” p. 30</a:t>
            </a:r>
          </a:p>
          <a:p>
            <a:pPr lvl="1"/>
            <a:r>
              <a:rPr lang="en-US" dirty="0"/>
              <a:t>Cool tool</a:t>
            </a:r>
          </a:p>
          <a:p>
            <a:pPr lvl="1"/>
            <a:r>
              <a:rPr lang="en-US" i="1" dirty="0"/>
              <a:t>What are you doing around acknowledgment?</a:t>
            </a:r>
          </a:p>
          <a:p>
            <a:pPr lvl="1"/>
            <a:r>
              <a:rPr lang="en-US" i="1" dirty="0"/>
              <a:t>Zappos example? </a:t>
            </a:r>
            <a:r>
              <a:rPr lang="en-US" dirty="0"/>
              <a:t>See short example video 0-1:36; 2:17-2:32</a:t>
            </a:r>
          </a:p>
          <a:p>
            <a:pPr marL="457200" lvl="1" indent="0">
              <a:buNone/>
            </a:pPr>
            <a:endParaRPr lang="en-US" i="1" dirty="0"/>
          </a:p>
          <a:p>
            <a:pPr marL="457200" lvl="1" indent="0">
              <a:buNone/>
            </a:pPr>
            <a:endParaRPr lang="en-US" dirty="0"/>
          </a:p>
        </p:txBody>
      </p:sp>
    </p:spTree>
    <p:extLst>
      <p:ext uri="{BB962C8B-B14F-4D97-AF65-F5344CB8AC3E}">
        <p14:creationId xmlns:p14="http://schemas.microsoft.com/office/powerpoint/2010/main" val="6837017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E706-3926-457A-B106-5EE3630A6B90}"/>
              </a:ext>
            </a:extLst>
          </p:cNvPr>
          <p:cNvSpPr>
            <a:spLocks noGrp="1"/>
          </p:cNvSpPr>
          <p:nvPr>
            <p:ph type="title"/>
          </p:nvPr>
        </p:nvSpPr>
        <p:spPr/>
        <p:txBody>
          <a:bodyPr/>
          <a:lstStyle/>
          <a:p>
            <a:r>
              <a:rPr lang="en-US" dirty="0"/>
              <a:t>To Learn More (</a:t>
            </a:r>
            <a:r>
              <a:rPr lang="en-US" dirty="0">
                <a:hlinkClick r:id="rId2"/>
              </a:rPr>
              <a:t>link</a:t>
            </a:r>
            <a:r>
              <a:rPr lang="en-US" dirty="0"/>
              <a:t>)</a:t>
            </a:r>
          </a:p>
        </p:txBody>
      </p:sp>
      <p:pic>
        <p:nvPicPr>
          <p:cNvPr id="5" name="Picture 4">
            <a:extLst>
              <a:ext uri="{FF2B5EF4-FFF2-40B4-BE49-F238E27FC236}">
                <a16:creationId xmlns:a16="http://schemas.microsoft.com/office/drawing/2014/main" id="{672BC573-7F71-4E75-A279-600780D3F2EC}"/>
              </a:ext>
            </a:extLst>
          </p:cNvPr>
          <p:cNvPicPr>
            <a:picLocks noChangeAspect="1"/>
          </p:cNvPicPr>
          <p:nvPr/>
        </p:nvPicPr>
        <p:blipFill>
          <a:blip r:embed="rId3"/>
          <a:stretch>
            <a:fillRect/>
          </a:stretch>
        </p:blipFill>
        <p:spPr>
          <a:xfrm>
            <a:off x="2578809" y="1492666"/>
            <a:ext cx="3323777" cy="4928358"/>
          </a:xfrm>
          <a:prstGeom prst="rect">
            <a:avLst/>
          </a:prstGeom>
        </p:spPr>
      </p:pic>
      <p:sp>
        <p:nvSpPr>
          <p:cNvPr id="3" name="TextBox 2">
            <a:extLst>
              <a:ext uri="{FF2B5EF4-FFF2-40B4-BE49-F238E27FC236}">
                <a16:creationId xmlns:a16="http://schemas.microsoft.com/office/drawing/2014/main" id="{266E4BE0-EAD2-483A-9E7E-8716CAA66FDC}"/>
              </a:ext>
            </a:extLst>
          </p:cNvPr>
          <p:cNvSpPr txBox="1"/>
          <p:nvPr/>
        </p:nvSpPr>
        <p:spPr>
          <a:xfrm>
            <a:off x="3588774" y="6492874"/>
            <a:ext cx="2854584" cy="369332"/>
          </a:xfrm>
          <a:prstGeom prst="rect">
            <a:avLst/>
          </a:prstGeom>
          <a:noFill/>
        </p:spPr>
        <p:txBody>
          <a:bodyPr wrap="square" rtlCol="0">
            <a:spAutoFit/>
          </a:bodyPr>
          <a:lstStyle/>
          <a:p>
            <a:r>
              <a:rPr lang="en-US" dirty="0">
                <a:hlinkClick r:id="rId4"/>
              </a:rPr>
              <a:t>Amazon Link</a:t>
            </a:r>
            <a:endParaRPr lang="en-US" dirty="0"/>
          </a:p>
        </p:txBody>
      </p:sp>
    </p:spTree>
    <p:extLst>
      <p:ext uri="{BB962C8B-B14F-4D97-AF65-F5344CB8AC3E}">
        <p14:creationId xmlns:p14="http://schemas.microsoft.com/office/powerpoint/2010/main" val="4596838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pPr eaLnBrk="1" hangingPunct="1"/>
            <a:r>
              <a:rPr lang="en-US" dirty="0"/>
              <a:t>High Frequency</a:t>
            </a:r>
          </a:p>
        </p:txBody>
      </p:sp>
    </p:spTree>
    <p:extLst>
      <p:ext uri="{BB962C8B-B14F-4D97-AF65-F5344CB8AC3E}">
        <p14:creationId xmlns:p14="http://schemas.microsoft.com/office/powerpoint/2010/main" val="20174387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274638"/>
            <a:ext cx="8229600" cy="1143000"/>
          </a:xfrm>
        </p:spPr>
        <p:txBody>
          <a:bodyPr/>
          <a:lstStyle/>
          <a:p>
            <a:pPr eaLnBrk="1" hangingPunct="1"/>
            <a:r>
              <a:rPr lang="en-US" sz="4000"/>
              <a:t>Buzzy Buck</a:t>
            </a:r>
            <a:endParaRPr lang="en-US" dirty="0"/>
          </a:p>
        </p:txBody>
      </p:sp>
      <p:pic>
        <p:nvPicPr>
          <p:cNvPr id="37891" name="Picture 3" descr="Picture5"/>
          <p:cNvPicPr>
            <a:picLocks noChangeAspect="1" noChangeArrowheads="1"/>
          </p:cNvPicPr>
          <p:nvPr/>
        </p:nvPicPr>
        <p:blipFill>
          <a:blip r:embed="rId3" cstate="print"/>
          <a:srcRect l="4108" r="2408" b="3568"/>
          <a:stretch>
            <a:fillRect/>
          </a:stretch>
        </p:blipFill>
        <p:spPr bwMode="auto">
          <a:xfrm>
            <a:off x="2463800" y="2116138"/>
            <a:ext cx="4191000" cy="2532062"/>
          </a:xfrm>
          <a:prstGeom prst="rect">
            <a:avLst/>
          </a:prstGeom>
          <a:noFill/>
          <a:ln w="9525">
            <a:noFill/>
            <a:miter lim="800000"/>
            <a:headEnd/>
            <a:tailEnd/>
          </a:ln>
        </p:spPr>
      </p:pic>
    </p:spTree>
    <p:extLst>
      <p:ext uri="{BB962C8B-B14F-4D97-AF65-F5344CB8AC3E}">
        <p14:creationId xmlns:p14="http://schemas.microsoft.com/office/powerpoint/2010/main" val="145130958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2"/>
            <a:ext cx="4572000" cy="2633663"/>
          </a:xfrm>
          <a:prstGeom prst="rect">
            <a:avLst/>
          </a:prstGeom>
          <a:noFill/>
          <a:ln w="762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3" name="Rectangle 2"/>
          <p:cNvSpPr txBox="1">
            <a:spLocks noChangeArrowheads="1"/>
          </p:cNvSpPr>
          <p:nvPr/>
        </p:nvSpPr>
        <p:spPr>
          <a:xfrm>
            <a:off x="0" y="274638"/>
            <a:ext cx="9144000" cy="1143000"/>
          </a:xfrm>
          <a:prstGeom prst="rect">
            <a:avLst/>
          </a:prstGeom>
        </p:spPr>
        <p:txBody>
          <a:bodyPr lIns="0" tIns="0" rIns="0" bIns="0" anchor="ctr"/>
          <a:lstStyle/>
          <a:p>
            <a:pPr algn="ctr" defTabSz="914363">
              <a:lnSpc>
                <a:spcPct val="90000"/>
              </a:lnSpc>
              <a:defRPr/>
            </a:pPr>
            <a:r>
              <a:rPr lang="en-US" sz="5100" b="1" spc="-150" dirty="0">
                <a:ln w="3175">
                  <a:noFill/>
                </a:ln>
                <a:solidFill>
                  <a:srgbClr val="FFFF00"/>
                </a:solidFill>
                <a:effectLst>
                  <a:outerShdw blurRad="50800" dist="38100" dir="2700000" algn="tl" rotWithShape="0">
                    <a:prstClr val="black">
                      <a:alpha val="40000"/>
                    </a:prstClr>
                  </a:outerShdw>
                </a:effectLst>
                <a:latin typeface="Mirage" pitchFamily="18" charset="0"/>
                <a:cs typeface="Arial" charset="0"/>
              </a:rPr>
              <a:t>Teacher Rewards Program</a:t>
            </a:r>
          </a:p>
        </p:txBody>
      </p:sp>
      <p:sp>
        <p:nvSpPr>
          <p:cNvPr id="4" name="TextBox 6"/>
          <p:cNvSpPr txBox="1">
            <a:spLocks noChangeArrowheads="1"/>
          </p:cNvSpPr>
          <p:nvPr/>
        </p:nvSpPr>
        <p:spPr bwMode="auto">
          <a:xfrm>
            <a:off x="5410200" y="1447802"/>
            <a:ext cx="3733800" cy="540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300" b="1" dirty="0">
                <a:solidFill>
                  <a:srgbClr val="000000"/>
                </a:solidFill>
                <a:latin typeface="Calibri" pitchFamily="34" charset="0"/>
              </a:rPr>
              <a:t>  2 – Soft Drink</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3 – </a:t>
            </a:r>
            <a:r>
              <a:rPr lang="en-US" altLang="en-US" sz="2300" b="1">
                <a:solidFill>
                  <a:srgbClr val="000000"/>
                </a:solidFill>
                <a:latin typeface="Calibri" pitchFamily="34" charset="0"/>
              </a:rPr>
              <a:t>Candy Bar</a:t>
            </a:r>
            <a:endParaRPr lang="en-US" altLang="en-US" sz="2300" b="1" dirty="0">
              <a:solidFill>
                <a:srgbClr val="000000"/>
              </a:solidFill>
              <a:latin typeface="Calibri" pitchFamily="34" charset="0"/>
            </a:endParaRP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5 – Preferred Parking</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8 – Free Lunch</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10 – </a:t>
            </a:r>
            <a:r>
              <a:rPr lang="en-US" altLang="en-US" sz="2300" b="1">
                <a:solidFill>
                  <a:srgbClr val="000000"/>
                </a:solidFill>
                <a:latin typeface="Calibri" pitchFamily="34" charset="0"/>
              </a:rPr>
              <a:t>No Bus </a:t>
            </a:r>
            <a:r>
              <a:rPr lang="en-US" altLang="en-US" sz="2300" b="1" dirty="0">
                <a:solidFill>
                  <a:srgbClr val="000000"/>
                </a:solidFill>
                <a:latin typeface="Calibri" pitchFamily="34" charset="0"/>
              </a:rPr>
              <a:t>Duty</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15 – No Morning or    </a:t>
            </a:r>
          </a:p>
          <a:p>
            <a:pPr eaLnBrk="1" fontAlgn="base" hangingPunct="1">
              <a:spcBef>
                <a:spcPct val="0"/>
              </a:spcBef>
              <a:spcAft>
                <a:spcPct val="0"/>
              </a:spcAft>
            </a:pPr>
            <a:r>
              <a:rPr lang="en-US" altLang="en-US" sz="2300" b="1" dirty="0">
                <a:solidFill>
                  <a:srgbClr val="000000"/>
                </a:solidFill>
                <a:latin typeface="Calibri" pitchFamily="34" charset="0"/>
              </a:rPr>
              <a:t>        Lunch Duty</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20 – Extra Planning             </a:t>
            </a:r>
          </a:p>
          <a:p>
            <a:pPr eaLnBrk="1" fontAlgn="base" hangingPunct="1">
              <a:spcBef>
                <a:spcPct val="0"/>
              </a:spcBef>
              <a:spcAft>
                <a:spcPct val="0"/>
              </a:spcAft>
            </a:pPr>
            <a:r>
              <a:rPr lang="en-US" altLang="en-US" sz="2300" b="1" dirty="0">
                <a:solidFill>
                  <a:srgbClr val="000000"/>
                </a:solidFill>
                <a:latin typeface="Calibri" pitchFamily="34" charset="0"/>
              </a:rPr>
              <a:t>        Period</a:t>
            </a:r>
          </a:p>
        </p:txBody>
      </p:sp>
      <p:sp>
        <p:nvSpPr>
          <p:cNvPr id="5" name="TextBox 4"/>
          <p:cNvSpPr txBox="1"/>
          <p:nvPr/>
        </p:nvSpPr>
        <p:spPr>
          <a:xfrm>
            <a:off x="381000" y="5410202"/>
            <a:ext cx="4343400" cy="923925"/>
          </a:xfrm>
          <a:prstGeom prst="rect">
            <a:avLst/>
          </a:prstGeom>
          <a:noFill/>
        </p:spPr>
        <p:txBody>
          <a:bodyPr>
            <a:spAutoFit/>
          </a:bodyPr>
          <a:lstStyle/>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Tonya Ryder, Assistant Principal</a:t>
            </a:r>
          </a:p>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Selena Gomes, Graduation Coach / Teacher </a:t>
            </a:r>
          </a:p>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Oberlin High School, LA</a:t>
            </a: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535477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8" descr="March 2010 0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934202" y="5486400"/>
            <a:ext cx="2170113" cy="877888"/>
          </a:xfrm>
          <a:prstGeom prst="rect">
            <a:avLst/>
          </a:prstGeom>
          <a:noFill/>
        </p:spPr>
        <p:txBody>
          <a:bodyPr wrap="none">
            <a:spAutoFit/>
          </a:bodyPr>
          <a:lstStyle/>
          <a:p>
            <a:pPr>
              <a:defRPr/>
            </a:pPr>
            <a:r>
              <a:rPr lang="en-US" sz="1100" b="1" dirty="0">
                <a:solidFill>
                  <a:prstClr val="black"/>
                </a:solidFill>
                <a:latin typeface="Arial" charset="0"/>
              </a:rPr>
              <a:t>CHUCK HANSEN, Principal</a:t>
            </a:r>
          </a:p>
          <a:p>
            <a:pPr algn="ctr">
              <a:defRPr/>
            </a:pPr>
            <a:r>
              <a:rPr lang="en-US" sz="1100" b="1" dirty="0">
                <a:solidFill>
                  <a:prstClr val="black"/>
                </a:solidFill>
                <a:latin typeface="Arial" charset="0"/>
              </a:rPr>
              <a:t>AMY PALMER, Teacher</a:t>
            </a:r>
          </a:p>
          <a:p>
            <a:pPr algn="ctr">
              <a:defRPr/>
            </a:pPr>
            <a:r>
              <a:rPr lang="en-US" sz="1100" b="1" i="1" dirty="0">
                <a:solidFill>
                  <a:prstClr val="black"/>
                </a:solidFill>
                <a:effectLst>
                  <a:outerShdw blurRad="38100" dist="38100" dir="2700000" algn="tl">
                    <a:srgbClr val="000000">
                      <a:alpha val="43137"/>
                    </a:srgbClr>
                  </a:outerShdw>
                </a:effectLst>
                <a:latin typeface="Arial" charset="0"/>
              </a:rPr>
              <a:t>SULPHUR HIGH SCHOOL, LA</a:t>
            </a:r>
            <a:endParaRPr lang="en-US" sz="1100" b="1" dirty="0">
              <a:solidFill>
                <a:prstClr val="black"/>
              </a:solidFill>
              <a:latin typeface="Arial" charset="0"/>
            </a:endParaRP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0351007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Picture6"/>
          <p:cNvPicPr>
            <a:picLocks noChangeAspect="1" noChangeArrowheads="1"/>
          </p:cNvPicPr>
          <p:nvPr/>
        </p:nvPicPr>
        <p:blipFill>
          <a:blip r:embed="rId3">
            <a:extLst>
              <a:ext uri="{28A0092B-C50C-407E-A947-70E740481C1C}">
                <a14:useLocalDpi xmlns:a14="http://schemas.microsoft.com/office/drawing/2010/main" val="0"/>
              </a:ext>
            </a:extLst>
          </a:blip>
          <a:srcRect l="5127" t="1163" r="4582" b="13815"/>
          <a:stretch>
            <a:fillRect/>
          </a:stretch>
        </p:blipFill>
        <p:spPr bwMode="auto">
          <a:xfrm>
            <a:off x="1511300" y="279400"/>
            <a:ext cx="609758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542833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FHS depot"/>
          <p:cNvPicPr>
            <a:picLocks noChangeAspect="1" noChangeArrowheads="1"/>
          </p:cNvPicPr>
          <p:nvPr/>
        </p:nvPicPr>
        <p:blipFill>
          <a:blip r:embed="rId3">
            <a:extLst>
              <a:ext uri="{28A0092B-C50C-407E-A947-70E740481C1C}">
                <a14:useLocalDpi xmlns:a14="http://schemas.microsoft.com/office/drawing/2010/main" val="0"/>
              </a:ext>
            </a:extLst>
          </a:blip>
          <a:srcRect l="6064" t="2299" r="4485" b="2299"/>
          <a:stretch>
            <a:fillRect/>
          </a:stretch>
        </p:blipFill>
        <p:spPr bwMode="auto">
          <a:xfrm>
            <a:off x="2222502" y="139700"/>
            <a:ext cx="4659313"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996934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ctrTitle"/>
          </p:nvPr>
        </p:nvSpPr>
        <p:spPr/>
        <p:txBody>
          <a:bodyPr/>
          <a:lstStyle/>
          <a:p>
            <a:pPr eaLnBrk="1" hangingPunct="1"/>
            <a:r>
              <a:rPr lang="en-US" dirty="0"/>
              <a:t>Intermediate</a:t>
            </a:r>
          </a:p>
        </p:txBody>
      </p:sp>
    </p:spTree>
    <p:extLst>
      <p:ext uri="{BB962C8B-B14F-4D97-AF65-F5344CB8AC3E}">
        <p14:creationId xmlns:p14="http://schemas.microsoft.com/office/powerpoint/2010/main" val="330113060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838200" y="914400"/>
            <a:ext cx="7170738" cy="5405438"/>
          </a:xfrm>
          <a:prstGeom prst="rect">
            <a:avLst/>
          </a:prstGeom>
          <a:noFill/>
          <a:ln w="9525">
            <a:noFill/>
            <a:miter lim="800000"/>
            <a:headEnd/>
            <a:tailEnd/>
          </a:ln>
        </p:spPr>
      </p:pic>
      <p:sp>
        <p:nvSpPr>
          <p:cNvPr id="46083" name="TextBox 6"/>
          <p:cNvSpPr txBox="1">
            <a:spLocks noChangeArrowheads="1"/>
          </p:cNvSpPr>
          <p:nvPr/>
        </p:nvSpPr>
        <p:spPr bwMode="auto">
          <a:xfrm>
            <a:off x="1143000" y="6488115"/>
            <a:ext cx="5791200" cy="369887"/>
          </a:xfrm>
          <a:prstGeom prst="rect">
            <a:avLst/>
          </a:prstGeom>
          <a:noFill/>
          <a:ln w="9525">
            <a:noFill/>
            <a:miter lim="800000"/>
            <a:headEnd/>
            <a:tailEnd/>
          </a:ln>
        </p:spPr>
        <p:txBody>
          <a:bodyPr>
            <a:spAutoFit/>
          </a:bodyPr>
          <a:lstStyle/>
          <a:p>
            <a:r>
              <a:rPr lang="en-US">
                <a:latin typeface="Calibri" pitchFamily="34" charset="0"/>
              </a:rPr>
              <a:t>Timber </a:t>
            </a:r>
            <a:r>
              <a:rPr lang="en-US" dirty="0">
                <a:latin typeface="Calibri" pitchFamily="34" charset="0"/>
              </a:rPr>
              <a:t>Creek High School, FL,  JOHN WRIGHT, PRINCIPAL</a:t>
            </a:r>
          </a:p>
        </p:txBody>
      </p:sp>
      <p:sp>
        <p:nvSpPr>
          <p:cNvPr id="2" name="TextBox 1">
            <a:extLst>
              <a:ext uri="{FF2B5EF4-FFF2-40B4-BE49-F238E27FC236}">
                <a16:creationId xmlns:a16="http://schemas.microsoft.com/office/drawing/2014/main" id="{829F38D3-3C72-2390-4AB4-A7B93FE2E960}"/>
              </a:ext>
            </a:extLst>
          </p:cNvPr>
          <p:cNvSpPr txBox="1"/>
          <p:nvPr/>
        </p:nvSpPr>
        <p:spPr>
          <a:xfrm>
            <a:off x="599660" y="168830"/>
            <a:ext cx="4956312" cy="369332"/>
          </a:xfrm>
          <a:prstGeom prst="rect">
            <a:avLst/>
          </a:prstGeom>
          <a:noFill/>
        </p:spPr>
        <p:txBody>
          <a:bodyPr wrap="square" rtlCol="0">
            <a:spAutoFit/>
          </a:bodyPr>
          <a:lstStyle/>
          <a:p>
            <a:r>
              <a:rPr lang="en-US" dirty="0"/>
              <a:t>Woodridge Example (</a:t>
            </a:r>
            <a:r>
              <a:rPr lang="en-US" dirty="0">
                <a:hlinkClick r:id="rId4"/>
              </a:rPr>
              <a:t>link</a:t>
            </a:r>
            <a:r>
              <a:rPr lang="en-US" dirty="0"/>
              <a:t>)</a:t>
            </a:r>
          </a:p>
        </p:txBody>
      </p:sp>
    </p:spTree>
    <p:extLst>
      <p:ext uri="{BB962C8B-B14F-4D97-AF65-F5344CB8AC3E}">
        <p14:creationId xmlns:p14="http://schemas.microsoft.com/office/powerpoint/2010/main" val="370756727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62" name="Object 2"/>
          <p:cNvGraphicFramePr>
            <a:graphicFrameLocks noChangeAspect="1"/>
          </p:cNvGraphicFramePr>
          <p:nvPr/>
        </p:nvGraphicFramePr>
        <p:xfrm>
          <a:off x="1812927" y="190500"/>
          <a:ext cx="5491163" cy="6502400"/>
        </p:xfrm>
        <a:graphic>
          <a:graphicData uri="http://schemas.openxmlformats.org/presentationml/2006/ole">
            <mc:AlternateContent xmlns:mc="http://schemas.openxmlformats.org/markup-compatibility/2006">
              <mc:Choice xmlns:v="urn:schemas-microsoft-com:vml" Requires="v">
                <p:oleObj name="Document" r:id="rId3" imgW="7231842" imgH="8578889" progId="Word.Document.8">
                  <p:embed/>
                </p:oleObj>
              </mc:Choice>
              <mc:Fallback>
                <p:oleObj name="Document" r:id="rId3" imgW="7231842" imgH="8578889" progId="Word.Document.8">
                  <p:embed/>
                  <p:pic>
                    <p:nvPicPr>
                      <p:cNvPr id="14336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927" y="190500"/>
                        <a:ext cx="5491163" cy="650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97079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0" y="274638"/>
            <a:ext cx="8229600" cy="1143000"/>
          </a:xfrm>
        </p:spPr>
        <p:txBody>
          <a:bodyPr/>
          <a:lstStyle/>
          <a:p>
            <a:r>
              <a:rPr lang="en-US" altLang="en-US" sz="4000" dirty="0"/>
              <a:t>Gold and Silver ID Cards</a:t>
            </a:r>
            <a:endParaRPr lang="en-US" altLang="en-US" dirty="0"/>
          </a:p>
        </p:txBody>
      </p:sp>
      <p:pic>
        <p:nvPicPr>
          <p:cNvPr id="144387"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387600" y="1828800"/>
            <a:ext cx="43434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758559"/>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6382</TotalTime>
  <Words>7727</Words>
  <Application>Microsoft Office PowerPoint</Application>
  <PresentationFormat>On-screen Show (4:3)</PresentationFormat>
  <Paragraphs>964</Paragraphs>
  <Slides>146</Slides>
  <Notes>66</Notes>
  <HiddenSlides>6</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3</vt:i4>
      </vt:variant>
      <vt:variant>
        <vt:lpstr>Slide Titles</vt:lpstr>
      </vt:variant>
      <vt:variant>
        <vt:i4>146</vt:i4>
      </vt:variant>
    </vt:vector>
  </HeadingPairs>
  <TitlesOfParts>
    <vt:vector size="165" baseType="lpstr">
      <vt:lpstr> Courier New </vt:lpstr>
      <vt:lpstr>Mirage</vt:lpstr>
      <vt:lpstr>Arial</vt:lpstr>
      <vt:lpstr>Arial Black</vt:lpstr>
      <vt:lpstr>Calibri</vt:lpstr>
      <vt:lpstr>Calibri Light</vt:lpstr>
      <vt:lpstr>Comic Sans MS</vt:lpstr>
      <vt:lpstr>Courier New</vt:lpstr>
      <vt:lpstr>Georgia</vt:lpstr>
      <vt:lpstr>Imprint MT Shadow</vt:lpstr>
      <vt:lpstr>Maiandra GD</vt:lpstr>
      <vt:lpstr>Symbol</vt:lpstr>
      <vt:lpstr>Times</vt:lpstr>
      <vt:lpstr>Times New Roman</vt:lpstr>
      <vt:lpstr>Wingdings</vt:lpstr>
      <vt:lpstr>office theme</vt:lpstr>
      <vt:lpstr>Drawing</vt:lpstr>
      <vt:lpstr>Document</vt:lpstr>
      <vt:lpstr>Worksheet</vt:lpstr>
      <vt:lpstr>Adapting MTSS for High School Success</vt:lpstr>
      <vt:lpstr>Everyone working together</vt:lpstr>
      <vt:lpstr>Thank you!</vt:lpstr>
      <vt:lpstr>How to Access Session Materials</vt:lpstr>
      <vt:lpstr>Session Topics</vt:lpstr>
      <vt:lpstr>PowerPoint's</vt:lpstr>
      <vt:lpstr>Essential Questions</vt:lpstr>
      <vt:lpstr>Essential Questions</vt:lpstr>
      <vt:lpstr>To Learn More (link)</vt:lpstr>
      <vt:lpstr>Chapter 1: What Makes for an Effective Secondary School?</vt:lpstr>
      <vt:lpstr>Meet Winston Churchill </vt:lpstr>
      <vt:lpstr>Winston Churchill – Early Life </vt:lpstr>
      <vt:lpstr>What Connections Can You Make?</vt:lpstr>
      <vt:lpstr>Prevention – A Simple Bar of Soap</vt:lpstr>
      <vt:lpstr>PowerPoint Presentation</vt:lpstr>
      <vt:lpstr>Activity – Handout</vt:lpstr>
      <vt:lpstr>School Improvement, Every 4 Years</vt:lpstr>
      <vt:lpstr>Napkin Test</vt:lpstr>
      <vt:lpstr>PowerPoint Presentation</vt:lpstr>
      <vt:lpstr>Key Elements</vt:lpstr>
      <vt:lpstr>Problem Solving – Where do you already use these steps?</vt:lpstr>
      <vt:lpstr>Reflection on MTSS Systems, Practices, and Data</vt:lpstr>
      <vt:lpstr>Designing School-Wide Systems for Student Success A Response to Intervention Model/MTSS</vt:lpstr>
      <vt:lpstr>How Do You Learn</vt:lpstr>
      <vt:lpstr>Tier One</vt:lpstr>
      <vt:lpstr>Tier One – Standards Aligned Core Curriculum </vt:lpstr>
      <vt:lpstr>Tier One – Common Practices</vt:lpstr>
      <vt:lpstr>Instructional routines reduce cognitive load and allow students to be more independent learners</vt:lpstr>
      <vt:lpstr>Montana – Evidence-Based Practices Selection (link)</vt:lpstr>
      <vt:lpstr>Music Walk</vt:lpstr>
      <vt:lpstr>Tiers Two and Three</vt:lpstr>
      <vt:lpstr>Tiers Two and Three Examples</vt:lpstr>
      <vt:lpstr>Northfield Middle/High School  Tier 1 to 2 – See P. 6-8 </vt:lpstr>
      <vt:lpstr>Matt and MTSS – See P. 11</vt:lpstr>
      <vt:lpstr>Chapter 11: Using Data to Monitor Systems and Target Interventions</vt:lpstr>
      <vt:lpstr>Data Can Be Beautiful</vt:lpstr>
      <vt:lpstr>Using Data At the YMCA</vt:lpstr>
      <vt:lpstr>Plant the Tree Today</vt:lpstr>
      <vt:lpstr>Types of Data</vt:lpstr>
      <vt:lpstr>Types of Existing Data</vt:lpstr>
      <vt:lpstr>Montana’s Early Warning System (link)</vt:lpstr>
      <vt:lpstr>Perception data</vt:lpstr>
      <vt:lpstr>Deciding the Level of Intervention</vt:lpstr>
      <vt:lpstr>Staff Google Document</vt:lpstr>
      <vt:lpstr>Results of student survey</vt:lpstr>
      <vt:lpstr>Separate Data Sets</vt:lpstr>
      <vt:lpstr>Combined Data Using VLookup</vt:lpstr>
      <vt:lpstr>Integration of datasets</vt:lpstr>
      <vt:lpstr>Discipline Heat Map – For Chairs/Deans</vt:lpstr>
      <vt:lpstr>Data Next Steps</vt:lpstr>
      <vt:lpstr>Chapter 12: Providing Structure for Learning</vt:lpstr>
      <vt:lpstr>Attendance Reflection</vt:lpstr>
      <vt:lpstr>Attendanceworks.org </vt:lpstr>
      <vt:lpstr>Responses</vt:lpstr>
      <vt:lpstr>Sample Response Tables</vt:lpstr>
      <vt:lpstr>PowerPoint Presentation</vt:lpstr>
      <vt:lpstr>Tardy Data</vt:lpstr>
      <vt:lpstr>Preventing Tardies</vt:lpstr>
      <vt:lpstr>High School Example</vt:lpstr>
      <vt:lpstr>Addressing Tardies</vt:lpstr>
      <vt:lpstr>Reflection</vt:lpstr>
      <vt:lpstr>Preparing Your Syllabus</vt:lpstr>
      <vt:lpstr>The Syllabus</vt:lpstr>
      <vt:lpstr>Reflection on Syllabus</vt:lpstr>
      <vt:lpstr>Chapter 13: Defining Norms to Build Community</vt:lpstr>
      <vt:lpstr>Learning through punishment - Zappos</vt:lpstr>
      <vt:lpstr>Benefits of Teaching Expectations</vt:lpstr>
      <vt:lpstr>Teaching Expectations</vt:lpstr>
      <vt:lpstr>Developing Expectations</vt:lpstr>
      <vt:lpstr>PowerPoint Presentation</vt:lpstr>
      <vt:lpstr>Developing Expectations</vt:lpstr>
      <vt:lpstr>Standards and Lynchpin Skills – See P. 23 </vt:lpstr>
      <vt:lpstr>PowerPoint Presentation</vt:lpstr>
      <vt:lpstr>Sample Classroom Matrix</vt:lpstr>
      <vt:lpstr>Identifying Your Expectations</vt:lpstr>
      <vt:lpstr>Alignment</vt:lpstr>
      <vt:lpstr>PowerPoint Presentation</vt:lpstr>
      <vt:lpstr>PowerPoint Presentation</vt:lpstr>
      <vt:lpstr>Shawnee Mission North  Football Jerseys</vt:lpstr>
      <vt:lpstr>PowerPoint Presentation</vt:lpstr>
      <vt:lpstr>Posting Reflection Question</vt:lpstr>
      <vt:lpstr>Teaching Expectations</vt:lpstr>
      <vt:lpstr>Prepare your staff</vt:lpstr>
      <vt:lpstr>Finding more plans</vt:lpstr>
      <vt:lpstr>Acknowledgement </vt:lpstr>
      <vt:lpstr>Earned this bag on SW…</vt:lpstr>
      <vt:lpstr>Acknowledgement…</vt:lpstr>
      <vt:lpstr>Other Advantages of Specific Praise</vt:lpstr>
      <vt:lpstr>Video</vt:lpstr>
      <vt:lpstr>High Frequency</vt:lpstr>
      <vt:lpstr>Buzzy Buck</vt:lpstr>
      <vt:lpstr>PowerPoint Presentation</vt:lpstr>
      <vt:lpstr>PowerPoint Presentation</vt:lpstr>
      <vt:lpstr>PowerPoint Presentation</vt:lpstr>
      <vt:lpstr>PowerPoint Presentation</vt:lpstr>
      <vt:lpstr>Intermediate</vt:lpstr>
      <vt:lpstr>PowerPoint Presentation</vt:lpstr>
      <vt:lpstr>PowerPoint Presentation</vt:lpstr>
      <vt:lpstr>Gold and Silver ID Cards</vt:lpstr>
      <vt:lpstr>Ron our Liaison</vt:lpstr>
      <vt:lpstr>Large Scale</vt:lpstr>
      <vt:lpstr>PowerPoint Presentation</vt:lpstr>
      <vt:lpstr>PowerPoint Presentation</vt:lpstr>
      <vt:lpstr>Teacher earns vacation</vt:lpstr>
      <vt:lpstr>Freebies</vt:lpstr>
      <vt:lpstr>PowerPoint Presentation</vt:lpstr>
      <vt:lpstr>Reflective Question</vt:lpstr>
      <vt:lpstr>Engagement and Opportunities to Respond</vt:lpstr>
      <vt:lpstr>Quiz</vt:lpstr>
      <vt:lpstr>To Engage Students, Save the Cat</vt:lpstr>
      <vt:lpstr>Engagement</vt:lpstr>
      <vt:lpstr>Instructional/Emotional Support</vt:lpstr>
      <vt:lpstr>Reflection on Universal Design for Learning – Providing Flexible Means of Engagement </vt:lpstr>
      <vt:lpstr>Universal Design Slide</vt:lpstr>
      <vt:lpstr>Flexible Means of Engagement</vt:lpstr>
      <vt:lpstr>Instructional routines reduce cognitive load and allow students to be more independent learners</vt:lpstr>
      <vt:lpstr>Example for Reading for Meaning</vt:lpstr>
      <vt:lpstr>Reflective Question</vt:lpstr>
      <vt:lpstr>Student Engagement</vt:lpstr>
      <vt:lpstr>Example</vt:lpstr>
      <vt:lpstr>Redirection and Active Supervision</vt:lpstr>
      <vt:lpstr>Redirection</vt:lpstr>
      <vt:lpstr>What do people like about Starbucks? Is it just the coffee?</vt:lpstr>
      <vt:lpstr>Redirection, Starbucks Style</vt:lpstr>
      <vt:lpstr>PowerPoint Presentation</vt:lpstr>
      <vt:lpstr>PowerPoint Presentation</vt:lpstr>
      <vt:lpstr>Support Staff: Preventing and Responding</vt:lpstr>
      <vt:lpstr>Videos </vt:lpstr>
      <vt:lpstr>Reflective Question</vt:lpstr>
      <vt:lpstr>See Woodridge High School Prezi (link)</vt:lpstr>
      <vt:lpstr>Resources</vt:lpstr>
      <vt:lpstr>Strategies</vt:lpstr>
      <vt:lpstr>Classroom Management</vt:lpstr>
      <vt:lpstr>Student Engagement</vt:lpstr>
      <vt:lpstr>Preparing Your Teams</vt:lpstr>
      <vt:lpstr>Where are you?</vt:lpstr>
      <vt:lpstr>Resources</vt:lpstr>
      <vt:lpstr>Videos </vt:lpstr>
      <vt:lpstr>Other Supports</vt:lpstr>
      <vt:lpstr>Other Supports</vt:lpstr>
      <vt:lpstr>OPI Evaluation</vt:lpstr>
      <vt:lpstr>Summary</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Hank Bohanon</dc:creator>
  <cp:lastModifiedBy>Hank Bohanon</cp:lastModifiedBy>
  <cp:revision>80</cp:revision>
  <dcterms:created xsi:type="dcterms:W3CDTF">2013-07-15T20:26:40Z</dcterms:created>
  <dcterms:modified xsi:type="dcterms:W3CDTF">2022-11-15T03:03:29Z</dcterms:modified>
</cp:coreProperties>
</file>