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5"/>
  </p:notesMasterIdLst>
  <p:sldIdLst>
    <p:sldId id="257" r:id="rId2"/>
    <p:sldId id="499" r:id="rId3"/>
    <p:sldId id="3639" r:id="rId4"/>
    <p:sldId id="323" r:id="rId5"/>
    <p:sldId id="324" r:id="rId6"/>
    <p:sldId id="353" r:id="rId7"/>
    <p:sldId id="326" r:id="rId8"/>
    <p:sldId id="537" r:id="rId9"/>
    <p:sldId id="500" r:id="rId10"/>
    <p:sldId id="501" r:id="rId11"/>
    <p:sldId id="468" r:id="rId12"/>
    <p:sldId id="290" r:id="rId13"/>
    <p:sldId id="502" r:id="rId14"/>
    <p:sldId id="471" r:id="rId15"/>
    <p:sldId id="507" r:id="rId16"/>
    <p:sldId id="3645" r:id="rId17"/>
    <p:sldId id="508" r:id="rId18"/>
    <p:sldId id="3585" r:id="rId19"/>
    <p:sldId id="434" r:id="rId20"/>
    <p:sldId id="511" r:id="rId21"/>
    <p:sldId id="453" r:id="rId22"/>
    <p:sldId id="531" r:id="rId23"/>
    <p:sldId id="515" r:id="rId24"/>
    <p:sldId id="474" r:id="rId25"/>
    <p:sldId id="3640" r:id="rId26"/>
    <p:sldId id="263" r:id="rId27"/>
    <p:sldId id="510" r:id="rId28"/>
    <p:sldId id="513" r:id="rId29"/>
    <p:sldId id="514" r:id="rId30"/>
    <p:sldId id="517" r:id="rId31"/>
    <p:sldId id="533" r:id="rId32"/>
    <p:sldId id="534" r:id="rId33"/>
    <p:sldId id="258" r:id="rId34"/>
    <p:sldId id="520" r:id="rId35"/>
    <p:sldId id="3642" r:id="rId36"/>
    <p:sldId id="523" r:id="rId37"/>
    <p:sldId id="261" r:id="rId38"/>
    <p:sldId id="406" r:id="rId39"/>
    <p:sldId id="472" r:id="rId40"/>
    <p:sldId id="473" r:id="rId41"/>
    <p:sldId id="482" r:id="rId42"/>
    <p:sldId id="494" r:id="rId43"/>
    <p:sldId id="3641" r:id="rId44"/>
    <p:sldId id="524" r:id="rId45"/>
    <p:sldId id="429" r:id="rId46"/>
    <p:sldId id="525" r:id="rId47"/>
    <p:sldId id="527" r:id="rId48"/>
    <p:sldId id="574" r:id="rId49"/>
    <p:sldId id="577" r:id="rId50"/>
    <p:sldId id="3643" r:id="rId51"/>
    <p:sldId id="3644" r:id="rId52"/>
    <p:sldId id="465" r:id="rId53"/>
    <p:sldId id="536"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AF2020-3CE5-4DBF-B065-7FAC0D34B59A}" v="20" dt="2023-10-11T19:32:14.1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73"/>
    <p:restoredTop sz="94712" autoAdjust="0"/>
  </p:normalViewPr>
  <p:slideViewPr>
    <p:cSldViewPr snapToGrid="0" snapToObjects="1">
      <p:cViewPr varScale="1">
        <p:scale>
          <a:sx n="75" d="100"/>
          <a:sy n="75" d="100"/>
        </p:scale>
        <p:origin x="1013" y="4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2" d="100"/>
          <a:sy n="72" d="100"/>
        </p:scale>
        <p:origin x="3592"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k Bohanon" userId="186dc7a1-2bf7-40b6-9e7e-ff892a86f711" providerId="ADAL" clId="{8E7C7C40-F1EE-43CD-B67D-713424AA13C5}"/>
    <pc:docChg chg="addSld modSld">
      <pc:chgData name="Hank Bohanon" userId="186dc7a1-2bf7-40b6-9e7e-ff892a86f711" providerId="ADAL" clId="{8E7C7C40-F1EE-43CD-B67D-713424AA13C5}" dt="2023-10-03T19:07:47.233" v="30" actId="20577"/>
      <pc:docMkLst>
        <pc:docMk/>
      </pc:docMkLst>
      <pc:sldChg chg="modSp mod">
        <pc:chgData name="Hank Bohanon" userId="186dc7a1-2bf7-40b6-9e7e-ff892a86f711" providerId="ADAL" clId="{8E7C7C40-F1EE-43CD-B67D-713424AA13C5}" dt="2023-10-03T19:06:53.701" v="19" actId="1076"/>
        <pc:sldMkLst>
          <pc:docMk/>
          <pc:sldMk cId="730584094" sldId="494"/>
        </pc:sldMkLst>
        <pc:spChg chg="mod">
          <ac:chgData name="Hank Bohanon" userId="186dc7a1-2bf7-40b6-9e7e-ff892a86f711" providerId="ADAL" clId="{8E7C7C40-F1EE-43CD-B67D-713424AA13C5}" dt="2023-10-03T19:06:53.701" v="19" actId="1076"/>
          <ac:spMkLst>
            <pc:docMk/>
            <pc:sldMk cId="730584094" sldId="494"/>
            <ac:spMk id="68611" creationId="{7BCACFE8-3909-7842-BADA-E82BA36BE11D}"/>
          </ac:spMkLst>
        </pc:spChg>
        <pc:graphicFrameChg chg="mod">
          <ac:chgData name="Hank Bohanon" userId="186dc7a1-2bf7-40b6-9e7e-ff892a86f711" providerId="ADAL" clId="{8E7C7C40-F1EE-43CD-B67D-713424AA13C5}" dt="2023-10-03T19:00:39.692" v="7"/>
          <ac:graphicFrameMkLst>
            <pc:docMk/>
            <pc:sldMk cId="730584094" sldId="494"/>
            <ac:graphicFrameMk id="68609" creationId="{1718AF47-F6B4-5643-AB83-F700A1B74790}"/>
          </ac:graphicFrameMkLst>
        </pc:graphicFrameChg>
      </pc:sldChg>
      <pc:sldChg chg="add">
        <pc:chgData name="Hank Bohanon" userId="186dc7a1-2bf7-40b6-9e7e-ff892a86f711" providerId="ADAL" clId="{8E7C7C40-F1EE-43CD-B67D-713424AA13C5}" dt="2023-10-03T18:58:26.500" v="1"/>
        <pc:sldMkLst>
          <pc:docMk/>
          <pc:sldMk cId="173377770" sldId="574"/>
        </pc:sldMkLst>
      </pc:sldChg>
      <pc:sldChg chg="add">
        <pc:chgData name="Hank Bohanon" userId="186dc7a1-2bf7-40b6-9e7e-ff892a86f711" providerId="ADAL" clId="{8E7C7C40-F1EE-43CD-B67D-713424AA13C5}" dt="2023-10-03T18:57:46.203" v="0"/>
        <pc:sldMkLst>
          <pc:docMk/>
          <pc:sldMk cId="4037149227" sldId="3640"/>
        </pc:sldMkLst>
      </pc:sldChg>
      <pc:sldChg chg="modSp new mod">
        <pc:chgData name="Hank Bohanon" userId="186dc7a1-2bf7-40b6-9e7e-ff892a86f711" providerId="ADAL" clId="{8E7C7C40-F1EE-43CD-B67D-713424AA13C5}" dt="2023-10-03T19:07:47.233" v="30" actId="20577"/>
        <pc:sldMkLst>
          <pc:docMk/>
          <pc:sldMk cId="4085672953" sldId="3641"/>
        </pc:sldMkLst>
        <pc:spChg chg="mod">
          <ac:chgData name="Hank Bohanon" userId="186dc7a1-2bf7-40b6-9e7e-ff892a86f711" providerId="ADAL" clId="{8E7C7C40-F1EE-43CD-B67D-713424AA13C5}" dt="2023-10-03T19:07:47.233" v="30" actId="20577"/>
          <ac:spMkLst>
            <pc:docMk/>
            <pc:sldMk cId="4085672953" sldId="3641"/>
            <ac:spMk id="2" creationId="{350214BC-7A47-8C18-822B-BE1CEED5E4E7}"/>
          </ac:spMkLst>
        </pc:spChg>
      </pc:sldChg>
    </pc:docChg>
  </pc:docChgLst>
  <pc:docChgLst>
    <pc:chgData name="Bohanon, Hank" userId="186dc7a1-2bf7-40b6-9e7e-ff892a86f711" providerId="ADAL" clId="{8DAF2020-3CE5-4DBF-B065-7FAC0D34B59A}"/>
    <pc:docChg chg="undo custSel addSld delSld modSld">
      <pc:chgData name="Bohanon, Hank" userId="186dc7a1-2bf7-40b6-9e7e-ff892a86f711" providerId="ADAL" clId="{8DAF2020-3CE5-4DBF-B065-7FAC0D34B59A}" dt="2023-10-12T13:05:55.017" v="748" actId="1076"/>
      <pc:docMkLst>
        <pc:docMk/>
      </pc:docMkLst>
      <pc:sldChg chg="modSp mod">
        <pc:chgData name="Bohanon, Hank" userId="186dc7a1-2bf7-40b6-9e7e-ff892a86f711" providerId="ADAL" clId="{8DAF2020-3CE5-4DBF-B065-7FAC0D34B59A}" dt="2023-10-02T19:18:50.564" v="100" actId="1036"/>
        <pc:sldMkLst>
          <pc:docMk/>
          <pc:sldMk cId="355527870" sldId="257"/>
        </pc:sldMkLst>
        <pc:spChg chg="mod">
          <ac:chgData name="Bohanon, Hank" userId="186dc7a1-2bf7-40b6-9e7e-ff892a86f711" providerId="ADAL" clId="{8DAF2020-3CE5-4DBF-B065-7FAC0D34B59A}" dt="2023-10-02T19:18:40.329" v="74" actId="113"/>
          <ac:spMkLst>
            <pc:docMk/>
            <pc:sldMk cId="355527870" sldId="257"/>
            <ac:spMk id="27649" creationId="{0A890D3D-361A-E947-8760-8282AFE623F6}"/>
          </ac:spMkLst>
        </pc:spChg>
        <pc:spChg chg="mod">
          <ac:chgData name="Bohanon, Hank" userId="186dc7a1-2bf7-40b6-9e7e-ff892a86f711" providerId="ADAL" clId="{8DAF2020-3CE5-4DBF-B065-7FAC0D34B59A}" dt="2023-10-02T19:18:50.564" v="100" actId="1036"/>
          <ac:spMkLst>
            <pc:docMk/>
            <pc:sldMk cId="355527870" sldId="257"/>
            <ac:spMk id="27650" creationId="{54BEEFD9-BEC1-AD4F-A6F2-0D64529833E8}"/>
          </ac:spMkLst>
        </pc:spChg>
      </pc:sldChg>
      <pc:sldChg chg="modSp mod">
        <pc:chgData name="Bohanon, Hank" userId="186dc7a1-2bf7-40b6-9e7e-ff892a86f711" providerId="ADAL" clId="{8DAF2020-3CE5-4DBF-B065-7FAC0D34B59A}" dt="2023-10-04T21:07:28.184" v="539" actId="20577"/>
        <pc:sldMkLst>
          <pc:docMk/>
          <pc:sldMk cId="1254676402" sldId="258"/>
        </pc:sldMkLst>
        <pc:spChg chg="mod">
          <ac:chgData name="Bohanon, Hank" userId="186dc7a1-2bf7-40b6-9e7e-ff892a86f711" providerId="ADAL" clId="{8DAF2020-3CE5-4DBF-B065-7FAC0D34B59A}" dt="2023-10-04T21:07:28.184" v="539" actId="20577"/>
          <ac:spMkLst>
            <pc:docMk/>
            <pc:sldMk cId="1254676402" sldId="258"/>
            <ac:spMk id="15362" creationId="{00000000-0000-0000-0000-000000000000}"/>
          </ac:spMkLst>
        </pc:spChg>
      </pc:sldChg>
      <pc:sldChg chg="add">
        <pc:chgData name="Bohanon, Hank" userId="186dc7a1-2bf7-40b6-9e7e-ff892a86f711" providerId="ADAL" clId="{8DAF2020-3CE5-4DBF-B065-7FAC0D34B59A}" dt="2023-10-11T19:28:49.309" v="715"/>
        <pc:sldMkLst>
          <pc:docMk/>
          <pc:sldMk cId="2921300645" sldId="290"/>
        </pc:sldMkLst>
      </pc:sldChg>
      <pc:sldChg chg="modSp mod">
        <pc:chgData name="Bohanon, Hank" userId="186dc7a1-2bf7-40b6-9e7e-ff892a86f711" providerId="ADAL" clId="{8DAF2020-3CE5-4DBF-B065-7FAC0D34B59A}" dt="2023-10-04T20:00:38.599" v="271" actId="20577"/>
        <pc:sldMkLst>
          <pc:docMk/>
          <pc:sldMk cId="1788863972" sldId="323"/>
        </pc:sldMkLst>
        <pc:spChg chg="mod">
          <ac:chgData name="Bohanon, Hank" userId="186dc7a1-2bf7-40b6-9e7e-ff892a86f711" providerId="ADAL" clId="{8DAF2020-3CE5-4DBF-B065-7FAC0D34B59A}" dt="2023-10-04T20:00:38.599" v="271" actId="20577"/>
          <ac:spMkLst>
            <pc:docMk/>
            <pc:sldMk cId="1788863972" sldId="323"/>
            <ac:spMk id="30722" creationId="{81586AC6-937F-614D-9E57-AA55AB1E94C6}"/>
          </ac:spMkLst>
        </pc:spChg>
      </pc:sldChg>
      <pc:sldChg chg="modSp mod">
        <pc:chgData name="Bohanon, Hank" userId="186dc7a1-2bf7-40b6-9e7e-ff892a86f711" providerId="ADAL" clId="{8DAF2020-3CE5-4DBF-B065-7FAC0D34B59A}" dt="2023-10-11T19:00:20.390" v="580" actId="20577"/>
        <pc:sldMkLst>
          <pc:docMk/>
          <pc:sldMk cId="159712658" sldId="324"/>
        </pc:sldMkLst>
        <pc:spChg chg="mod">
          <ac:chgData name="Bohanon, Hank" userId="186dc7a1-2bf7-40b6-9e7e-ff892a86f711" providerId="ADAL" clId="{8DAF2020-3CE5-4DBF-B065-7FAC0D34B59A}" dt="2023-10-11T19:00:20.390" v="580" actId="20577"/>
          <ac:spMkLst>
            <pc:docMk/>
            <pc:sldMk cId="159712658" sldId="324"/>
            <ac:spMk id="21507" creationId="{76B93C10-B00D-944C-8744-EF74CCBFFE2A}"/>
          </ac:spMkLst>
        </pc:spChg>
      </pc:sldChg>
      <pc:sldChg chg="del">
        <pc:chgData name="Bohanon, Hank" userId="186dc7a1-2bf7-40b6-9e7e-ff892a86f711" providerId="ADAL" clId="{8DAF2020-3CE5-4DBF-B065-7FAC0D34B59A}" dt="2023-10-02T19:21:07.066" v="105" actId="47"/>
        <pc:sldMkLst>
          <pc:docMk/>
          <pc:sldMk cId="1355803475" sldId="325"/>
        </pc:sldMkLst>
      </pc:sldChg>
      <pc:sldChg chg="modSp mod">
        <pc:chgData name="Bohanon, Hank" userId="186dc7a1-2bf7-40b6-9e7e-ff892a86f711" providerId="ADAL" clId="{8DAF2020-3CE5-4DBF-B065-7FAC0D34B59A}" dt="2023-10-04T20:03:03.970" v="486" actId="20577"/>
        <pc:sldMkLst>
          <pc:docMk/>
          <pc:sldMk cId="553781126" sldId="353"/>
        </pc:sldMkLst>
        <pc:spChg chg="mod">
          <ac:chgData name="Bohanon, Hank" userId="186dc7a1-2bf7-40b6-9e7e-ff892a86f711" providerId="ADAL" clId="{8DAF2020-3CE5-4DBF-B065-7FAC0D34B59A}" dt="2023-10-04T20:03:03.970" v="486" actId="20577"/>
          <ac:spMkLst>
            <pc:docMk/>
            <pc:sldMk cId="553781126" sldId="353"/>
            <ac:spMk id="31747" creationId="{9F3764C7-E968-9649-8385-5815AE04E9F8}"/>
          </ac:spMkLst>
        </pc:spChg>
      </pc:sldChg>
      <pc:sldChg chg="del">
        <pc:chgData name="Bohanon, Hank" userId="186dc7a1-2bf7-40b6-9e7e-ff892a86f711" providerId="ADAL" clId="{8DAF2020-3CE5-4DBF-B065-7FAC0D34B59A}" dt="2023-10-11T19:28:51.662" v="716" actId="47"/>
        <pc:sldMkLst>
          <pc:docMk/>
          <pc:sldMk cId="2391230929" sldId="386"/>
        </pc:sldMkLst>
      </pc:sldChg>
      <pc:sldChg chg="add">
        <pc:chgData name="Bohanon, Hank" userId="186dc7a1-2bf7-40b6-9e7e-ff892a86f711" providerId="ADAL" clId="{8DAF2020-3CE5-4DBF-B065-7FAC0D34B59A}" dt="2023-10-04T21:01:05.677" v="496"/>
        <pc:sldMkLst>
          <pc:docMk/>
          <pc:sldMk cId="3426809655" sldId="406"/>
        </pc:sldMkLst>
      </pc:sldChg>
      <pc:sldChg chg="del">
        <pc:chgData name="Bohanon, Hank" userId="186dc7a1-2bf7-40b6-9e7e-ff892a86f711" providerId="ADAL" clId="{8DAF2020-3CE5-4DBF-B065-7FAC0D34B59A}" dt="2023-10-02T19:19:29.230" v="104" actId="47"/>
        <pc:sldMkLst>
          <pc:docMk/>
          <pc:sldMk cId="2041852393" sldId="467"/>
        </pc:sldMkLst>
      </pc:sldChg>
      <pc:sldChg chg="modSp del mod">
        <pc:chgData name="Bohanon, Hank" userId="186dc7a1-2bf7-40b6-9e7e-ff892a86f711" providerId="ADAL" clId="{8DAF2020-3CE5-4DBF-B065-7FAC0D34B59A}" dt="2023-10-04T21:01:07.907" v="497" actId="47"/>
        <pc:sldMkLst>
          <pc:docMk/>
          <pc:sldMk cId="1376804544" sldId="469"/>
        </pc:sldMkLst>
        <pc:spChg chg="mod">
          <ac:chgData name="Bohanon, Hank" userId="186dc7a1-2bf7-40b6-9e7e-ff892a86f711" providerId="ADAL" clId="{8DAF2020-3CE5-4DBF-B065-7FAC0D34B59A}" dt="2023-10-04T20:57:30.508" v="492" actId="20577"/>
          <ac:spMkLst>
            <pc:docMk/>
            <pc:sldMk cId="1376804544" sldId="469"/>
            <ac:spMk id="46082" creationId="{FDB44C54-330E-B341-941E-5EEBE928644F}"/>
          </ac:spMkLst>
        </pc:spChg>
      </pc:sldChg>
      <pc:sldChg chg="modSp mod modShow">
        <pc:chgData name="Bohanon, Hank" userId="186dc7a1-2bf7-40b6-9e7e-ff892a86f711" providerId="ADAL" clId="{8DAF2020-3CE5-4DBF-B065-7FAC0D34B59A}" dt="2023-10-11T19:00:56.471" v="582" actId="729"/>
        <pc:sldMkLst>
          <pc:docMk/>
          <pc:sldMk cId="3699185110" sldId="471"/>
        </pc:sldMkLst>
        <pc:spChg chg="mod">
          <ac:chgData name="Bohanon, Hank" userId="186dc7a1-2bf7-40b6-9e7e-ff892a86f711" providerId="ADAL" clId="{8DAF2020-3CE5-4DBF-B065-7FAC0D34B59A}" dt="2023-10-04T20:06:31.660" v="488" actId="20577"/>
          <ac:spMkLst>
            <pc:docMk/>
            <pc:sldMk cId="3699185110" sldId="471"/>
            <ac:spMk id="46081" creationId="{EAA43923-F766-FA4F-8618-F0A7D2B5AEC5}"/>
          </ac:spMkLst>
        </pc:spChg>
      </pc:sldChg>
      <pc:sldChg chg="modSp">
        <pc:chgData name="Bohanon, Hank" userId="186dc7a1-2bf7-40b6-9e7e-ff892a86f711" providerId="ADAL" clId="{8DAF2020-3CE5-4DBF-B065-7FAC0D34B59A}" dt="2023-10-11T19:32:14.103" v="734" actId="20577"/>
        <pc:sldMkLst>
          <pc:docMk/>
          <pc:sldMk cId="2173780122" sldId="474"/>
        </pc:sldMkLst>
        <pc:spChg chg="mod">
          <ac:chgData name="Bohanon, Hank" userId="186dc7a1-2bf7-40b6-9e7e-ff892a86f711" providerId="ADAL" clId="{8DAF2020-3CE5-4DBF-B065-7FAC0D34B59A}" dt="2023-10-11T19:32:04.686" v="733" actId="20577"/>
          <ac:spMkLst>
            <pc:docMk/>
            <pc:sldMk cId="2173780122" sldId="474"/>
            <ac:spMk id="5" creationId="{FA4C0269-3B71-F841-A376-7F880C6A086A}"/>
          </ac:spMkLst>
        </pc:spChg>
        <pc:spChg chg="mod">
          <ac:chgData name="Bohanon, Hank" userId="186dc7a1-2bf7-40b6-9e7e-ff892a86f711" providerId="ADAL" clId="{8DAF2020-3CE5-4DBF-B065-7FAC0D34B59A}" dt="2023-10-11T19:32:14.103" v="734" actId="20577"/>
          <ac:spMkLst>
            <pc:docMk/>
            <pc:sldMk cId="2173780122" sldId="474"/>
            <ac:spMk id="6" creationId="{44865982-EA18-6740-89C9-5E34AED53080}"/>
          </ac:spMkLst>
        </pc:spChg>
      </pc:sldChg>
      <pc:sldChg chg="mod modShow">
        <pc:chgData name="Bohanon, Hank" userId="186dc7a1-2bf7-40b6-9e7e-ff892a86f711" providerId="ADAL" clId="{8DAF2020-3CE5-4DBF-B065-7FAC0D34B59A}" dt="2023-10-11T19:00:53.398" v="581" actId="729"/>
        <pc:sldMkLst>
          <pc:docMk/>
          <pc:sldMk cId="1692391641" sldId="502"/>
        </pc:sldMkLst>
      </pc:sldChg>
      <pc:sldChg chg="modSp del mod">
        <pc:chgData name="Bohanon, Hank" userId="186dc7a1-2bf7-40b6-9e7e-ff892a86f711" providerId="ADAL" clId="{8DAF2020-3CE5-4DBF-B065-7FAC0D34B59A}" dt="2023-10-04T21:01:55.857" v="498" actId="47"/>
        <pc:sldMkLst>
          <pc:docMk/>
          <pc:sldMk cId="3842283538" sldId="503"/>
        </pc:sldMkLst>
        <pc:spChg chg="mod">
          <ac:chgData name="Bohanon, Hank" userId="186dc7a1-2bf7-40b6-9e7e-ff892a86f711" providerId="ADAL" clId="{8DAF2020-3CE5-4DBF-B065-7FAC0D34B59A}" dt="2023-10-04T20:09:37.754" v="490" actId="20577"/>
          <ac:spMkLst>
            <pc:docMk/>
            <pc:sldMk cId="3842283538" sldId="503"/>
            <ac:spMk id="2" creationId="{7C44BF4F-8737-2143-807D-8642234FB7B6}"/>
          </ac:spMkLst>
        </pc:spChg>
      </pc:sldChg>
      <pc:sldChg chg="modSp mod">
        <pc:chgData name="Bohanon, Hank" userId="186dc7a1-2bf7-40b6-9e7e-ff892a86f711" providerId="ADAL" clId="{8DAF2020-3CE5-4DBF-B065-7FAC0D34B59A}" dt="2023-10-11T19:25:59.519" v="714" actId="15"/>
        <pc:sldMkLst>
          <pc:docMk/>
          <pc:sldMk cId="2046626424" sldId="507"/>
        </pc:sldMkLst>
        <pc:spChg chg="mod">
          <ac:chgData name="Bohanon, Hank" userId="186dc7a1-2bf7-40b6-9e7e-ff892a86f711" providerId="ADAL" clId="{8DAF2020-3CE5-4DBF-B065-7FAC0D34B59A}" dt="2023-10-11T19:25:59.519" v="714" actId="15"/>
          <ac:spMkLst>
            <pc:docMk/>
            <pc:sldMk cId="2046626424" sldId="507"/>
            <ac:spMk id="3" creationId="{5C7B176F-F165-E54A-A3FA-DB55C412C4B6}"/>
          </ac:spMkLst>
        </pc:spChg>
      </pc:sldChg>
      <pc:sldChg chg="mod modShow">
        <pc:chgData name="Bohanon, Hank" userId="186dc7a1-2bf7-40b6-9e7e-ff892a86f711" providerId="ADAL" clId="{8DAF2020-3CE5-4DBF-B065-7FAC0D34B59A}" dt="2023-10-11T19:32:29.198" v="735" actId="729"/>
        <pc:sldMkLst>
          <pc:docMk/>
          <pc:sldMk cId="3884821910" sldId="510"/>
        </pc:sldMkLst>
      </pc:sldChg>
      <pc:sldChg chg="mod modShow">
        <pc:chgData name="Bohanon, Hank" userId="186dc7a1-2bf7-40b6-9e7e-ff892a86f711" providerId="ADAL" clId="{8DAF2020-3CE5-4DBF-B065-7FAC0D34B59A}" dt="2023-10-11T19:32:32.074" v="736" actId="729"/>
        <pc:sldMkLst>
          <pc:docMk/>
          <pc:sldMk cId="3890650013" sldId="513"/>
        </pc:sldMkLst>
      </pc:sldChg>
      <pc:sldChg chg="mod modShow">
        <pc:chgData name="Bohanon, Hank" userId="186dc7a1-2bf7-40b6-9e7e-ff892a86f711" providerId="ADAL" clId="{8DAF2020-3CE5-4DBF-B065-7FAC0D34B59A}" dt="2023-10-11T19:32:35.011" v="737" actId="729"/>
        <pc:sldMkLst>
          <pc:docMk/>
          <pc:sldMk cId="2214958071" sldId="514"/>
        </pc:sldMkLst>
      </pc:sldChg>
      <pc:sldChg chg="addSp modSp modAnim">
        <pc:chgData name="Bohanon, Hank" userId="186dc7a1-2bf7-40b6-9e7e-ff892a86f711" providerId="ADAL" clId="{8DAF2020-3CE5-4DBF-B065-7FAC0D34B59A}" dt="2023-10-11T19:31:05.968" v="724"/>
        <pc:sldMkLst>
          <pc:docMk/>
          <pc:sldMk cId="3744859658" sldId="515"/>
        </pc:sldMkLst>
        <pc:spChg chg="mod">
          <ac:chgData name="Bohanon, Hank" userId="186dc7a1-2bf7-40b6-9e7e-ff892a86f711" providerId="ADAL" clId="{8DAF2020-3CE5-4DBF-B065-7FAC0D34B59A}" dt="2023-10-11T19:30:18.418" v="719" actId="164"/>
          <ac:spMkLst>
            <pc:docMk/>
            <pc:sldMk cId="3744859658" sldId="515"/>
            <ac:spMk id="10" creationId="{95284BDD-BCE2-184C-A592-16DB572CFA1F}"/>
          </ac:spMkLst>
        </pc:spChg>
        <pc:spChg chg="mod">
          <ac:chgData name="Bohanon, Hank" userId="186dc7a1-2bf7-40b6-9e7e-ff892a86f711" providerId="ADAL" clId="{8DAF2020-3CE5-4DBF-B065-7FAC0D34B59A}" dt="2023-10-11T19:30:26.787" v="720" actId="164"/>
          <ac:spMkLst>
            <pc:docMk/>
            <pc:sldMk cId="3744859658" sldId="515"/>
            <ac:spMk id="11" creationId="{D12D3CAA-0E15-584E-BC1D-AF5C62B4B24B}"/>
          </ac:spMkLst>
        </pc:spChg>
        <pc:spChg chg="mod">
          <ac:chgData name="Bohanon, Hank" userId="186dc7a1-2bf7-40b6-9e7e-ff892a86f711" providerId="ADAL" clId="{8DAF2020-3CE5-4DBF-B065-7FAC0D34B59A}" dt="2023-10-11T19:30:40.554" v="721" actId="164"/>
          <ac:spMkLst>
            <pc:docMk/>
            <pc:sldMk cId="3744859658" sldId="515"/>
            <ac:spMk id="12" creationId="{C5B720D3-B282-0145-B555-C37EA021387A}"/>
          </ac:spMkLst>
        </pc:spChg>
        <pc:grpChg chg="add mod">
          <ac:chgData name="Bohanon, Hank" userId="186dc7a1-2bf7-40b6-9e7e-ff892a86f711" providerId="ADAL" clId="{8DAF2020-3CE5-4DBF-B065-7FAC0D34B59A}" dt="2023-10-11T19:30:06.025" v="718" actId="164"/>
          <ac:grpSpMkLst>
            <pc:docMk/>
            <pc:sldMk cId="3744859658" sldId="515"/>
            <ac:grpSpMk id="3" creationId="{A9F3FD24-9D5B-612B-DAEC-9EAFA15CB9A8}"/>
          </ac:grpSpMkLst>
        </pc:grpChg>
        <pc:grpChg chg="add mod">
          <ac:chgData name="Bohanon, Hank" userId="186dc7a1-2bf7-40b6-9e7e-ff892a86f711" providerId="ADAL" clId="{8DAF2020-3CE5-4DBF-B065-7FAC0D34B59A}" dt="2023-10-11T19:30:18.418" v="719" actId="164"/>
          <ac:grpSpMkLst>
            <pc:docMk/>
            <pc:sldMk cId="3744859658" sldId="515"/>
            <ac:grpSpMk id="6" creationId="{8A2A389E-9C84-37FA-9633-257ABA4BCE40}"/>
          </ac:grpSpMkLst>
        </pc:grpChg>
        <pc:grpChg chg="add mod">
          <ac:chgData name="Bohanon, Hank" userId="186dc7a1-2bf7-40b6-9e7e-ff892a86f711" providerId="ADAL" clId="{8DAF2020-3CE5-4DBF-B065-7FAC0D34B59A}" dt="2023-10-11T19:30:26.787" v="720" actId="164"/>
          <ac:grpSpMkLst>
            <pc:docMk/>
            <pc:sldMk cId="3744859658" sldId="515"/>
            <ac:grpSpMk id="8" creationId="{296311C8-F09E-4A85-2817-BB8713EF752F}"/>
          </ac:grpSpMkLst>
        </pc:grpChg>
        <pc:grpChg chg="add mod">
          <ac:chgData name="Bohanon, Hank" userId="186dc7a1-2bf7-40b6-9e7e-ff892a86f711" providerId="ADAL" clId="{8DAF2020-3CE5-4DBF-B065-7FAC0D34B59A}" dt="2023-10-11T19:30:40.554" v="721" actId="164"/>
          <ac:grpSpMkLst>
            <pc:docMk/>
            <pc:sldMk cId="3744859658" sldId="515"/>
            <ac:grpSpMk id="13" creationId="{54BD73A4-5034-1198-FB72-DD456EE9F0AE}"/>
          </ac:grpSpMkLst>
        </pc:grpChg>
        <pc:picChg chg="mod">
          <ac:chgData name="Bohanon, Hank" userId="186dc7a1-2bf7-40b6-9e7e-ff892a86f711" providerId="ADAL" clId="{8DAF2020-3CE5-4DBF-B065-7FAC0D34B59A}" dt="2023-10-11T19:30:18.418" v="719" actId="164"/>
          <ac:picMkLst>
            <pc:docMk/>
            <pc:sldMk cId="3744859658" sldId="515"/>
            <ac:picMk id="4" creationId="{B5ACFEE5-AD65-DD41-835B-8E7485CF7A23}"/>
          </ac:picMkLst>
        </pc:picChg>
        <pc:picChg chg="mod">
          <ac:chgData name="Bohanon, Hank" userId="186dc7a1-2bf7-40b6-9e7e-ff892a86f711" providerId="ADAL" clId="{8DAF2020-3CE5-4DBF-B065-7FAC0D34B59A}" dt="2023-10-11T19:30:26.787" v="720" actId="164"/>
          <ac:picMkLst>
            <pc:docMk/>
            <pc:sldMk cId="3744859658" sldId="515"/>
            <ac:picMk id="5" creationId="{C4B16D6C-48F7-9F42-A836-68F11D9B7C44}"/>
          </ac:picMkLst>
        </pc:picChg>
        <pc:picChg chg="mod">
          <ac:chgData name="Bohanon, Hank" userId="186dc7a1-2bf7-40b6-9e7e-ff892a86f711" providerId="ADAL" clId="{8DAF2020-3CE5-4DBF-B065-7FAC0D34B59A}" dt="2023-10-11T19:30:40.554" v="721" actId="164"/>
          <ac:picMkLst>
            <pc:docMk/>
            <pc:sldMk cId="3744859658" sldId="515"/>
            <ac:picMk id="9" creationId="{931FDDB0-C848-1947-9E45-A823315B7DDF}"/>
          </ac:picMkLst>
        </pc:picChg>
      </pc:sldChg>
      <pc:sldChg chg="mod modShow">
        <pc:chgData name="Bohanon, Hank" userId="186dc7a1-2bf7-40b6-9e7e-ff892a86f711" providerId="ADAL" clId="{8DAF2020-3CE5-4DBF-B065-7FAC0D34B59A}" dt="2023-10-11T19:32:41.350" v="738" actId="729"/>
        <pc:sldMkLst>
          <pc:docMk/>
          <pc:sldMk cId="1233854652" sldId="517"/>
        </pc:sldMkLst>
      </pc:sldChg>
      <pc:sldChg chg="modSp mod">
        <pc:chgData name="Bohanon, Hank" userId="186dc7a1-2bf7-40b6-9e7e-ff892a86f711" providerId="ADAL" clId="{8DAF2020-3CE5-4DBF-B065-7FAC0D34B59A}" dt="2023-10-05T18:35:52.770" v="570" actId="20577"/>
        <pc:sldMkLst>
          <pc:docMk/>
          <pc:sldMk cId="1213165128" sldId="528"/>
        </pc:sldMkLst>
        <pc:spChg chg="mod">
          <ac:chgData name="Bohanon, Hank" userId="186dc7a1-2bf7-40b6-9e7e-ff892a86f711" providerId="ADAL" clId="{8DAF2020-3CE5-4DBF-B065-7FAC0D34B59A}" dt="2023-10-05T18:35:52.770" v="570" actId="20577"/>
          <ac:spMkLst>
            <pc:docMk/>
            <pc:sldMk cId="1213165128" sldId="528"/>
            <ac:spMk id="3" creationId="{E3357C99-3D94-B24D-9CE1-0C3B2510076A}"/>
          </ac:spMkLst>
        </pc:spChg>
      </pc:sldChg>
      <pc:sldChg chg="del">
        <pc:chgData name="Bohanon, Hank" userId="186dc7a1-2bf7-40b6-9e7e-ff892a86f711" providerId="ADAL" clId="{8DAF2020-3CE5-4DBF-B065-7FAC0D34B59A}" dt="2023-10-02T19:19:27.069" v="103" actId="47"/>
        <pc:sldMkLst>
          <pc:docMk/>
          <pc:sldMk cId="2879275722" sldId="530"/>
        </pc:sldMkLst>
      </pc:sldChg>
      <pc:sldChg chg="addSp delSp modSp mod">
        <pc:chgData name="Bohanon, Hank" userId="186dc7a1-2bf7-40b6-9e7e-ff892a86f711" providerId="ADAL" clId="{8DAF2020-3CE5-4DBF-B065-7FAC0D34B59A}" dt="2023-10-04T21:07:09.277" v="532" actId="20577"/>
        <pc:sldMkLst>
          <pc:docMk/>
          <pc:sldMk cId="3107144957" sldId="534"/>
        </pc:sldMkLst>
        <pc:spChg chg="mod">
          <ac:chgData name="Bohanon, Hank" userId="186dc7a1-2bf7-40b6-9e7e-ff892a86f711" providerId="ADAL" clId="{8DAF2020-3CE5-4DBF-B065-7FAC0D34B59A}" dt="2023-10-04T21:07:09.277" v="532" actId="20577"/>
          <ac:spMkLst>
            <pc:docMk/>
            <pc:sldMk cId="3107144957" sldId="534"/>
            <ac:spMk id="2" creationId="{B65FA707-18B4-D94D-9E71-6D0529A283F8}"/>
          </ac:spMkLst>
        </pc:spChg>
        <pc:spChg chg="add del mod">
          <ac:chgData name="Bohanon, Hank" userId="186dc7a1-2bf7-40b6-9e7e-ff892a86f711" providerId="ADAL" clId="{8DAF2020-3CE5-4DBF-B065-7FAC0D34B59A}" dt="2023-10-04T21:06:58.537" v="520" actId="931"/>
          <ac:spMkLst>
            <pc:docMk/>
            <pc:sldMk cId="3107144957" sldId="534"/>
            <ac:spMk id="4" creationId="{1788EFA0-A3BD-575D-E5DE-E4645C40F476}"/>
          </ac:spMkLst>
        </pc:spChg>
        <pc:picChg chg="add mod">
          <ac:chgData name="Bohanon, Hank" userId="186dc7a1-2bf7-40b6-9e7e-ff892a86f711" providerId="ADAL" clId="{8DAF2020-3CE5-4DBF-B065-7FAC0D34B59A}" dt="2023-10-04T21:06:58.537" v="520" actId="931"/>
          <ac:picMkLst>
            <pc:docMk/>
            <pc:sldMk cId="3107144957" sldId="534"/>
            <ac:picMk id="6" creationId="{E1695C87-5CE4-AC83-5D16-A149EA187971}"/>
          </ac:picMkLst>
        </pc:picChg>
        <pc:picChg chg="del">
          <ac:chgData name="Bohanon, Hank" userId="186dc7a1-2bf7-40b6-9e7e-ff892a86f711" providerId="ADAL" clId="{8DAF2020-3CE5-4DBF-B065-7FAC0D34B59A}" dt="2023-10-04T21:06:03.797" v="519" actId="478"/>
          <ac:picMkLst>
            <pc:docMk/>
            <pc:sldMk cId="3107144957" sldId="534"/>
            <ac:picMk id="7" creationId="{35A8D4F2-481F-6E4D-AFB4-C83E3042AA07}"/>
          </ac:picMkLst>
        </pc:picChg>
      </pc:sldChg>
      <pc:sldChg chg="add">
        <pc:chgData name="Bohanon, Hank" userId="186dc7a1-2bf7-40b6-9e7e-ff892a86f711" providerId="ADAL" clId="{8DAF2020-3CE5-4DBF-B065-7FAC0D34B59A}" dt="2023-10-02T19:19:24.472" v="102"/>
        <pc:sldMkLst>
          <pc:docMk/>
          <pc:sldMk cId="459683874" sldId="577"/>
        </pc:sldMkLst>
      </pc:sldChg>
      <pc:sldChg chg="addSp modSp add mod chgLayout">
        <pc:chgData name="Bohanon, Hank" userId="186dc7a1-2bf7-40b6-9e7e-ff892a86f711" providerId="ADAL" clId="{8DAF2020-3CE5-4DBF-B065-7FAC0D34B59A}" dt="2023-10-11T19:00:07.504" v="579" actId="1036"/>
        <pc:sldMkLst>
          <pc:docMk/>
          <pc:sldMk cId="3939414615" sldId="3639"/>
        </pc:sldMkLst>
        <pc:spChg chg="add mod ord">
          <ac:chgData name="Bohanon, Hank" userId="186dc7a1-2bf7-40b6-9e7e-ff892a86f711" providerId="ADAL" clId="{8DAF2020-3CE5-4DBF-B065-7FAC0D34B59A}" dt="2023-10-11T19:00:03.121" v="578" actId="20577"/>
          <ac:spMkLst>
            <pc:docMk/>
            <pc:sldMk cId="3939414615" sldId="3639"/>
            <ac:spMk id="2" creationId="{34B2B088-7ECD-E4CE-1251-949A708F8A16}"/>
          </ac:spMkLst>
        </pc:spChg>
        <pc:spChg chg="mod ord">
          <ac:chgData name="Bohanon, Hank" userId="186dc7a1-2bf7-40b6-9e7e-ff892a86f711" providerId="ADAL" clId="{8DAF2020-3CE5-4DBF-B065-7FAC0D34B59A}" dt="2023-10-11T19:00:07.504" v="579" actId="1036"/>
          <ac:spMkLst>
            <pc:docMk/>
            <pc:sldMk cId="3939414615" sldId="3639"/>
            <ac:spMk id="3" creationId="{49A1A802-3D33-E14F-93D6-4BCDFB7D6F3A}"/>
          </ac:spMkLst>
        </pc:spChg>
        <pc:spChg chg="mod ord">
          <ac:chgData name="Bohanon, Hank" userId="186dc7a1-2bf7-40b6-9e7e-ff892a86f711" providerId="ADAL" clId="{8DAF2020-3CE5-4DBF-B065-7FAC0D34B59A}" dt="2023-10-04T19:58:26.818" v="189" actId="700"/>
          <ac:spMkLst>
            <pc:docMk/>
            <pc:sldMk cId="3939414615" sldId="3639"/>
            <ac:spMk id="34817" creationId="{FD23F0C0-E8A0-E948-9AC9-5B81B1464387}"/>
          </ac:spMkLst>
        </pc:spChg>
      </pc:sldChg>
      <pc:sldChg chg="modSp mod">
        <pc:chgData name="Bohanon, Hank" userId="186dc7a1-2bf7-40b6-9e7e-ff892a86f711" providerId="ADAL" clId="{8DAF2020-3CE5-4DBF-B065-7FAC0D34B59A}" dt="2023-10-12T13:05:55.017" v="748" actId="1076"/>
        <pc:sldMkLst>
          <pc:docMk/>
          <pc:sldMk cId="2224280977" sldId="3642"/>
        </pc:sldMkLst>
        <pc:spChg chg="mod">
          <ac:chgData name="Bohanon, Hank" userId="186dc7a1-2bf7-40b6-9e7e-ff892a86f711" providerId="ADAL" clId="{8DAF2020-3CE5-4DBF-B065-7FAC0D34B59A}" dt="2023-10-12T13:05:50.187" v="747" actId="20577"/>
          <ac:spMkLst>
            <pc:docMk/>
            <pc:sldMk cId="2224280977" sldId="3642"/>
            <ac:spMk id="2" creationId="{1128E009-C6E5-46E9-A155-11D557B4AE66}"/>
          </ac:spMkLst>
        </pc:spChg>
        <pc:spChg chg="mod">
          <ac:chgData name="Bohanon, Hank" userId="186dc7a1-2bf7-40b6-9e7e-ff892a86f711" providerId="ADAL" clId="{8DAF2020-3CE5-4DBF-B065-7FAC0D34B59A}" dt="2023-10-12T13:05:55.017" v="748" actId="1076"/>
          <ac:spMkLst>
            <pc:docMk/>
            <pc:sldMk cId="2224280977" sldId="3642"/>
            <ac:spMk id="3" creationId="{74893A7B-8E8A-4955-A2F8-8191930C9F4C}"/>
          </ac:spMkLst>
        </pc:spChg>
      </pc:sldChg>
      <pc:sldChg chg="delSp add del setBg delDesignElem">
        <pc:chgData name="Bohanon, Hank" userId="186dc7a1-2bf7-40b6-9e7e-ff892a86f711" providerId="ADAL" clId="{8DAF2020-3CE5-4DBF-B065-7FAC0D34B59A}" dt="2023-10-04T21:00:16.132" v="495" actId="47"/>
        <pc:sldMkLst>
          <pc:docMk/>
          <pc:sldMk cId="3847674696" sldId="3645"/>
        </pc:sldMkLst>
        <pc:spChg chg="del">
          <ac:chgData name="Bohanon, Hank" userId="186dc7a1-2bf7-40b6-9e7e-ff892a86f711" providerId="ADAL" clId="{8DAF2020-3CE5-4DBF-B065-7FAC0D34B59A}" dt="2023-10-04T21:00:00.447" v="494"/>
          <ac:spMkLst>
            <pc:docMk/>
            <pc:sldMk cId="3847674696" sldId="3645"/>
            <ac:spMk id="29" creationId="{955A2079-FA98-4876-80F0-72364A7D2EA4}"/>
          </ac:spMkLst>
        </pc:spChg>
      </pc:sldChg>
    </pc:docChg>
  </pc:docChgLst>
  <pc:docChgLst>
    <pc:chgData name="Bohanon, Hank" userId="186dc7a1-2bf7-40b6-9e7e-ff892a86f711" providerId="ADAL" clId="{0346C13F-5F16-D244-8A0B-CD799C97C4CD}"/>
    <pc:docChg chg="undo modSld">
      <pc:chgData name="Bohanon, Hank" userId="186dc7a1-2bf7-40b6-9e7e-ff892a86f711" providerId="ADAL" clId="{0346C13F-5F16-D244-8A0B-CD799C97C4CD}" dt="2019-10-11T15:55:41.502" v="23" actId="20577"/>
      <pc:docMkLst>
        <pc:docMk/>
      </pc:docMkLst>
      <pc:sldChg chg="modSp">
        <pc:chgData name="Bohanon, Hank" userId="186dc7a1-2bf7-40b6-9e7e-ff892a86f711" providerId="ADAL" clId="{0346C13F-5F16-D244-8A0B-CD799C97C4CD}" dt="2019-10-11T15:55:41.502" v="23" actId="20577"/>
        <pc:sldMkLst>
          <pc:docMk/>
          <pc:sldMk cId="430407174" sldId="429"/>
        </pc:sldMkLst>
        <pc:spChg chg="mod">
          <ac:chgData name="Bohanon, Hank" userId="186dc7a1-2bf7-40b6-9e7e-ff892a86f711" providerId="ADAL" clId="{0346C13F-5F16-D244-8A0B-CD799C97C4CD}" dt="2019-10-11T15:55:41.502" v="23" actId="20577"/>
          <ac:spMkLst>
            <pc:docMk/>
            <pc:sldMk cId="430407174" sldId="429"/>
            <ac:spMk id="55298" creationId="{8BBF1E8F-DE69-D840-891F-D21D3EDA2470}"/>
          </ac:spMkLst>
        </pc:spChg>
      </pc:sldChg>
    </pc:docChg>
  </pc:docChgLst>
  <pc:docChgLst>
    <pc:chgData name="Bohanon, Hank" userId="186dc7a1-2bf7-40b6-9e7e-ff892a86f711" providerId="ADAL" clId="{31C0DD0C-505F-4809-8D23-4DCA427836EC}"/>
    <pc:docChg chg="undo custSel addSld delSld modSld">
      <pc:chgData name="Bohanon, Hank" userId="186dc7a1-2bf7-40b6-9e7e-ff892a86f711" providerId="ADAL" clId="{31C0DD0C-505F-4809-8D23-4DCA427836EC}" dt="2023-10-06T20:02:09.995" v="708" actId="1076"/>
      <pc:docMkLst>
        <pc:docMk/>
      </pc:docMkLst>
      <pc:sldChg chg="modSp mod">
        <pc:chgData name="Bohanon, Hank" userId="186dc7a1-2bf7-40b6-9e7e-ff892a86f711" providerId="ADAL" clId="{31C0DD0C-505F-4809-8D23-4DCA427836EC}" dt="2023-10-06T19:43:06.084" v="549" actId="20577"/>
        <pc:sldMkLst>
          <pc:docMk/>
          <pc:sldMk cId="430407174" sldId="429"/>
        </pc:sldMkLst>
        <pc:spChg chg="mod">
          <ac:chgData name="Bohanon, Hank" userId="186dc7a1-2bf7-40b6-9e7e-ff892a86f711" providerId="ADAL" clId="{31C0DD0C-505F-4809-8D23-4DCA427836EC}" dt="2023-10-06T19:43:06.084" v="549" actId="20577"/>
          <ac:spMkLst>
            <pc:docMk/>
            <pc:sldMk cId="430407174" sldId="429"/>
            <ac:spMk id="4" creationId="{377D23A3-90E4-BB44-837C-465FECABB595}"/>
          </ac:spMkLst>
        </pc:spChg>
        <pc:spChg chg="mod">
          <ac:chgData name="Bohanon, Hank" userId="186dc7a1-2bf7-40b6-9e7e-ff892a86f711" providerId="ADAL" clId="{31C0DD0C-505F-4809-8D23-4DCA427836EC}" dt="2023-10-06T19:19:30.276" v="321" actId="20577"/>
          <ac:spMkLst>
            <pc:docMk/>
            <pc:sldMk cId="430407174" sldId="429"/>
            <ac:spMk id="55298" creationId="{8BBF1E8F-DE69-D840-891F-D21D3EDA2470}"/>
          </ac:spMkLst>
        </pc:spChg>
      </pc:sldChg>
      <pc:sldChg chg="del">
        <pc:chgData name="Bohanon, Hank" userId="186dc7a1-2bf7-40b6-9e7e-ff892a86f711" providerId="ADAL" clId="{31C0DD0C-505F-4809-8D23-4DCA427836EC}" dt="2023-10-06T19:05:18.147" v="138" actId="2696"/>
        <pc:sldMkLst>
          <pc:docMk/>
          <pc:sldMk cId="2684812666" sldId="434"/>
        </pc:sldMkLst>
      </pc:sldChg>
      <pc:sldChg chg="add">
        <pc:chgData name="Bohanon, Hank" userId="186dc7a1-2bf7-40b6-9e7e-ff892a86f711" providerId="ADAL" clId="{31C0DD0C-505F-4809-8D23-4DCA427836EC}" dt="2023-10-06T19:05:22.312" v="139"/>
        <pc:sldMkLst>
          <pc:docMk/>
          <pc:sldMk cId="3138601289" sldId="434"/>
        </pc:sldMkLst>
      </pc:sldChg>
      <pc:sldChg chg="del">
        <pc:chgData name="Bohanon, Hank" userId="186dc7a1-2bf7-40b6-9e7e-ff892a86f711" providerId="ADAL" clId="{31C0DD0C-505F-4809-8D23-4DCA427836EC}" dt="2023-10-06T19:05:18.147" v="138" actId="2696"/>
        <pc:sldMkLst>
          <pc:docMk/>
          <pc:sldMk cId="290178323" sldId="451"/>
        </pc:sldMkLst>
      </pc:sldChg>
      <pc:sldChg chg="add del">
        <pc:chgData name="Bohanon, Hank" userId="186dc7a1-2bf7-40b6-9e7e-ff892a86f711" providerId="ADAL" clId="{31C0DD0C-505F-4809-8D23-4DCA427836EC}" dt="2023-10-06T19:09:18.989" v="147" actId="47"/>
        <pc:sldMkLst>
          <pc:docMk/>
          <pc:sldMk cId="992709706" sldId="451"/>
        </pc:sldMkLst>
      </pc:sldChg>
      <pc:sldChg chg="del">
        <pc:chgData name="Bohanon, Hank" userId="186dc7a1-2bf7-40b6-9e7e-ff892a86f711" providerId="ADAL" clId="{31C0DD0C-505F-4809-8D23-4DCA427836EC}" dt="2023-10-06T19:05:18.147" v="138" actId="2696"/>
        <pc:sldMkLst>
          <pc:docMk/>
          <pc:sldMk cId="3538295762" sldId="453"/>
        </pc:sldMkLst>
      </pc:sldChg>
      <pc:sldChg chg="add">
        <pc:chgData name="Bohanon, Hank" userId="186dc7a1-2bf7-40b6-9e7e-ff892a86f711" providerId="ADAL" clId="{31C0DD0C-505F-4809-8D23-4DCA427836EC}" dt="2023-10-06T19:05:22.312" v="139"/>
        <pc:sldMkLst>
          <pc:docMk/>
          <pc:sldMk cId="3936843251" sldId="453"/>
        </pc:sldMkLst>
      </pc:sldChg>
      <pc:sldChg chg="modSp mod">
        <pc:chgData name="Bohanon, Hank" userId="186dc7a1-2bf7-40b6-9e7e-ff892a86f711" providerId="ADAL" clId="{31C0DD0C-505F-4809-8D23-4DCA427836EC}" dt="2023-10-06T19:56:26.616" v="682" actId="20577"/>
        <pc:sldMkLst>
          <pc:docMk/>
          <pc:sldMk cId="314240052" sldId="465"/>
        </pc:sldMkLst>
        <pc:spChg chg="mod">
          <ac:chgData name="Bohanon, Hank" userId="186dc7a1-2bf7-40b6-9e7e-ff892a86f711" providerId="ADAL" clId="{31C0DD0C-505F-4809-8D23-4DCA427836EC}" dt="2023-10-06T19:56:26.616" v="682" actId="20577"/>
          <ac:spMkLst>
            <pc:docMk/>
            <pc:sldMk cId="314240052" sldId="465"/>
            <ac:spMk id="71682" creationId="{6AA2A35B-6464-9B43-98F0-584017E144F0}"/>
          </ac:spMkLst>
        </pc:spChg>
      </pc:sldChg>
      <pc:sldChg chg="addSp delSp modSp mod">
        <pc:chgData name="Bohanon, Hank" userId="186dc7a1-2bf7-40b6-9e7e-ff892a86f711" providerId="ADAL" clId="{31C0DD0C-505F-4809-8D23-4DCA427836EC}" dt="2023-10-06T20:02:09.995" v="708" actId="1076"/>
        <pc:sldMkLst>
          <pc:docMk/>
          <pc:sldMk cId="3072343025" sldId="468"/>
        </pc:sldMkLst>
        <pc:spChg chg="mod">
          <ac:chgData name="Bohanon, Hank" userId="186dc7a1-2bf7-40b6-9e7e-ff892a86f711" providerId="ADAL" clId="{31C0DD0C-505F-4809-8D23-4DCA427836EC}" dt="2023-10-06T19:59:53.867" v="694" actId="27636"/>
          <ac:spMkLst>
            <pc:docMk/>
            <pc:sldMk cId="3072343025" sldId="468"/>
            <ac:spMk id="41985" creationId="{7EBDC423-C8DA-CD40-91E7-7714ED310D17}"/>
          </ac:spMkLst>
        </pc:spChg>
        <pc:picChg chg="add del mod">
          <ac:chgData name="Bohanon, Hank" userId="186dc7a1-2bf7-40b6-9e7e-ff892a86f711" providerId="ADAL" clId="{31C0DD0C-505F-4809-8D23-4DCA427836EC}" dt="2023-10-06T20:02:03.597" v="706" actId="478"/>
          <ac:picMkLst>
            <pc:docMk/>
            <pc:sldMk cId="3072343025" sldId="468"/>
            <ac:picMk id="3" creationId="{E466515C-11CB-4C79-9F44-5777B46B35E4}"/>
          </ac:picMkLst>
        </pc:picChg>
        <pc:picChg chg="add mod">
          <ac:chgData name="Bohanon, Hank" userId="186dc7a1-2bf7-40b6-9e7e-ff892a86f711" providerId="ADAL" clId="{31C0DD0C-505F-4809-8D23-4DCA427836EC}" dt="2023-10-06T20:02:09.995" v="708" actId="1076"/>
          <ac:picMkLst>
            <pc:docMk/>
            <pc:sldMk cId="3072343025" sldId="468"/>
            <ac:picMk id="5" creationId="{250E388C-522E-46A2-A0A8-32ED8CD76B2E}"/>
          </ac:picMkLst>
        </pc:picChg>
        <pc:picChg chg="mod">
          <ac:chgData name="Bohanon, Hank" userId="186dc7a1-2bf7-40b6-9e7e-ff892a86f711" providerId="ADAL" clId="{31C0DD0C-505F-4809-8D23-4DCA427836EC}" dt="2023-10-06T20:00:00.385" v="695" actId="1076"/>
          <ac:picMkLst>
            <pc:docMk/>
            <pc:sldMk cId="3072343025" sldId="468"/>
            <ac:picMk id="41986" creationId="{B8F343A0-94BD-104F-BA31-55DC34EDC325}"/>
          </ac:picMkLst>
        </pc:picChg>
      </pc:sldChg>
      <pc:sldChg chg="add del">
        <pc:chgData name="Bohanon, Hank" userId="186dc7a1-2bf7-40b6-9e7e-ff892a86f711" providerId="ADAL" clId="{31C0DD0C-505F-4809-8D23-4DCA427836EC}" dt="2023-10-06T19:07:31.514" v="145" actId="2696"/>
        <pc:sldMkLst>
          <pc:docMk/>
          <pc:sldMk cId="544966821" sldId="474"/>
        </pc:sldMkLst>
      </pc:sldChg>
      <pc:sldChg chg="del">
        <pc:chgData name="Bohanon, Hank" userId="186dc7a1-2bf7-40b6-9e7e-ff892a86f711" providerId="ADAL" clId="{31C0DD0C-505F-4809-8D23-4DCA427836EC}" dt="2023-10-06T19:05:40.886" v="140" actId="2696"/>
        <pc:sldMkLst>
          <pc:docMk/>
          <pc:sldMk cId="866720633" sldId="474"/>
        </pc:sldMkLst>
      </pc:sldChg>
      <pc:sldChg chg="add">
        <pc:chgData name="Bohanon, Hank" userId="186dc7a1-2bf7-40b6-9e7e-ff892a86f711" providerId="ADAL" clId="{31C0DD0C-505F-4809-8D23-4DCA427836EC}" dt="2023-10-06T19:07:35.192" v="146"/>
        <pc:sldMkLst>
          <pc:docMk/>
          <pc:sldMk cId="2173780122" sldId="474"/>
        </pc:sldMkLst>
      </pc:sldChg>
      <pc:sldChg chg="add del">
        <pc:chgData name="Bohanon, Hank" userId="186dc7a1-2bf7-40b6-9e7e-ff892a86f711" providerId="ADAL" clId="{31C0DD0C-505F-4809-8D23-4DCA427836EC}" dt="2023-10-06T19:45:02.639" v="558" actId="2696"/>
        <pc:sldMkLst>
          <pc:docMk/>
          <pc:sldMk cId="1651144342" sldId="499"/>
        </pc:sldMkLst>
      </pc:sldChg>
      <pc:sldChg chg="modSp mod">
        <pc:chgData name="Bohanon, Hank" userId="186dc7a1-2bf7-40b6-9e7e-ff892a86f711" providerId="ADAL" clId="{31C0DD0C-505F-4809-8D23-4DCA427836EC}" dt="2023-10-06T19:37:47.973" v="535" actId="20577"/>
        <pc:sldMkLst>
          <pc:docMk/>
          <pc:sldMk cId="2046626424" sldId="507"/>
        </pc:sldMkLst>
        <pc:spChg chg="mod">
          <ac:chgData name="Bohanon, Hank" userId="186dc7a1-2bf7-40b6-9e7e-ff892a86f711" providerId="ADAL" clId="{31C0DD0C-505F-4809-8D23-4DCA427836EC}" dt="2023-10-06T19:37:47.973" v="535" actId="20577"/>
          <ac:spMkLst>
            <pc:docMk/>
            <pc:sldMk cId="2046626424" sldId="507"/>
            <ac:spMk id="2" creationId="{3221FE22-DE2A-3946-B3F6-0FBC8D8E20BB}"/>
          </ac:spMkLst>
        </pc:spChg>
      </pc:sldChg>
      <pc:sldChg chg="modSp mod">
        <pc:chgData name="Bohanon, Hank" userId="186dc7a1-2bf7-40b6-9e7e-ff892a86f711" providerId="ADAL" clId="{31C0DD0C-505F-4809-8D23-4DCA427836EC}" dt="2023-10-06T19:01:38.659" v="89" actId="20577"/>
        <pc:sldMkLst>
          <pc:docMk/>
          <pc:sldMk cId="4068060774" sldId="508"/>
        </pc:sldMkLst>
        <pc:spChg chg="mod">
          <ac:chgData name="Bohanon, Hank" userId="186dc7a1-2bf7-40b6-9e7e-ff892a86f711" providerId="ADAL" clId="{31C0DD0C-505F-4809-8D23-4DCA427836EC}" dt="2023-10-06T19:01:38.659" v="89" actId="20577"/>
          <ac:spMkLst>
            <pc:docMk/>
            <pc:sldMk cId="4068060774" sldId="508"/>
            <ac:spMk id="4" creationId="{1848C188-5BFB-9E40-B314-7AD90C0F3BA3}"/>
          </ac:spMkLst>
        </pc:spChg>
      </pc:sldChg>
      <pc:sldChg chg="del">
        <pc:chgData name="Bohanon, Hank" userId="186dc7a1-2bf7-40b6-9e7e-ff892a86f711" providerId="ADAL" clId="{31C0DD0C-505F-4809-8D23-4DCA427836EC}" dt="2023-10-06T19:05:18.147" v="138" actId="2696"/>
        <pc:sldMkLst>
          <pc:docMk/>
          <pc:sldMk cId="401619216" sldId="511"/>
        </pc:sldMkLst>
      </pc:sldChg>
      <pc:sldChg chg="add">
        <pc:chgData name="Bohanon, Hank" userId="186dc7a1-2bf7-40b6-9e7e-ff892a86f711" providerId="ADAL" clId="{31C0DD0C-505F-4809-8D23-4DCA427836EC}" dt="2023-10-06T19:05:22.312" v="139"/>
        <pc:sldMkLst>
          <pc:docMk/>
          <pc:sldMk cId="2265601189" sldId="511"/>
        </pc:sldMkLst>
      </pc:sldChg>
      <pc:sldChg chg="del">
        <pc:chgData name="Bohanon, Hank" userId="186dc7a1-2bf7-40b6-9e7e-ff892a86f711" providerId="ADAL" clId="{31C0DD0C-505F-4809-8D23-4DCA427836EC}" dt="2023-10-06T19:07:15.642" v="143" actId="2696"/>
        <pc:sldMkLst>
          <pc:docMk/>
          <pc:sldMk cId="2258004408" sldId="515"/>
        </pc:sldMkLst>
      </pc:sldChg>
      <pc:sldChg chg="modSp add mod">
        <pc:chgData name="Bohanon, Hank" userId="186dc7a1-2bf7-40b6-9e7e-ff892a86f711" providerId="ADAL" clId="{31C0DD0C-505F-4809-8D23-4DCA427836EC}" dt="2023-10-06T19:47:05.821" v="560" actId="313"/>
        <pc:sldMkLst>
          <pc:docMk/>
          <pc:sldMk cId="3744859658" sldId="515"/>
        </pc:sldMkLst>
        <pc:spChg chg="mod">
          <ac:chgData name="Bohanon, Hank" userId="186dc7a1-2bf7-40b6-9e7e-ff892a86f711" providerId="ADAL" clId="{31C0DD0C-505F-4809-8D23-4DCA427836EC}" dt="2023-10-06T19:17:46.040" v="202" actId="20577"/>
          <ac:spMkLst>
            <pc:docMk/>
            <pc:sldMk cId="3744859658" sldId="515"/>
            <ac:spMk id="2" creationId="{C67826CE-EF71-B743-8B65-1AD37A449002}"/>
          </ac:spMkLst>
        </pc:spChg>
        <pc:spChg chg="mod">
          <ac:chgData name="Bohanon, Hank" userId="186dc7a1-2bf7-40b6-9e7e-ff892a86f711" providerId="ADAL" clId="{31C0DD0C-505F-4809-8D23-4DCA427836EC}" dt="2023-10-06T19:47:05.821" v="560" actId="313"/>
          <ac:spMkLst>
            <pc:docMk/>
            <pc:sldMk cId="3744859658" sldId="515"/>
            <ac:spMk id="7" creationId="{A9DCB377-877B-1845-A821-74BE7BEFBDED}"/>
          </ac:spMkLst>
        </pc:spChg>
      </pc:sldChg>
      <pc:sldChg chg="modSp mod">
        <pc:chgData name="Bohanon, Hank" userId="186dc7a1-2bf7-40b6-9e7e-ff892a86f711" providerId="ADAL" clId="{31C0DD0C-505F-4809-8D23-4DCA427836EC}" dt="2023-10-06T19:39:14.300" v="543" actId="20577"/>
        <pc:sldMkLst>
          <pc:docMk/>
          <pc:sldMk cId="1233854652" sldId="517"/>
        </pc:sldMkLst>
        <pc:spChg chg="mod">
          <ac:chgData name="Bohanon, Hank" userId="186dc7a1-2bf7-40b6-9e7e-ff892a86f711" providerId="ADAL" clId="{31C0DD0C-505F-4809-8D23-4DCA427836EC}" dt="2023-10-06T19:39:14.300" v="543" actId="20577"/>
          <ac:spMkLst>
            <pc:docMk/>
            <pc:sldMk cId="1233854652" sldId="517"/>
            <ac:spMk id="2" creationId="{87D74C3E-EE86-CD47-9ACD-280B1E9D1DE1}"/>
          </ac:spMkLst>
        </pc:spChg>
      </pc:sldChg>
      <pc:sldChg chg="del">
        <pc:chgData name="Bohanon, Hank" userId="186dc7a1-2bf7-40b6-9e7e-ff892a86f711" providerId="ADAL" clId="{31C0DD0C-505F-4809-8D23-4DCA427836EC}" dt="2023-10-06T19:10:04.758" v="149" actId="47"/>
        <pc:sldMkLst>
          <pc:docMk/>
          <pc:sldMk cId="3148966284" sldId="521"/>
        </pc:sldMkLst>
      </pc:sldChg>
      <pc:sldChg chg="modSp mod">
        <pc:chgData name="Bohanon, Hank" userId="186dc7a1-2bf7-40b6-9e7e-ff892a86f711" providerId="ADAL" clId="{31C0DD0C-505F-4809-8D23-4DCA427836EC}" dt="2023-10-06T19:39:53.816" v="547" actId="313"/>
        <pc:sldMkLst>
          <pc:docMk/>
          <pc:sldMk cId="1854686832" sldId="523"/>
        </pc:sldMkLst>
        <pc:spChg chg="mod">
          <ac:chgData name="Bohanon, Hank" userId="186dc7a1-2bf7-40b6-9e7e-ff892a86f711" providerId="ADAL" clId="{31C0DD0C-505F-4809-8D23-4DCA427836EC}" dt="2023-10-06T19:39:53.816" v="547" actId="313"/>
          <ac:spMkLst>
            <pc:docMk/>
            <pc:sldMk cId="1854686832" sldId="523"/>
            <ac:spMk id="4" creationId="{D4E8F444-A29C-E34A-AB04-A7B3175921F5}"/>
          </ac:spMkLst>
        </pc:spChg>
      </pc:sldChg>
      <pc:sldChg chg="modSp mod">
        <pc:chgData name="Bohanon, Hank" userId="186dc7a1-2bf7-40b6-9e7e-ff892a86f711" providerId="ADAL" clId="{31C0DD0C-505F-4809-8D23-4DCA427836EC}" dt="2023-10-06T19:43:21.143" v="551" actId="20577"/>
        <pc:sldMkLst>
          <pc:docMk/>
          <pc:sldMk cId="27438206" sldId="525"/>
        </pc:sldMkLst>
        <pc:spChg chg="mod">
          <ac:chgData name="Bohanon, Hank" userId="186dc7a1-2bf7-40b6-9e7e-ff892a86f711" providerId="ADAL" clId="{31C0DD0C-505F-4809-8D23-4DCA427836EC}" dt="2023-10-06T19:33:40.434" v="533" actId="20577"/>
          <ac:spMkLst>
            <pc:docMk/>
            <pc:sldMk cId="27438206" sldId="525"/>
            <ac:spMk id="2" creationId="{B72CF2EC-71E8-3248-86B2-800653B7CE70}"/>
          </ac:spMkLst>
        </pc:spChg>
        <pc:spChg chg="mod">
          <ac:chgData name="Bohanon, Hank" userId="186dc7a1-2bf7-40b6-9e7e-ff892a86f711" providerId="ADAL" clId="{31C0DD0C-505F-4809-8D23-4DCA427836EC}" dt="2023-10-06T19:43:21.143" v="551" actId="20577"/>
          <ac:spMkLst>
            <pc:docMk/>
            <pc:sldMk cId="27438206" sldId="525"/>
            <ac:spMk id="6" creationId="{69F6E795-A69B-0D44-9458-7D098FDB6DB4}"/>
          </ac:spMkLst>
        </pc:spChg>
      </pc:sldChg>
      <pc:sldChg chg="del">
        <pc:chgData name="Bohanon, Hank" userId="186dc7a1-2bf7-40b6-9e7e-ff892a86f711" providerId="ADAL" clId="{31C0DD0C-505F-4809-8D23-4DCA427836EC}" dt="2023-10-06T19:11:44.630" v="151" actId="47"/>
        <pc:sldMkLst>
          <pc:docMk/>
          <pc:sldMk cId="1213165128" sldId="528"/>
        </pc:sldMkLst>
      </pc:sldChg>
      <pc:sldChg chg="del">
        <pc:chgData name="Bohanon, Hank" userId="186dc7a1-2bf7-40b6-9e7e-ff892a86f711" providerId="ADAL" clId="{31C0DD0C-505F-4809-8D23-4DCA427836EC}" dt="2023-10-06T19:44:17.031" v="554" actId="47"/>
        <pc:sldMkLst>
          <pc:docMk/>
          <pc:sldMk cId="104443596" sldId="529"/>
        </pc:sldMkLst>
      </pc:sldChg>
      <pc:sldChg chg="del">
        <pc:chgData name="Bohanon, Hank" userId="186dc7a1-2bf7-40b6-9e7e-ff892a86f711" providerId="ADAL" clId="{31C0DD0C-505F-4809-8D23-4DCA427836EC}" dt="2023-10-06T19:05:18.147" v="138" actId="2696"/>
        <pc:sldMkLst>
          <pc:docMk/>
          <pc:sldMk cId="1188273180" sldId="531"/>
        </pc:sldMkLst>
      </pc:sldChg>
      <pc:sldChg chg="add mod modShow">
        <pc:chgData name="Bohanon, Hank" userId="186dc7a1-2bf7-40b6-9e7e-ff892a86f711" providerId="ADAL" clId="{31C0DD0C-505F-4809-8D23-4DCA427836EC}" dt="2023-10-06T19:37:59.099" v="536" actId="729"/>
        <pc:sldMkLst>
          <pc:docMk/>
          <pc:sldMk cId="2695410845" sldId="531"/>
        </pc:sldMkLst>
      </pc:sldChg>
      <pc:sldChg chg="del">
        <pc:chgData name="Bohanon, Hank" userId="186dc7a1-2bf7-40b6-9e7e-ff892a86f711" providerId="ADAL" clId="{31C0DD0C-505F-4809-8D23-4DCA427836EC}" dt="2023-10-06T19:06:40.390" v="142" actId="47"/>
        <pc:sldMkLst>
          <pc:docMk/>
          <pc:sldMk cId="3496786053" sldId="532"/>
        </pc:sldMkLst>
      </pc:sldChg>
      <pc:sldChg chg="del">
        <pc:chgData name="Bohanon, Hank" userId="186dc7a1-2bf7-40b6-9e7e-ff892a86f711" providerId="ADAL" clId="{31C0DD0C-505F-4809-8D23-4DCA427836EC}" dt="2023-10-06T19:10:06.868" v="150" actId="47"/>
        <pc:sldMkLst>
          <pc:docMk/>
          <pc:sldMk cId="4237821388" sldId="535"/>
        </pc:sldMkLst>
      </pc:sldChg>
      <pc:sldChg chg="del">
        <pc:chgData name="Bohanon, Hank" userId="186dc7a1-2bf7-40b6-9e7e-ff892a86f711" providerId="ADAL" clId="{31C0DD0C-505F-4809-8D23-4DCA427836EC}" dt="2023-10-06T19:44:40.050" v="555" actId="47"/>
        <pc:sldMkLst>
          <pc:docMk/>
          <pc:sldMk cId="3231548519" sldId="538"/>
        </pc:sldMkLst>
      </pc:sldChg>
      <pc:sldChg chg="modSp mod">
        <pc:chgData name="Bohanon, Hank" userId="186dc7a1-2bf7-40b6-9e7e-ff892a86f711" providerId="ADAL" clId="{31C0DD0C-505F-4809-8D23-4DCA427836EC}" dt="2023-10-06T19:43:44.048" v="553" actId="20577"/>
        <pc:sldMkLst>
          <pc:docMk/>
          <pc:sldMk cId="173377770" sldId="574"/>
        </pc:sldMkLst>
        <pc:spChg chg="mod">
          <ac:chgData name="Bohanon, Hank" userId="186dc7a1-2bf7-40b6-9e7e-ff892a86f711" providerId="ADAL" clId="{31C0DD0C-505F-4809-8D23-4DCA427836EC}" dt="2023-10-06T19:43:44.048" v="553" actId="20577"/>
          <ac:spMkLst>
            <pc:docMk/>
            <pc:sldMk cId="173377770" sldId="574"/>
            <ac:spMk id="3" creationId="{00000000-0000-0000-0000-000000000000}"/>
          </ac:spMkLst>
        </pc:spChg>
      </pc:sldChg>
      <pc:sldChg chg="add">
        <pc:chgData name="Bohanon, Hank" userId="186dc7a1-2bf7-40b6-9e7e-ff892a86f711" providerId="ADAL" clId="{31C0DD0C-505F-4809-8D23-4DCA427836EC}" dt="2023-10-06T19:09:21.601" v="148"/>
        <pc:sldMkLst>
          <pc:docMk/>
          <pc:sldMk cId="4027198805" sldId="3585"/>
        </pc:sldMkLst>
      </pc:sldChg>
      <pc:sldChg chg="modSp add mod">
        <pc:chgData name="Bohanon, Hank" userId="186dc7a1-2bf7-40b6-9e7e-ff892a86f711" providerId="ADAL" clId="{31C0DD0C-505F-4809-8D23-4DCA427836EC}" dt="2023-10-06T19:38:15.229" v="539" actId="20577"/>
        <pc:sldMkLst>
          <pc:docMk/>
          <pc:sldMk cId="1630391579" sldId="3640"/>
        </pc:sldMkLst>
        <pc:spChg chg="mod">
          <ac:chgData name="Bohanon, Hank" userId="186dc7a1-2bf7-40b6-9e7e-ff892a86f711" providerId="ADAL" clId="{31C0DD0C-505F-4809-8D23-4DCA427836EC}" dt="2023-10-06T19:38:15.229" v="539" actId="20577"/>
          <ac:spMkLst>
            <pc:docMk/>
            <pc:sldMk cId="1630391579" sldId="3640"/>
            <ac:spMk id="2" creationId="{7C44BF4F-8737-2143-807D-8642234FB7B6}"/>
          </ac:spMkLst>
        </pc:spChg>
      </pc:sldChg>
      <pc:sldChg chg="del">
        <pc:chgData name="Bohanon, Hank" userId="186dc7a1-2bf7-40b6-9e7e-ff892a86f711" providerId="ADAL" clId="{31C0DD0C-505F-4809-8D23-4DCA427836EC}" dt="2023-10-06T19:04:01.219" v="136" actId="2696"/>
        <pc:sldMkLst>
          <pc:docMk/>
          <pc:sldMk cId="4037149227" sldId="3640"/>
        </pc:sldMkLst>
      </pc:sldChg>
      <pc:sldChg chg="addSp delSp modSp mod">
        <pc:chgData name="Bohanon, Hank" userId="186dc7a1-2bf7-40b6-9e7e-ff892a86f711" providerId="ADAL" clId="{31C0DD0C-505F-4809-8D23-4DCA427836EC}" dt="2023-10-06T19:53:37.784" v="661" actId="20577"/>
        <pc:sldMkLst>
          <pc:docMk/>
          <pc:sldMk cId="4085672953" sldId="3641"/>
        </pc:sldMkLst>
        <pc:spChg chg="mod">
          <ac:chgData name="Bohanon, Hank" userId="186dc7a1-2bf7-40b6-9e7e-ff892a86f711" providerId="ADAL" clId="{31C0DD0C-505F-4809-8D23-4DCA427836EC}" dt="2023-10-06T19:53:37.784" v="661" actId="20577"/>
          <ac:spMkLst>
            <pc:docMk/>
            <pc:sldMk cId="4085672953" sldId="3641"/>
            <ac:spMk id="2" creationId="{350214BC-7A47-8C18-822B-BE1CEED5E4E7}"/>
          </ac:spMkLst>
        </pc:spChg>
        <pc:spChg chg="del">
          <ac:chgData name="Bohanon, Hank" userId="186dc7a1-2bf7-40b6-9e7e-ff892a86f711" providerId="ADAL" clId="{31C0DD0C-505F-4809-8D23-4DCA427836EC}" dt="2023-10-06T19:49:31.604" v="561"/>
          <ac:spMkLst>
            <pc:docMk/>
            <pc:sldMk cId="4085672953" sldId="3641"/>
            <ac:spMk id="3" creationId="{E0DFF23C-FBA4-4E97-A6A2-D351E1D2CA4F}"/>
          </ac:spMkLst>
        </pc:spChg>
        <pc:spChg chg="add del mod">
          <ac:chgData name="Bohanon, Hank" userId="186dc7a1-2bf7-40b6-9e7e-ff892a86f711" providerId="ADAL" clId="{31C0DD0C-505F-4809-8D23-4DCA427836EC}" dt="2023-10-06T19:50:29.828" v="568"/>
          <ac:spMkLst>
            <pc:docMk/>
            <pc:sldMk cId="4085672953" sldId="3641"/>
            <ac:spMk id="5" creationId="{B23E170B-5A9A-422F-BA4F-43F1D585F404}"/>
          </ac:spMkLst>
        </pc:spChg>
        <pc:spChg chg="add del mod">
          <ac:chgData name="Bohanon, Hank" userId="186dc7a1-2bf7-40b6-9e7e-ff892a86f711" providerId="ADAL" clId="{31C0DD0C-505F-4809-8D23-4DCA427836EC}" dt="2023-10-06T19:50:34.464" v="569"/>
          <ac:spMkLst>
            <pc:docMk/>
            <pc:sldMk cId="4085672953" sldId="3641"/>
            <ac:spMk id="7" creationId="{BBA7AD4F-990E-4E87-917C-6600FBFD1B85}"/>
          </ac:spMkLst>
        </pc:spChg>
        <pc:spChg chg="add mod">
          <ac:chgData name="Bohanon, Hank" userId="186dc7a1-2bf7-40b6-9e7e-ff892a86f711" providerId="ADAL" clId="{31C0DD0C-505F-4809-8D23-4DCA427836EC}" dt="2023-10-06T19:53:25.322" v="656" actId="2711"/>
          <ac:spMkLst>
            <pc:docMk/>
            <pc:sldMk cId="4085672953" sldId="3641"/>
            <ac:spMk id="10" creationId="{B1C2F3FB-0E88-4308-9B3C-D36B301A5F95}"/>
          </ac:spMkLst>
        </pc:spChg>
        <pc:spChg chg="add mod">
          <ac:chgData name="Bohanon, Hank" userId="186dc7a1-2bf7-40b6-9e7e-ff892a86f711" providerId="ADAL" clId="{31C0DD0C-505F-4809-8D23-4DCA427836EC}" dt="2023-10-06T19:53:25.322" v="656" actId="2711"/>
          <ac:spMkLst>
            <pc:docMk/>
            <pc:sldMk cId="4085672953" sldId="3641"/>
            <ac:spMk id="11" creationId="{F66D4925-D62F-4FB4-9F6E-3CD4D014E856}"/>
          </ac:spMkLst>
        </pc:spChg>
        <pc:graphicFrameChg chg="add del mod modGraphic">
          <ac:chgData name="Bohanon, Hank" userId="186dc7a1-2bf7-40b6-9e7e-ff892a86f711" providerId="ADAL" clId="{31C0DD0C-505F-4809-8D23-4DCA427836EC}" dt="2023-10-06T19:50:29.828" v="566" actId="478"/>
          <ac:graphicFrameMkLst>
            <pc:docMk/>
            <pc:sldMk cId="4085672953" sldId="3641"/>
            <ac:graphicFrameMk id="4" creationId="{CFA9E1C0-0F47-40C5-8B2B-512A3D4A1EDB}"/>
          </ac:graphicFrameMkLst>
        </pc:graphicFrameChg>
        <pc:graphicFrameChg chg="add mod modGraphic">
          <ac:chgData name="Bohanon, Hank" userId="186dc7a1-2bf7-40b6-9e7e-ff892a86f711" providerId="ADAL" clId="{31C0DD0C-505F-4809-8D23-4DCA427836EC}" dt="2023-10-06T19:51:00.784" v="575" actId="255"/>
          <ac:graphicFrameMkLst>
            <pc:docMk/>
            <pc:sldMk cId="4085672953" sldId="3641"/>
            <ac:graphicFrameMk id="8" creationId="{6DA48B0F-0DA0-4D10-BDD7-308764B1E368}"/>
          </ac:graphicFrameMkLst>
        </pc:graphicFrameChg>
      </pc:sldChg>
      <pc:sldChg chg="addSp delSp modSp new mod">
        <pc:chgData name="Bohanon, Hank" userId="186dc7a1-2bf7-40b6-9e7e-ff892a86f711" providerId="ADAL" clId="{31C0DD0C-505F-4809-8D23-4DCA427836EC}" dt="2023-10-06T19:39:44.662" v="546" actId="14100"/>
        <pc:sldMkLst>
          <pc:docMk/>
          <pc:sldMk cId="2224280977" sldId="3642"/>
        </pc:sldMkLst>
        <pc:spChg chg="mod">
          <ac:chgData name="Bohanon, Hank" userId="186dc7a1-2bf7-40b6-9e7e-ff892a86f711" providerId="ADAL" clId="{31C0DD0C-505F-4809-8D23-4DCA427836EC}" dt="2023-10-06T19:22:01.012" v="500" actId="20577"/>
          <ac:spMkLst>
            <pc:docMk/>
            <pc:sldMk cId="2224280977" sldId="3642"/>
            <ac:spMk id="2" creationId="{1128E009-C6E5-46E9-A155-11D557B4AE66}"/>
          </ac:spMkLst>
        </pc:spChg>
        <pc:spChg chg="mod">
          <ac:chgData name="Bohanon, Hank" userId="186dc7a1-2bf7-40b6-9e7e-ff892a86f711" providerId="ADAL" clId="{31C0DD0C-505F-4809-8D23-4DCA427836EC}" dt="2023-10-06T19:39:44.662" v="546" actId="14100"/>
          <ac:spMkLst>
            <pc:docMk/>
            <pc:sldMk cId="2224280977" sldId="3642"/>
            <ac:spMk id="3" creationId="{74893A7B-8E8A-4955-A2F8-8191930C9F4C}"/>
          </ac:spMkLst>
        </pc:spChg>
        <pc:spChg chg="del">
          <ac:chgData name="Bohanon, Hank" userId="186dc7a1-2bf7-40b6-9e7e-ff892a86f711" providerId="ADAL" clId="{31C0DD0C-505F-4809-8D23-4DCA427836EC}" dt="2023-10-06T19:28:36.223" v="526" actId="931"/>
          <ac:spMkLst>
            <pc:docMk/>
            <pc:sldMk cId="2224280977" sldId="3642"/>
            <ac:spMk id="4" creationId="{BC7FB302-E51E-46DC-BB0D-80E7FFB7BBF7}"/>
          </ac:spMkLst>
        </pc:spChg>
        <pc:picChg chg="add mod">
          <ac:chgData name="Bohanon, Hank" userId="186dc7a1-2bf7-40b6-9e7e-ff892a86f711" providerId="ADAL" clId="{31C0DD0C-505F-4809-8D23-4DCA427836EC}" dt="2023-10-06T19:28:36.223" v="526" actId="931"/>
          <ac:picMkLst>
            <pc:docMk/>
            <pc:sldMk cId="2224280977" sldId="3642"/>
            <ac:picMk id="6" creationId="{8E408E0C-BE83-458B-94C3-C46C321C297F}"/>
          </ac:picMkLst>
        </pc:picChg>
      </pc:sldChg>
      <pc:sldChg chg="add">
        <pc:chgData name="Bohanon, Hank" userId="186dc7a1-2bf7-40b6-9e7e-ff892a86f711" providerId="ADAL" clId="{31C0DD0C-505F-4809-8D23-4DCA427836EC}" dt="2023-10-06T19:44:42.860" v="556"/>
        <pc:sldMkLst>
          <pc:docMk/>
          <pc:sldMk cId="3292497382" sldId="3643"/>
        </pc:sldMkLst>
      </pc:sldChg>
      <pc:sldChg chg="add">
        <pc:chgData name="Bohanon, Hank" userId="186dc7a1-2bf7-40b6-9e7e-ff892a86f711" providerId="ADAL" clId="{31C0DD0C-505F-4809-8D23-4DCA427836EC}" dt="2023-10-06T19:45:54.256" v="559"/>
        <pc:sldMkLst>
          <pc:docMk/>
          <pc:sldMk cId="495485437" sldId="3644"/>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4" Type="http://schemas.openxmlformats.org/officeDocument/2006/relationships/image" Target="../media/image9.jpeg"/></Relationships>
</file>

<file path=ppt/diagrams/_rels/data2.xml.rels><?xml version="1.0" encoding="UTF-8" standalone="yes"?>
<Relationships xmlns="http://schemas.openxmlformats.org/package/2006/relationships"><Relationship Id="rId1" Type="http://schemas.openxmlformats.org/officeDocument/2006/relationships/hyperlink" Target="https://www.youtube.com/watch?v=y97rBdSYbkg"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4"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1" Type="http://schemas.openxmlformats.org/officeDocument/2006/relationships/hyperlink" Target="https://www.youtube.com/watch?v=y97rBdSYbk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232031-944E-6E49-B023-519F506BE0AD}" type="doc">
      <dgm:prSet loTypeId="urn:microsoft.com/office/officeart/2008/layout/TitlePictureLineup" loCatId="" qsTypeId="urn:microsoft.com/office/officeart/2005/8/quickstyle/simple4" qsCatId="simple" csTypeId="urn:microsoft.com/office/officeart/2005/8/colors/accent1_2" csCatId="accent1" phldr="1"/>
      <dgm:spPr/>
      <dgm:t>
        <a:bodyPr/>
        <a:lstStyle/>
        <a:p>
          <a:endParaRPr lang="en-US"/>
        </a:p>
      </dgm:t>
    </dgm:pt>
    <dgm:pt modelId="{82762735-4FBB-8D43-9E06-7A6FADB95508}">
      <dgm:prSet phldrT="[Text]" custT="1"/>
      <dgm:spPr>
        <a:solidFill>
          <a:srgbClr val="73AF34">
            <a:alpha val="83000"/>
          </a:srgbClr>
        </a:solidFill>
        <a:ln w="25400">
          <a:solidFill>
            <a:srgbClr val="008000"/>
          </a:solidFill>
        </a:ln>
      </dgm:spPr>
      <dgm:t>
        <a:bodyPr/>
        <a:lstStyle/>
        <a:p>
          <a:r>
            <a:rPr lang="en-US" sz="2800" dirty="0"/>
            <a:t>Safety</a:t>
          </a:r>
        </a:p>
      </dgm:t>
    </dgm:pt>
    <dgm:pt modelId="{2C4AAF41-986C-184C-AA67-F3DD6F3DE082}" type="parTrans" cxnId="{5C2656B9-A9AB-BB4B-A166-AC0EFA62AA7E}">
      <dgm:prSet/>
      <dgm:spPr/>
      <dgm:t>
        <a:bodyPr/>
        <a:lstStyle/>
        <a:p>
          <a:endParaRPr lang="en-US"/>
        </a:p>
      </dgm:t>
    </dgm:pt>
    <dgm:pt modelId="{DBF978A3-B798-6644-AF7E-DC63D2C62104}" type="sibTrans" cxnId="{5C2656B9-A9AB-BB4B-A166-AC0EFA62AA7E}">
      <dgm:prSet/>
      <dgm:spPr/>
      <dgm:t>
        <a:bodyPr/>
        <a:lstStyle/>
        <a:p>
          <a:endParaRPr lang="en-US"/>
        </a:p>
      </dgm:t>
    </dgm:pt>
    <dgm:pt modelId="{220CB883-77DE-A744-AE91-D351482305F0}">
      <dgm:prSet phldrT="[Text]" custT="1"/>
      <dgm:spPr/>
      <dgm:t>
        <a:bodyPr/>
        <a:lstStyle/>
        <a:p>
          <a:r>
            <a:rPr lang="en-US" sz="2000" dirty="0"/>
            <a:t>Behavioral Expectations</a:t>
          </a:r>
        </a:p>
      </dgm:t>
    </dgm:pt>
    <dgm:pt modelId="{18F7B107-DD98-4742-981A-C4672417CA09}" type="parTrans" cxnId="{DAF7A521-2E4F-9D44-997B-AD813FB20267}">
      <dgm:prSet/>
      <dgm:spPr/>
      <dgm:t>
        <a:bodyPr/>
        <a:lstStyle/>
        <a:p>
          <a:endParaRPr lang="en-US"/>
        </a:p>
      </dgm:t>
    </dgm:pt>
    <dgm:pt modelId="{100B299F-D497-ED48-9FD2-FC22B06ECE54}" type="sibTrans" cxnId="{DAF7A521-2E4F-9D44-997B-AD813FB20267}">
      <dgm:prSet/>
      <dgm:spPr/>
      <dgm:t>
        <a:bodyPr/>
        <a:lstStyle/>
        <a:p>
          <a:endParaRPr lang="en-US"/>
        </a:p>
      </dgm:t>
    </dgm:pt>
    <dgm:pt modelId="{936939B3-A520-D248-985D-964DCEDEF20B}">
      <dgm:prSet phldrT="[Text]" custT="1"/>
      <dgm:spPr>
        <a:solidFill>
          <a:srgbClr val="73AF34">
            <a:alpha val="83000"/>
          </a:srgbClr>
        </a:solidFill>
        <a:ln w="25400">
          <a:solidFill>
            <a:srgbClr val="008000"/>
          </a:solidFill>
        </a:ln>
      </dgm:spPr>
      <dgm:t>
        <a:bodyPr/>
        <a:lstStyle/>
        <a:p>
          <a:r>
            <a:rPr lang="en-US" sz="2800" dirty="0"/>
            <a:t>Teaching and Learning</a:t>
          </a:r>
        </a:p>
      </dgm:t>
    </dgm:pt>
    <dgm:pt modelId="{8226AFEE-F3D2-844C-919E-68499E9BE0D3}" type="parTrans" cxnId="{5B7CB63A-2011-774B-B473-6F5BC02ABB32}">
      <dgm:prSet/>
      <dgm:spPr/>
      <dgm:t>
        <a:bodyPr/>
        <a:lstStyle/>
        <a:p>
          <a:endParaRPr lang="en-US"/>
        </a:p>
      </dgm:t>
    </dgm:pt>
    <dgm:pt modelId="{299E34D8-E396-CE47-BE99-27FAD3F9A983}" type="sibTrans" cxnId="{5B7CB63A-2011-774B-B473-6F5BC02ABB32}">
      <dgm:prSet/>
      <dgm:spPr/>
      <dgm:t>
        <a:bodyPr/>
        <a:lstStyle/>
        <a:p>
          <a:endParaRPr lang="en-US"/>
        </a:p>
      </dgm:t>
    </dgm:pt>
    <dgm:pt modelId="{053F2D83-6992-FC4A-8F5C-4F1956EB95E9}">
      <dgm:prSet phldrT="[Text]" custT="1"/>
      <dgm:spPr/>
      <dgm:t>
        <a:bodyPr/>
        <a:lstStyle/>
        <a:p>
          <a:r>
            <a:rPr lang="en-US" sz="2000" dirty="0"/>
            <a:t>Support for Learning</a:t>
          </a:r>
        </a:p>
      </dgm:t>
    </dgm:pt>
    <dgm:pt modelId="{F8B6E77D-8FFB-B941-8471-035BB284BC87}" type="parTrans" cxnId="{3A5D0388-8A50-E440-97A6-245C9E1D4EF6}">
      <dgm:prSet/>
      <dgm:spPr/>
      <dgm:t>
        <a:bodyPr/>
        <a:lstStyle/>
        <a:p>
          <a:endParaRPr lang="en-US"/>
        </a:p>
      </dgm:t>
    </dgm:pt>
    <dgm:pt modelId="{F66625C5-AF0F-2A48-A572-D89BF83FF319}" type="sibTrans" cxnId="{3A5D0388-8A50-E440-97A6-245C9E1D4EF6}">
      <dgm:prSet/>
      <dgm:spPr/>
      <dgm:t>
        <a:bodyPr/>
        <a:lstStyle/>
        <a:p>
          <a:endParaRPr lang="en-US"/>
        </a:p>
      </dgm:t>
    </dgm:pt>
    <dgm:pt modelId="{AFF2CF92-4133-2448-8BB5-5803F0AD1D43}">
      <dgm:prSet phldrT="[Text]" custT="1"/>
      <dgm:spPr/>
      <dgm:t>
        <a:bodyPr/>
        <a:lstStyle/>
        <a:p>
          <a:r>
            <a:rPr lang="en-US" sz="2000" dirty="0"/>
            <a:t>Social Skills Development</a:t>
          </a:r>
        </a:p>
      </dgm:t>
    </dgm:pt>
    <dgm:pt modelId="{1986E58D-7FBC-C04C-AAF0-4329C11461DF}" type="parTrans" cxnId="{76E43F36-E7E5-734C-A064-E358B383EF00}">
      <dgm:prSet/>
      <dgm:spPr/>
      <dgm:t>
        <a:bodyPr/>
        <a:lstStyle/>
        <a:p>
          <a:endParaRPr lang="en-US"/>
        </a:p>
      </dgm:t>
    </dgm:pt>
    <dgm:pt modelId="{5DA4F6A8-ECE1-DD46-A235-A9FDD0921688}" type="sibTrans" cxnId="{76E43F36-E7E5-734C-A064-E358B383EF00}">
      <dgm:prSet/>
      <dgm:spPr/>
      <dgm:t>
        <a:bodyPr/>
        <a:lstStyle/>
        <a:p>
          <a:endParaRPr lang="en-US"/>
        </a:p>
      </dgm:t>
    </dgm:pt>
    <dgm:pt modelId="{81C30329-90A3-6D42-86AD-30AFAF77FB07}">
      <dgm:prSet phldrT="[Text]" custT="1"/>
      <dgm:spPr>
        <a:solidFill>
          <a:srgbClr val="73AF34">
            <a:alpha val="83000"/>
          </a:srgbClr>
        </a:solidFill>
        <a:ln w="25400">
          <a:solidFill>
            <a:srgbClr val="008000"/>
          </a:solidFill>
        </a:ln>
      </dgm:spPr>
      <dgm:t>
        <a:bodyPr/>
        <a:lstStyle/>
        <a:p>
          <a:r>
            <a:rPr lang="en-US" sz="2800" dirty="0"/>
            <a:t>Interpersonal Relationships</a:t>
          </a:r>
        </a:p>
      </dgm:t>
    </dgm:pt>
    <dgm:pt modelId="{327EB43E-CC7F-464C-8762-6876F79FBCE3}" type="parTrans" cxnId="{26BB84D5-313F-F044-8408-F8932D51840E}">
      <dgm:prSet/>
      <dgm:spPr/>
      <dgm:t>
        <a:bodyPr/>
        <a:lstStyle/>
        <a:p>
          <a:endParaRPr lang="en-US"/>
        </a:p>
      </dgm:t>
    </dgm:pt>
    <dgm:pt modelId="{31F0C49F-7043-AA49-A6A5-A3CBB4195093}" type="sibTrans" cxnId="{26BB84D5-313F-F044-8408-F8932D51840E}">
      <dgm:prSet/>
      <dgm:spPr/>
      <dgm:t>
        <a:bodyPr/>
        <a:lstStyle/>
        <a:p>
          <a:endParaRPr lang="en-US"/>
        </a:p>
      </dgm:t>
    </dgm:pt>
    <dgm:pt modelId="{8FD9090B-8AA7-7149-A6B2-6C501EDCF2A5}">
      <dgm:prSet phldrT="[Text]" custT="1"/>
      <dgm:spPr/>
      <dgm:t>
        <a:bodyPr/>
        <a:lstStyle/>
        <a:p>
          <a:r>
            <a:rPr lang="en-US" sz="2000" dirty="0"/>
            <a:t>Respect for Diversity</a:t>
          </a:r>
        </a:p>
      </dgm:t>
    </dgm:pt>
    <dgm:pt modelId="{83A731F0-A644-C743-99E1-AA435705CAFE}" type="parTrans" cxnId="{0B652865-9434-6143-A5A7-C289A854EA93}">
      <dgm:prSet/>
      <dgm:spPr/>
      <dgm:t>
        <a:bodyPr/>
        <a:lstStyle/>
        <a:p>
          <a:endParaRPr lang="en-US"/>
        </a:p>
      </dgm:t>
    </dgm:pt>
    <dgm:pt modelId="{00E86652-B608-264E-B26C-AD286F1A4BB3}" type="sibTrans" cxnId="{0B652865-9434-6143-A5A7-C289A854EA93}">
      <dgm:prSet/>
      <dgm:spPr/>
      <dgm:t>
        <a:bodyPr/>
        <a:lstStyle/>
        <a:p>
          <a:endParaRPr lang="en-US"/>
        </a:p>
      </dgm:t>
    </dgm:pt>
    <dgm:pt modelId="{C945C7E4-BBAA-6B4E-B723-43537694AF58}">
      <dgm:prSet phldrT="[Text]" custT="1"/>
      <dgm:spPr/>
      <dgm:t>
        <a:bodyPr/>
        <a:lstStyle/>
        <a:p>
          <a:r>
            <a:rPr lang="en-US" sz="2000" dirty="0"/>
            <a:t>Social Supports for Students</a:t>
          </a:r>
        </a:p>
      </dgm:t>
    </dgm:pt>
    <dgm:pt modelId="{648F294B-259A-DA40-B1E2-C0AC01EADCD9}" type="parTrans" cxnId="{D1D6DBE3-0B0A-914B-A14E-8DAD71103B11}">
      <dgm:prSet/>
      <dgm:spPr/>
      <dgm:t>
        <a:bodyPr/>
        <a:lstStyle/>
        <a:p>
          <a:endParaRPr lang="en-US"/>
        </a:p>
      </dgm:t>
    </dgm:pt>
    <dgm:pt modelId="{8B9B89F0-5BD3-C742-945C-087B1D96577B}" type="sibTrans" cxnId="{D1D6DBE3-0B0A-914B-A14E-8DAD71103B11}">
      <dgm:prSet/>
      <dgm:spPr/>
      <dgm:t>
        <a:bodyPr/>
        <a:lstStyle/>
        <a:p>
          <a:endParaRPr lang="en-US"/>
        </a:p>
      </dgm:t>
    </dgm:pt>
    <dgm:pt modelId="{21C46C9D-F9A2-3A47-A312-117EE977BE19}">
      <dgm:prSet phldrT="[Text]" custT="1"/>
      <dgm:spPr/>
      <dgm:t>
        <a:bodyPr/>
        <a:lstStyle/>
        <a:p>
          <a:r>
            <a:rPr lang="en-US" sz="2000" dirty="0"/>
            <a:t>Health &amp; Wellness Expectations</a:t>
          </a:r>
        </a:p>
      </dgm:t>
    </dgm:pt>
    <dgm:pt modelId="{89D1908A-F8C6-E847-A0AA-D1F88EDB44C0}" type="parTrans" cxnId="{E27DB55B-0679-044C-9982-D5A180A71DA3}">
      <dgm:prSet/>
      <dgm:spPr/>
      <dgm:t>
        <a:bodyPr/>
        <a:lstStyle/>
        <a:p>
          <a:endParaRPr lang="en-US"/>
        </a:p>
      </dgm:t>
    </dgm:pt>
    <dgm:pt modelId="{E59BDED2-9F2E-A940-BC41-E3246B079B6B}" type="sibTrans" cxnId="{E27DB55B-0679-044C-9982-D5A180A71DA3}">
      <dgm:prSet/>
      <dgm:spPr/>
      <dgm:t>
        <a:bodyPr/>
        <a:lstStyle/>
        <a:p>
          <a:endParaRPr lang="en-US"/>
        </a:p>
      </dgm:t>
    </dgm:pt>
    <dgm:pt modelId="{88C482D0-3DCA-9C47-BF59-3E5650C03BF0}">
      <dgm:prSet phldrT="[Text]" custT="1"/>
      <dgm:spPr/>
      <dgm:t>
        <a:bodyPr/>
        <a:lstStyle/>
        <a:p>
          <a:r>
            <a:rPr lang="en-US" sz="2000" dirty="0"/>
            <a:t>Sense of Physical Security</a:t>
          </a:r>
        </a:p>
      </dgm:t>
    </dgm:pt>
    <dgm:pt modelId="{179BEC57-1C2C-B947-93E9-71BED856AD54}" type="parTrans" cxnId="{5339A332-8C92-5540-A38F-53D6889CFC31}">
      <dgm:prSet/>
      <dgm:spPr/>
      <dgm:t>
        <a:bodyPr/>
        <a:lstStyle/>
        <a:p>
          <a:endParaRPr lang="en-US"/>
        </a:p>
      </dgm:t>
    </dgm:pt>
    <dgm:pt modelId="{23A5D8D1-78FA-CE49-B348-65F01C5103C0}" type="sibTrans" cxnId="{5339A332-8C92-5540-A38F-53D6889CFC31}">
      <dgm:prSet/>
      <dgm:spPr/>
      <dgm:t>
        <a:bodyPr/>
        <a:lstStyle/>
        <a:p>
          <a:endParaRPr lang="en-US"/>
        </a:p>
      </dgm:t>
    </dgm:pt>
    <dgm:pt modelId="{660B1889-ADC3-7546-B26D-483D8FD4DB34}">
      <dgm:prSet phldrT="[Text]" custT="1"/>
      <dgm:spPr/>
      <dgm:t>
        <a:bodyPr/>
        <a:lstStyle/>
        <a:p>
          <a:r>
            <a:rPr lang="en-US" sz="2000" dirty="0"/>
            <a:t>Sense of Social-Emotional Security</a:t>
          </a:r>
        </a:p>
      </dgm:t>
    </dgm:pt>
    <dgm:pt modelId="{72D92F8C-8F35-454C-AEEE-BDECB62B698A}" type="parTrans" cxnId="{01D8516B-FE31-2F49-9120-FEFD1FFDC1A7}">
      <dgm:prSet/>
      <dgm:spPr/>
      <dgm:t>
        <a:bodyPr/>
        <a:lstStyle/>
        <a:p>
          <a:endParaRPr lang="en-US"/>
        </a:p>
      </dgm:t>
    </dgm:pt>
    <dgm:pt modelId="{5E6C3E8A-6E27-B046-8348-5C1C21CC1F0F}" type="sibTrans" cxnId="{01D8516B-FE31-2F49-9120-FEFD1FFDC1A7}">
      <dgm:prSet/>
      <dgm:spPr/>
      <dgm:t>
        <a:bodyPr/>
        <a:lstStyle/>
        <a:p>
          <a:endParaRPr lang="en-US"/>
        </a:p>
      </dgm:t>
    </dgm:pt>
    <dgm:pt modelId="{6E75805F-5424-5242-8E84-9F160DBF1DE6}">
      <dgm:prSet phldrT="[Text]" custT="1"/>
      <dgm:spPr>
        <a:solidFill>
          <a:srgbClr val="73AF34">
            <a:alpha val="83000"/>
          </a:srgbClr>
        </a:solidFill>
        <a:ln w="25400">
          <a:solidFill>
            <a:srgbClr val="008000"/>
          </a:solidFill>
        </a:ln>
      </dgm:spPr>
      <dgm:t>
        <a:bodyPr/>
        <a:lstStyle/>
        <a:p>
          <a:r>
            <a:rPr lang="en-US" sz="2800" dirty="0"/>
            <a:t>Physical Environment</a:t>
          </a:r>
        </a:p>
      </dgm:t>
    </dgm:pt>
    <dgm:pt modelId="{5E365301-121C-0848-A1F7-465509BCD16A}" type="parTrans" cxnId="{1B4AAACE-9C0A-1E42-80E5-F049D65B8DB6}">
      <dgm:prSet/>
      <dgm:spPr/>
      <dgm:t>
        <a:bodyPr/>
        <a:lstStyle/>
        <a:p>
          <a:endParaRPr lang="en-US"/>
        </a:p>
      </dgm:t>
    </dgm:pt>
    <dgm:pt modelId="{FEE06979-6703-BD4A-B870-1B381C2DAC05}" type="sibTrans" cxnId="{1B4AAACE-9C0A-1E42-80E5-F049D65B8DB6}">
      <dgm:prSet/>
      <dgm:spPr/>
      <dgm:t>
        <a:bodyPr/>
        <a:lstStyle/>
        <a:p>
          <a:endParaRPr lang="en-US"/>
        </a:p>
      </dgm:t>
    </dgm:pt>
    <dgm:pt modelId="{6A6FA1E2-4400-304F-B33C-92E732E11210}">
      <dgm:prSet phldrT="[Text]" custT="1"/>
      <dgm:spPr/>
      <dgm:t>
        <a:bodyPr/>
        <a:lstStyle/>
        <a:p>
          <a:endParaRPr lang="en-US" sz="1800" dirty="0"/>
        </a:p>
      </dgm:t>
    </dgm:pt>
    <dgm:pt modelId="{3E926918-9531-BC46-A79B-3D4F3C540032}" type="parTrans" cxnId="{31E4A153-A260-4448-9E53-20A6F8573D30}">
      <dgm:prSet/>
      <dgm:spPr/>
      <dgm:t>
        <a:bodyPr/>
        <a:lstStyle/>
        <a:p>
          <a:endParaRPr lang="en-US"/>
        </a:p>
      </dgm:t>
    </dgm:pt>
    <dgm:pt modelId="{3031247B-58E7-E14A-9080-4C00D0EDB55D}" type="sibTrans" cxnId="{31E4A153-A260-4448-9E53-20A6F8573D30}">
      <dgm:prSet/>
      <dgm:spPr/>
      <dgm:t>
        <a:bodyPr/>
        <a:lstStyle/>
        <a:p>
          <a:endParaRPr lang="en-US"/>
        </a:p>
      </dgm:t>
    </dgm:pt>
    <dgm:pt modelId="{65A17EEB-3113-204B-A64A-50975436D571}">
      <dgm:prSet phldrT="[Text]" custT="1"/>
      <dgm:spPr/>
      <dgm:t>
        <a:bodyPr/>
        <a:lstStyle/>
        <a:p>
          <a:r>
            <a:rPr lang="en-US" sz="2000" dirty="0"/>
            <a:t>School Connectedness &amp; Community Engagement</a:t>
          </a:r>
        </a:p>
      </dgm:t>
    </dgm:pt>
    <dgm:pt modelId="{FD1CCFFB-4EF0-8049-9239-826214803884}" type="parTrans" cxnId="{6A9AF711-03D8-5B43-8830-4A8B56730FBA}">
      <dgm:prSet/>
      <dgm:spPr/>
      <dgm:t>
        <a:bodyPr/>
        <a:lstStyle/>
        <a:p>
          <a:endParaRPr lang="en-US"/>
        </a:p>
      </dgm:t>
    </dgm:pt>
    <dgm:pt modelId="{0B66C46B-A0FA-8A4C-B36D-8829FF414098}" type="sibTrans" cxnId="{6A9AF711-03D8-5B43-8830-4A8B56730FBA}">
      <dgm:prSet/>
      <dgm:spPr/>
      <dgm:t>
        <a:bodyPr/>
        <a:lstStyle/>
        <a:p>
          <a:endParaRPr lang="en-US"/>
        </a:p>
      </dgm:t>
    </dgm:pt>
    <dgm:pt modelId="{BB5AED99-C3A0-3B45-8E8B-C6F612A2B0F3}">
      <dgm:prSet phldrT="[Text]" custT="1"/>
      <dgm:spPr/>
      <dgm:t>
        <a:bodyPr/>
        <a:lstStyle/>
        <a:p>
          <a:r>
            <a:rPr lang="en-US" sz="2000" dirty="0"/>
            <a:t>Physical Surrounding</a:t>
          </a:r>
        </a:p>
      </dgm:t>
    </dgm:pt>
    <dgm:pt modelId="{C0F61E9E-64E5-734D-9A60-B141A3BD3B48}" type="parTrans" cxnId="{B91BA941-B6EF-2545-9AAF-58D46511C367}">
      <dgm:prSet/>
      <dgm:spPr/>
      <dgm:t>
        <a:bodyPr/>
        <a:lstStyle/>
        <a:p>
          <a:endParaRPr lang="en-US"/>
        </a:p>
      </dgm:t>
    </dgm:pt>
    <dgm:pt modelId="{0748FE81-3FF9-264C-9259-26F73C5133F0}" type="sibTrans" cxnId="{B91BA941-B6EF-2545-9AAF-58D46511C367}">
      <dgm:prSet/>
      <dgm:spPr/>
      <dgm:t>
        <a:bodyPr/>
        <a:lstStyle/>
        <a:p>
          <a:endParaRPr lang="en-US"/>
        </a:p>
      </dgm:t>
    </dgm:pt>
    <dgm:pt modelId="{FD6DE1B1-B0DF-0941-9594-364ADABCA286}">
      <dgm:prSet phldrT="[Text]" custT="1"/>
      <dgm:spPr/>
      <dgm:t>
        <a:bodyPr/>
        <a:lstStyle/>
        <a:p>
          <a:r>
            <a:rPr lang="en-US" sz="2000" dirty="0"/>
            <a:t>Student Engagement &amp; Self-Direction</a:t>
          </a:r>
        </a:p>
      </dgm:t>
    </dgm:pt>
    <dgm:pt modelId="{DBC7274D-CB96-124C-8145-A039AE0EAA40}" type="parTrans" cxnId="{4B8B3314-66E6-9E4D-BA11-0DEADC945BA6}">
      <dgm:prSet/>
      <dgm:spPr/>
      <dgm:t>
        <a:bodyPr/>
        <a:lstStyle/>
        <a:p>
          <a:endParaRPr lang="en-US"/>
        </a:p>
      </dgm:t>
    </dgm:pt>
    <dgm:pt modelId="{86760E33-3F53-1248-858F-E4C260D56162}" type="sibTrans" cxnId="{4B8B3314-66E6-9E4D-BA11-0DEADC945BA6}">
      <dgm:prSet/>
      <dgm:spPr/>
      <dgm:t>
        <a:bodyPr/>
        <a:lstStyle/>
        <a:p>
          <a:endParaRPr lang="en-US"/>
        </a:p>
      </dgm:t>
    </dgm:pt>
    <dgm:pt modelId="{AC0FDB90-6A9B-8340-8AF0-46538E563FF2}">
      <dgm:prSet phldrT="[Text]" custT="1"/>
      <dgm:spPr/>
      <dgm:t>
        <a:bodyPr/>
        <a:lstStyle/>
        <a:p>
          <a:r>
            <a:rPr lang="en-US" sz="2000" dirty="0"/>
            <a:t>Leadership</a:t>
          </a:r>
        </a:p>
      </dgm:t>
    </dgm:pt>
    <dgm:pt modelId="{145E442A-A86F-9740-948A-EE0F1E721EA1}" type="parTrans" cxnId="{D7F441CF-1616-3143-BD54-8367175459B5}">
      <dgm:prSet/>
      <dgm:spPr/>
      <dgm:t>
        <a:bodyPr/>
        <a:lstStyle/>
        <a:p>
          <a:endParaRPr lang="en-US"/>
        </a:p>
      </dgm:t>
    </dgm:pt>
    <dgm:pt modelId="{AAAE3C04-BC40-EE4C-91E9-A9259F5157A6}" type="sibTrans" cxnId="{D7F441CF-1616-3143-BD54-8367175459B5}">
      <dgm:prSet/>
      <dgm:spPr/>
      <dgm:t>
        <a:bodyPr/>
        <a:lstStyle/>
        <a:p>
          <a:endParaRPr lang="en-US"/>
        </a:p>
      </dgm:t>
    </dgm:pt>
    <dgm:pt modelId="{B5FC1BCE-E96C-5A43-854B-41B6268697ED}">
      <dgm:prSet phldrT="[Text]" custT="1"/>
      <dgm:spPr/>
      <dgm:t>
        <a:bodyPr/>
        <a:lstStyle/>
        <a:p>
          <a:r>
            <a:rPr lang="en-US" sz="2000" dirty="0"/>
            <a:t>Professional Relationships</a:t>
          </a:r>
        </a:p>
      </dgm:t>
    </dgm:pt>
    <dgm:pt modelId="{C1F0E5F1-3B6F-9F41-804A-10447ABE0199}" type="parTrans" cxnId="{FF841317-A8C9-464B-8374-6DDC20D1A639}">
      <dgm:prSet/>
      <dgm:spPr/>
      <dgm:t>
        <a:bodyPr/>
        <a:lstStyle/>
        <a:p>
          <a:endParaRPr lang="en-US"/>
        </a:p>
      </dgm:t>
    </dgm:pt>
    <dgm:pt modelId="{7EBD1397-6FFD-E745-BD61-DC47062DCE25}" type="sibTrans" cxnId="{FF841317-A8C9-464B-8374-6DDC20D1A639}">
      <dgm:prSet/>
      <dgm:spPr/>
      <dgm:t>
        <a:bodyPr/>
        <a:lstStyle/>
        <a:p>
          <a:endParaRPr lang="en-US"/>
        </a:p>
      </dgm:t>
    </dgm:pt>
    <dgm:pt modelId="{F004D411-2542-834C-B6B0-E389724E1CA6}">
      <dgm:prSet phldrT="[Text]" custT="1"/>
      <dgm:spPr/>
      <dgm:t>
        <a:bodyPr/>
        <a:lstStyle/>
        <a:p>
          <a:endParaRPr lang="en-US" sz="200" dirty="0"/>
        </a:p>
      </dgm:t>
    </dgm:pt>
    <dgm:pt modelId="{3410AD76-6099-BD44-B16D-E0BE88C3A1D0}" type="parTrans" cxnId="{73B1D2F6-A448-7D49-90B5-B0F7610BEB3E}">
      <dgm:prSet/>
      <dgm:spPr/>
      <dgm:t>
        <a:bodyPr/>
        <a:lstStyle/>
        <a:p>
          <a:endParaRPr lang="en-US"/>
        </a:p>
      </dgm:t>
    </dgm:pt>
    <dgm:pt modelId="{1789216E-8CB1-2447-83F7-0453CE1A52CF}" type="sibTrans" cxnId="{73B1D2F6-A448-7D49-90B5-B0F7610BEB3E}">
      <dgm:prSet/>
      <dgm:spPr/>
      <dgm:t>
        <a:bodyPr/>
        <a:lstStyle/>
        <a:p>
          <a:endParaRPr lang="en-US"/>
        </a:p>
      </dgm:t>
    </dgm:pt>
    <dgm:pt modelId="{CDCF8269-10BB-EC4F-9DC0-9DA576F97022}">
      <dgm:prSet phldrT="[Text]" custT="1"/>
      <dgm:spPr/>
      <dgm:t>
        <a:bodyPr/>
        <a:lstStyle/>
        <a:p>
          <a:endParaRPr lang="en-US" sz="200" dirty="0"/>
        </a:p>
      </dgm:t>
    </dgm:pt>
    <dgm:pt modelId="{F4F78E1D-3DE1-644D-8599-FCF1F7BCE825}" type="parTrans" cxnId="{E670A751-561F-0149-A584-680F18216D86}">
      <dgm:prSet/>
      <dgm:spPr/>
      <dgm:t>
        <a:bodyPr/>
        <a:lstStyle/>
        <a:p>
          <a:endParaRPr lang="en-US"/>
        </a:p>
      </dgm:t>
    </dgm:pt>
    <dgm:pt modelId="{F5C11BC4-1AF0-144C-A5B3-A70BC692CA4A}" type="sibTrans" cxnId="{E670A751-561F-0149-A584-680F18216D86}">
      <dgm:prSet/>
      <dgm:spPr/>
      <dgm:t>
        <a:bodyPr/>
        <a:lstStyle/>
        <a:p>
          <a:endParaRPr lang="en-US"/>
        </a:p>
      </dgm:t>
    </dgm:pt>
    <dgm:pt modelId="{DE6C77B0-8DEA-9041-B7CA-BC6D97A8D0F1}">
      <dgm:prSet phldrT="[Text]" custT="1"/>
      <dgm:spPr/>
      <dgm:t>
        <a:bodyPr/>
        <a:lstStyle/>
        <a:p>
          <a:endParaRPr lang="en-US" sz="200" dirty="0"/>
        </a:p>
      </dgm:t>
    </dgm:pt>
    <dgm:pt modelId="{231C3CAB-6748-4A43-A347-5FC11D095E67}" type="parTrans" cxnId="{9DF2A63F-72BD-1F40-A300-C520D87BE77E}">
      <dgm:prSet/>
      <dgm:spPr/>
      <dgm:t>
        <a:bodyPr/>
        <a:lstStyle/>
        <a:p>
          <a:endParaRPr lang="en-US"/>
        </a:p>
      </dgm:t>
    </dgm:pt>
    <dgm:pt modelId="{A38783D2-EADC-2549-AB08-9B904A9035E2}" type="sibTrans" cxnId="{9DF2A63F-72BD-1F40-A300-C520D87BE77E}">
      <dgm:prSet/>
      <dgm:spPr/>
      <dgm:t>
        <a:bodyPr/>
        <a:lstStyle/>
        <a:p>
          <a:endParaRPr lang="en-US"/>
        </a:p>
      </dgm:t>
    </dgm:pt>
    <dgm:pt modelId="{CA56BD0F-9976-214B-9B4B-EA0362C37A8E}">
      <dgm:prSet phldrT="[Text]" custT="1"/>
      <dgm:spPr/>
      <dgm:t>
        <a:bodyPr/>
        <a:lstStyle/>
        <a:p>
          <a:endParaRPr lang="en-US" sz="200" dirty="0"/>
        </a:p>
      </dgm:t>
    </dgm:pt>
    <dgm:pt modelId="{ECF9B787-3EC4-734A-80A1-13A4DD7895B0}" type="parTrans" cxnId="{3AFB0B1B-F380-6141-A8CC-CCF2BD7B7985}">
      <dgm:prSet/>
      <dgm:spPr/>
      <dgm:t>
        <a:bodyPr/>
        <a:lstStyle/>
        <a:p>
          <a:endParaRPr lang="en-US"/>
        </a:p>
      </dgm:t>
    </dgm:pt>
    <dgm:pt modelId="{B79B5B49-F9AC-1748-91F4-4667CA310DA5}" type="sibTrans" cxnId="{3AFB0B1B-F380-6141-A8CC-CCF2BD7B7985}">
      <dgm:prSet/>
      <dgm:spPr/>
      <dgm:t>
        <a:bodyPr/>
        <a:lstStyle/>
        <a:p>
          <a:endParaRPr lang="en-US"/>
        </a:p>
      </dgm:t>
    </dgm:pt>
    <dgm:pt modelId="{36668AB6-171B-854B-9DAF-C76F871BEB63}">
      <dgm:prSet phldrT="[Text]" custT="1"/>
      <dgm:spPr/>
      <dgm:t>
        <a:bodyPr/>
        <a:lstStyle/>
        <a:p>
          <a:endParaRPr lang="en-US" sz="200" dirty="0"/>
        </a:p>
      </dgm:t>
    </dgm:pt>
    <dgm:pt modelId="{21BFECDE-7089-C14B-A0A2-DBCB236CFF72}" type="parTrans" cxnId="{A6C872DC-4F0F-EA46-923E-EB956A7AFB7A}">
      <dgm:prSet/>
      <dgm:spPr/>
      <dgm:t>
        <a:bodyPr/>
        <a:lstStyle/>
        <a:p>
          <a:endParaRPr lang="en-US"/>
        </a:p>
      </dgm:t>
    </dgm:pt>
    <dgm:pt modelId="{CD7FC1C7-222D-C14C-9ABC-53E4DE64893D}" type="sibTrans" cxnId="{A6C872DC-4F0F-EA46-923E-EB956A7AFB7A}">
      <dgm:prSet/>
      <dgm:spPr/>
      <dgm:t>
        <a:bodyPr/>
        <a:lstStyle/>
        <a:p>
          <a:endParaRPr lang="en-US"/>
        </a:p>
      </dgm:t>
    </dgm:pt>
    <dgm:pt modelId="{8066E251-B4C0-EF46-823E-0229D1FE38FE}">
      <dgm:prSet phldrT="[Text]" custT="1"/>
      <dgm:spPr/>
      <dgm:t>
        <a:bodyPr/>
        <a:lstStyle/>
        <a:p>
          <a:endParaRPr lang="en-US" sz="200" dirty="0"/>
        </a:p>
      </dgm:t>
    </dgm:pt>
    <dgm:pt modelId="{91A62914-31F2-4340-969B-BBFBBFAD2CDA}" type="parTrans" cxnId="{4492C2CF-12A3-3240-9669-6A2CDA83502D}">
      <dgm:prSet/>
      <dgm:spPr/>
      <dgm:t>
        <a:bodyPr/>
        <a:lstStyle/>
        <a:p>
          <a:endParaRPr lang="en-US"/>
        </a:p>
      </dgm:t>
    </dgm:pt>
    <dgm:pt modelId="{045020FB-7654-7B4D-B373-CFB5A17B1485}" type="sibTrans" cxnId="{4492C2CF-12A3-3240-9669-6A2CDA83502D}">
      <dgm:prSet/>
      <dgm:spPr/>
      <dgm:t>
        <a:bodyPr/>
        <a:lstStyle/>
        <a:p>
          <a:endParaRPr lang="en-US"/>
        </a:p>
      </dgm:t>
    </dgm:pt>
    <dgm:pt modelId="{17E27871-CF5A-1348-A776-677806A0FCEB}">
      <dgm:prSet phldrT="[Text]" custT="1"/>
      <dgm:spPr/>
      <dgm:t>
        <a:bodyPr/>
        <a:lstStyle/>
        <a:p>
          <a:endParaRPr lang="en-US" sz="200" dirty="0"/>
        </a:p>
      </dgm:t>
    </dgm:pt>
    <dgm:pt modelId="{8CAA1C2F-B56F-4C44-AA24-4D6294F74690}" type="parTrans" cxnId="{568C7376-041C-8543-8AD7-C1BF46753A1A}">
      <dgm:prSet/>
      <dgm:spPr/>
      <dgm:t>
        <a:bodyPr/>
        <a:lstStyle/>
        <a:p>
          <a:endParaRPr lang="en-US"/>
        </a:p>
      </dgm:t>
    </dgm:pt>
    <dgm:pt modelId="{21942093-8D09-EF44-AD66-FC2A99B912A3}" type="sibTrans" cxnId="{568C7376-041C-8543-8AD7-C1BF46753A1A}">
      <dgm:prSet/>
      <dgm:spPr/>
      <dgm:t>
        <a:bodyPr/>
        <a:lstStyle/>
        <a:p>
          <a:endParaRPr lang="en-US"/>
        </a:p>
      </dgm:t>
    </dgm:pt>
    <dgm:pt modelId="{900E56EC-F115-524F-B370-0E8445EE6FE1}">
      <dgm:prSet phldrT="[Text]" custT="1"/>
      <dgm:spPr/>
      <dgm:t>
        <a:bodyPr/>
        <a:lstStyle/>
        <a:p>
          <a:endParaRPr lang="en-US" sz="200" dirty="0"/>
        </a:p>
      </dgm:t>
    </dgm:pt>
    <dgm:pt modelId="{2DE4F39F-F1D1-DB40-92DC-93C560BD031B}" type="parTrans" cxnId="{2D56BE96-B7E5-F746-8EAE-F1A03837425E}">
      <dgm:prSet/>
      <dgm:spPr/>
      <dgm:t>
        <a:bodyPr/>
        <a:lstStyle/>
        <a:p>
          <a:endParaRPr lang="en-US"/>
        </a:p>
      </dgm:t>
    </dgm:pt>
    <dgm:pt modelId="{214D61E1-2AF9-AD4C-97BE-C1C7008295D7}" type="sibTrans" cxnId="{2D56BE96-B7E5-F746-8EAE-F1A03837425E}">
      <dgm:prSet/>
      <dgm:spPr/>
      <dgm:t>
        <a:bodyPr/>
        <a:lstStyle/>
        <a:p>
          <a:endParaRPr lang="en-US"/>
        </a:p>
      </dgm:t>
    </dgm:pt>
    <dgm:pt modelId="{7122E95B-FB09-B443-B27F-D63019E4DE87}">
      <dgm:prSet phldrT="[Text]" custT="1"/>
      <dgm:spPr/>
      <dgm:t>
        <a:bodyPr/>
        <a:lstStyle/>
        <a:p>
          <a:endParaRPr lang="en-US" sz="200" dirty="0"/>
        </a:p>
      </dgm:t>
    </dgm:pt>
    <dgm:pt modelId="{A8A34DE0-FCF6-0A41-A33A-D6868C6DF445}" type="sibTrans" cxnId="{1B9B4117-9CF0-804A-B372-C714080E296E}">
      <dgm:prSet/>
      <dgm:spPr/>
      <dgm:t>
        <a:bodyPr/>
        <a:lstStyle/>
        <a:p>
          <a:endParaRPr lang="en-US"/>
        </a:p>
      </dgm:t>
    </dgm:pt>
    <dgm:pt modelId="{F1EC25E0-9F06-1648-9199-8CE6DCDFD266}" type="parTrans" cxnId="{1B9B4117-9CF0-804A-B372-C714080E296E}">
      <dgm:prSet/>
      <dgm:spPr/>
      <dgm:t>
        <a:bodyPr/>
        <a:lstStyle/>
        <a:p>
          <a:endParaRPr lang="en-US"/>
        </a:p>
      </dgm:t>
    </dgm:pt>
    <dgm:pt modelId="{6EB5C629-BA8E-C843-B79E-C703FB499DF8}" type="pres">
      <dgm:prSet presAssocID="{DC232031-944E-6E49-B023-519F506BE0AD}" presName="Name0" presStyleCnt="0">
        <dgm:presLayoutVars>
          <dgm:dir/>
        </dgm:presLayoutVars>
      </dgm:prSet>
      <dgm:spPr/>
    </dgm:pt>
    <dgm:pt modelId="{76D21605-F71C-D748-869E-27C5A3B942EA}" type="pres">
      <dgm:prSet presAssocID="{82762735-4FBB-8D43-9E06-7A6FADB95508}" presName="composite" presStyleCnt="0"/>
      <dgm:spPr/>
    </dgm:pt>
    <dgm:pt modelId="{6BA6FE6B-C472-EB49-828F-AC1446AEDB7E}" type="pres">
      <dgm:prSet presAssocID="{82762735-4FBB-8D43-9E06-7A6FADB95508}" presName="Accent" presStyleLbl="alignAcc1" presStyleIdx="0" presStyleCnt="4" custAng="0" custFlipHor="0" custSzX="45720" custScaleY="131789" custLinFactNeighborX="84019" custLinFactNeighborY="26923"/>
      <dgm:spPr>
        <a:ln>
          <a:solidFill>
            <a:srgbClr val="008000"/>
          </a:solidFill>
        </a:ln>
      </dgm:spPr>
    </dgm:pt>
    <dgm:pt modelId="{79FAAF6D-912F-B348-9A24-155C7A402565}" type="pres">
      <dgm:prSet presAssocID="{82762735-4FBB-8D43-9E06-7A6FADB95508}" presName="Image" presStyleLbl="node1" presStyleIdx="0" presStyleCnt="4" custScaleX="91530" custScaleY="65491" custLinFactNeighborX="1262" custLinFactNeighborY="-4897"/>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pt>
    <dgm:pt modelId="{D36B5763-A92C-BB47-8BD4-63607203328E}" type="pres">
      <dgm:prSet presAssocID="{82762735-4FBB-8D43-9E06-7A6FADB95508}" presName="Child" presStyleLbl="revTx" presStyleIdx="0" presStyleCnt="4" custLinFactNeighborY="-13816">
        <dgm:presLayoutVars>
          <dgm:bulletEnabled val="1"/>
        </dgm:presLayoutVars>
      </dgm:prSet>
      <dgm:spPr/>
    </dgm:pt>
    <dgm:pt modelId="{57A8C797-2B62-8845-9DA2-82667D9DD18C}" type="pres">
      <dgm:prSet presAssocID="{82762735-4FBB-8D43-9E06-7A6FADB95508}" presName="Parent" presStyleLbl="alignNode1" presStyleIdx="0" presStyleCnt="4" custScaleX="110374" custScaleY="354698" custLinFactNeighborX="4117" custLinFactNeighborY="-60890">
        <dgm:presLayoutVars>
          <dgm:bulletEnabled val="1"/>
        </dgm:presLayoutVars>
      </dgm:prSet>
      <dgm:spPr/>
    </dgm:pt>
    <dgm:pt modelId="{43BDE2D2-CE13-924A-8093-DB61FD0E2E39}" type="pres">
      <dgm:prSet presAssocID="{DBF978A3-B798-6644-AF7E-DC63D2C62104}" presName="sibTrans" presStyleCnt="0"/>
      <dgm:spPr/>
    </dgm:pt>
    <dgm:pt modelId="{D3A061FA-724D-5540-A960-6B89907C3118}" type="pres">
      <dgm:prSet presAssocID="{6E75805F-5424-5242-8E84-9F160DBF1DE6}" presName="composite" presStyleCnt="0"/>
      <dgm:spPr/>
    </dgm:pt>
    <dgm:pt modelId="{DE611BCC-CEA6-5944-957D-71E07C7CF3E3}" type="pres">
      <dgm:prSet presAssocID="{6E75805F-5424-5242-8E84-9F160DBF1DE6}" presName="Accent" presStyleLbl="alignAcc1" presStyleIdx="1" presStyleCnt="4" custSzX="45720" custScaleY="136924" custLinFactX="-100000" custLinFactNeighborX="-139670" custLinFactNeighborY="27884"/>
      <dgm:spPr>
        <a:ln>
          <a:solidFill>
            <a:srgbClr val="008000"/>
          </a:solidFill>
        </a:ln>
      </dgm:spPr>
    </dgm:pt>
    <dgm:pt modelId="{10743C26-50B7-4044-80F1-20C14F789654}" type="pres">
      <dgm:prSet presAssocID="{6E75805F-5424-5242-8E84-9F160DBF1DE6}" presName="Image" presStyleLbl="node1" presStyleIdx="1" presStyleCnt="4" custScaleX="84882" custScaleY="72205" custLinFactNeighborX="1601" custLinFactNeighborY="-1928"/>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B51FCD1E-634C-C741-9806-68DD4EB126ED}" type="pres">
      <dgm:prSet presAssocID="{6E75805F-5424-5242-8E84-9F160DBF1DE6}" presName="Child" presStyleLbl="revTx" presStyleIdx="1" presStyleCnt="4" custScaleX="116919" custLinFactNeighborY="-8306">
        <dgm:presLayoutVars>
          <dgm:bulletEnabled val="1"/>
        </dgm:presLayoutVars>
      </dgm:prSet>
      <dgm:spPr/>
    </dgm:pt>
    <dgm:pt modelId="{E326A292-91DB-CB44-8D4D-8656780AB789}" type="pres">
      <dgm:prSet presAssocID="{6E75805F-5424-5242-8E84-9F160DBF1DE6}" presName="Parent" presStyleLbl="alignNode1" presStyleIdx="1" presStyleCnt="4" custScaleX="117562" custScaleY="344329" custLinFactNeighborX="4253" custLinFactNeighborY="-60890">
        <dgm:presLayoutVars>
          <dgm:bulletEnabled val="1"/>
        </dgm:presLayoutVars>
      </dgm:prSet>
      <dgm:spPr/>
    </dgm:pt>
    <dgm:pt modelId="{ED64C856-D178-324D-89AD-CBEAC6D477ED}" type="pres">
      <dgm:prSet presAssocID="{FEE06979-6703-BD4A-B870-1B381C2DAC05}" presName="sibTrans" presStyleCnt="0"/>
      <dgm:spPr/>
    </dgm:pt>
    <dgm:pt modelId="{595D47D7-783B-A54C-9F98-741F31899BD3}" type="pres">
      <dgm:prSet presAssocID="{936939B3-A520-D248-985D-964DCEDEF20B}" presName="composite" presStyleCnt="0"/>
      <dgm:spPr/>
    </dgm:pt>
    <dgm:pt modelId="{AE016F92-A319-384D-9413-A5E7CB3C636E}" type="pres">
      <dgm:prSet presAssocID="{936939B3-A520-D248-985D-964DCEDEF20B}" presName="Accent" presStyleLbl="alignAcc1" presStyleIdx="2" presStyleCnt="4" custSzX="45720" custScaleY="135918" custLinFactX="-100000" custLinFactNeighborX="-185278" custLinFactNeighborY="27249"/>
      <dgm:spPr>
        <a:ln>
          <a:solidFill>
            <a:srgbClr val="008000"/>
          </a:solidFill>
        </a:ln>
      </dgm:spPr>
    </dgm:pt>
    <dgm:pt modelId="{846AF5F3-83DD-614E-A223-4454901FDF93}" type="pres">
      <dgm:prSet presAssocID="{936939B3-A520-D248-985D-964DCEDEF20B}" presName="Image" presStyleLbl="node1" presStyleIdx="2" presStyleCnt="4" custScaleX="91364" custScaleY="67144" custLinFactNeighborX="-5003" custLinFactNeighborY="1135"/>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pt>
    <dgm:pt modelId="{3C1062BC-2232-8A49-9498-5CFD962B5727}" type="pres">
      <dgm:prSet presAssocID="{936939B3-A520-D248-985D-964DCEDEF20B}" presName="Child" presStyleLbl="revTx" presStyleIdx="2" presStyleCnt="4" custScaleX="112829" custLinFactNeighborY="-13584">
        <dgm:presLayoutVars>
          <dgm:bulletEnabled val="1"/>
        </dgm:presLayoutVars>
      </dgm:prSet>
      <dgm:spPr/>
    </dgm:pt>
    <dgm:pt modelId="{A62014F5-1BD9-1948-A5F0-1709F1DB0E83}" type="pres">
      <dgm:prSet presAssocID="{936939B3-A520-D248-985D-964DCEDEF20B}" presName="Parent" presStyleLbl="alignNode1" presStyleIdx="2" presStyleCnt="4" custScaleX="115846" custScaleY="352539" custLinFactNeighborX="2057" custLinFactNeighborY="-66012">
        <dgm:presLayoutVars>
          <dgm:bulletEnabled val="1"/>
        </dgm:presLayoutVars>
      </dgm:prSet>
      <dgm:spPr/>
    </dgm:pt>
    <dgm:pt modelId="{E4B2F7FC-A1DB-324A-B43A-1A60162554BC}" type="pres">
      <dgm:prSet presAssocID="{299E34D8-E396-CE47-BE99-27FAD3F9A983}" presName="sibTrans" presStyleCnt="0"/>
      <dgm:spPr/>
    </dgm:pt>
    <dgm:pt modelId="{7D912C9C-964A-F540-A1D4-683673D48044}" type="pres">
      <dgm:prSet presAssocID="{81C30329-90A3-6D42-86AD-30AFAF77FB07}" presName="composite" presStyleCnt="0"/>
      <dgm:spPr/>
    </dgm:pt>
    <dgm:pt modelId="{AB906DA1-5793-234E-A238-790EE99C5ACE}" type="pres">
      <dgm:prSet presAssocID="{81C30329-90A3-6D42-86AD-30AFAF77FB07}" presName="Accent" presStyleLbl="alignAcc1" presStyleIdx="3" presStyleCnt="4" custSzX="45720" custScaleY="136319" custLinFactX="-300000" custLinFactNeighborX="-300134" custLinFactNeighborY="27326"/>
      <dgm:spPr>
        <a:ln>
          <a:solidFill>
            <a:srgbClr val="008000"/>
          </a:solidFill>
        </a:ln>
      </dgm:spPr>
    </dgm:pt>
    <dgm:pt modelId="{E8F724DC-3DDB-604C-8FCD-D750BAA6FB8F}" type="pres">
      <dgm:prSet presAssocID="{81C30329-90A3-6D42-86AD-30AFAF77FB07}" presName="Image" presStyleLbl="node1" presStyleIdx="3" presStyleCnt="4" custScaleX="100360" custScaleY="62947" custLinFactNeighborX="-3021" custLinFactNeighborY="-517"/>
      <dgm:spPr>
        <a:blipFill>
          <a:blip xmlns:r="http://schemas.openxmlformats.org/officeDocument/2006/relationships" r:embed="rId4">
            <a:extLst>
              <a:ext uri="{28A0092B-C50C-407E-A947-70E740481C1C}">
                <a14:useLocalDpi xmlns:a14="http://schemas.microsoft.com/office/drawing/2010/main" val="0"/>
              </a:ext>
            </a:extLst>
          </a:blip>
          <a:srcRect/>
          <a:stretch>
            <a:fillRect t="-27000" b="-27000"/>
          </a:stretch>
        </a:blipFill>
      </dgm:spPr>
    </dgm:pt>
    <dgm:pt modelId="{03BF8AD2-D065-1941-92C7-B75AEFA7D090}" type="pres">
      <dgm:prSet presAssocID="{81C30329-90A3-6D42-86AD-30AFAF77FB07}" presName="Child" presStyleLbl="revTx" presStyleIdx="3" presStyleCnt="4" custLinFactNeighborX="-12154" custLinFactNeighborY="-13195">
        <dgm:presLayoutVars>
          <dgm:bulletEnabled val="1"/>
        </dgm:presLayoutVars>
      </dgm:prSet>
      <dgm:spPr/>
    </dgm:pt>
    <dgm:pt modelId="{17190560-02E0-1447-BF6F-9FA23011F1A2}" type="pres">
      <dgm:prSet presAssocID="{81C30329-90A3-6D42-86AD-30AFAF77FB07}" presName="Parent" presStyleLbl="alignNode1" presStyleIdx="3" presStyleCnt="4" custScaleX="124063" custScaleY="348921" custLinFactNeighborX="-1553" custLinFactNeighborY="-62395">
        <dgm:presLayoutVars>
          <dgm:bulletEnabled val="1"/>
        </dgm:presLayoutVars>
      </dgm:prSet>
      <dgm:spPr/>
    </dgm:pt>
  </dgm:ptLst>
  <dgm:cxnLst>
    <dgm:cxn modelId="{86B33C02-C0A6-FC4F-9058-3E47F7D02C50}" type="presOf" srcId="{BB5AED99-C3A0-3B45-8E8B-C6F612A2B0F3}" destId="{B51FCD1E-634C-C741-9806-68DD4EB126ED}" srcOrd="0" destOrd="2" presId="urn:microsoft.com/office/officeart/2008/layout/TitlePictureLineup"/>
    <dgm:cxn modelId="{CCEE380A-DC20-2243-A543-AA21221376CD}" type="presOf" srcId="{AC0FDB90-6A9B-8340-8AF0-46538E563FF2}" destId="{03BF8AD2-D065-1941-92C7-B75AEFA7D090}" srcOrd="0" destOrd="4" presId="urn:microsoft.com/office/officeart/2008/layout/TitlePictureLineup"/>
    <dgm:cxn modelId="{6A9AF711-03D8-5B43-8830-4A8B56730FBA}" srcId="{6E75805F-5424-5242-8E84-9F160DBF1DE6}" destId="{65A17EEB-3113-204B-A64A-50975436D571}" srcOrd="0" destOrd="0" parTransId="{FD1CCFFB-4EF0-8049-9239-826214803884}" sibTransId="{0B66C46B-A0FA-8A4C-B36D-8829FF414098}"/>
    <dgm:cxn modelId="{4B8B3314-66E6-9E4D-BA11-0DEADC945BA6}" srcId="{936939B3-A520-D248-985D-964DCEDEF20B}" destId="{FD6DE1B1-B0DF-0941-9594-364ADABCA286}" srcOrd="4" destOrd="0" parTransId="{DBC7274D-CB96-124C-8145-A039AE0EAA40}" sibTransId="{86760E33-3F53-1248-858F-E4C260D56162}"/>
    <dgm:cxn modelId="{FF841317-A8C9-464B-8374-6DDC20D1A639}" srcId="{81C30329-90A3-6D42-86AD-30AFAF77FB07}" destId="{B5FC1BCE-E96C-5A43-854B-41B6268697ED}" srcOrd="6" destOrd="0" parTransId="{C1F0E5F1-3B6F-9F41-804A-10447ABE0199}" sibTransId="{7EBD1397-6FFD-E745-BD61-DC47062DCE25}"/>
    <dgm:cxn modelId="{1B9B4117-9CF0-804A-B372-C714080E296E}" srcId="{82762735-4FBB-8D43-9E06-7A6FADB95508}" destId="{7122E95B-FB09-B443-B27F-D63019E4DE87}" srcOrd="1" destOrd="0" parTransId="{F1EC25E0-9F06-1648-9199-8CE6DCDFD266}" sibTransId="{A8A34DE0-FCF6-0A41-A33A-D6868C6DF445}"/>
    <dgm:cxn modelId="{3AFB0B1B-F380-6141-A8CC-CCF2BD7B7985}" srcId="{81C30329-90A3-6D42-86AD-30AFAF77FB07}" destId="{CA56BD0F-9976-214B-9B4B-EA0362C37A8E}" srcOrd="1" destOrd="0" parTransId="{ECF9B787-3EC4-734A-80A1-13A4DD7895B0}" sibTransId="{B79B5B49-F9AC-1748-91F4-4667CA310DA5}"/>
    <dgm:cxn modelId="{DAF7A521-2E4F-9D44-997B-AD813FB20267}" srcId="{82762735-4FBB-8D43-9E06-7A6FADB95508}" destId="{220CB883-77DE-A744-AE91-D351482305F0}" srcOrd="0" destOrd="0" parTransId="{18F7B107-DD98-4742-981A-C4672417CA09}" sibTransId="{100B299F-D497-ED48-9FD2-FC22B06ECE54}"/>
    <dgm:cxn modelId="{400CD22B-D3F5-2B48-869D-C1E713C0E488}" type="presOf" srcId="{36668AB6-171B-854B-9DAF-C76F871BEB63}" destId="{03BF8AD2-D065-1941-92C7-B75AEFA7D090}" srcOrd="0" destOrd="3" presId="urn:microsoft.com/office/officeart/2008/layout/TitlePictureLineup"/>
    <dgm:cxn modelId="{5339A332-8C92-5540-A38F-53D6889CFC31}" srcId="{82762735-4FBB-8D43-9E06-7A6FADB95508}" destId="{88C482D0-3DCA-9C47-BF59-3E5650C03BF0}" srcOrd="4" destOrd="0" parTransId="{179BEC57-1C2C-B947-93E9-71BED856AD54}" sibTransId="{23A5D8D1-78FA-CE49-B348-65F01C5103C0}"/>
    <dgm:cxn modelId="{2A9F4F34-6910-EB43-A698-57304B1F7110}" type="presOf" srcId="{C945C7E4-BBAA-6B4E-B723-43537694AF58}" destId="{03BF8AD2-D065-1941-92C7-B75AEFA7D090}" srcOrd="0" destOrd="2" presId="urn:microsoft.com/office/officeart/2008/layout/TitlePictureLineup"/>
    <dgm:cxn modelId="{76E43F36-E7E5-734C-A064-E358B383EF00}" srcId="{936939B3-A520-D248-985D-964DCEDEF20B}" destId="{AFF2CF92-4133-2448-8BB5-5803F0AD1D43}" srcOrd="2" destOrd="0" parTransId="{1986E58D-7FBC-C04C-AAF0-4329C11461DF}" sibTransId="{5DA4F6A8-ECE1-DD46-A235-A9FDD0921688}"/>
    <dgm:cxn modelId="{5B7CB63A-2011-774B-B473-6F5BC02ABB32}" srcId="{DC232031-944E-6E49-B023-519F506BE0AD}" destId="{936939B3-A520-D248-985D-964DCEDEF20B}" srcOrd="2" destOrd="0" parTransId="{8226AFEE-F3D2-844C-919E-68499E9BE0D3}" sibTransId="{299E34D8-E396-CE47-BE99-27FAD3F9A983}"/>
    <dgm:cxn modelId="{9DF2A63F-72BD-1F40-A300-C520D87BE77E}" srcId="{936939B3-A520-D248-985D-964DCEDEF20B}" destId="{DE6C77B0-8DEA-9041-B7CA-BC6D97A8D0F1}" srcOrd="3" destOrd="0" parTransId="{231C3CAB-6748-4A43-A347-5FC11D095E67}" sibTransId="{A38783D2-EADC-2549-AB08-9B904A9035E2}"/>
    <dgm:cxn modelId="{E27DB55B-0679-044C-9982-D5A180A71DA3}" srcId="{82762735-4FBB-8D43-9E06-7A6FADB95508}" destId="{21C46C9D-F9A2-3A47-A312-117EE977BE19}" srcOrd="2" destOrd="0" parTransId="{89D1908A-F8C6-E847-A0AA-D1F88EDB44C0}" sibTransId="{E59BDED2-9F2E-A940-BC41-E3246B079B6B}"/>
    <dgm:cxn modelId="{3EAF1A5C-FACC-F34F-94E7-1938A7B7DDCC}" type="presOf" srcId="{CDCF8269-10BB-EC4F-9DC0-9DA576F97022}" destId="{3C1062BC-2232-8A49-9498-5CFD962B5727}" srcOrd="0" destOrd="1" presId="urn:microsoft.com/office/officeart/2008/layout/TitlePictureLineup"/>
    <dgm:cxn modelId="{92A4A661-4671-7F45-8847-CFDDC17372E5}" type="presOf" srcId="{900E56EC-F115-524F-B370-0E8445EE6FE1}" destId="{D36B5763-A92C-BB47-8BD4-63607203328E}" srcOrd="0" destOrd="5" presId="urn:microsoft.com/office/officeart/2008/layout/TitlePictureLineup"/>
    <dgm:cxn modelId="{B91BA941-B6EF-2545-9AAF-58D46511C367}" srcId="{6E75805F-5424-5242-8E84-9F160DBF1DE6}" destId="{BB5AED99-C3A0-3B45-8E8B-C6F612A2B0F3}" srcOrd="2" destOrd="0" parTransId="{C0F61E9E-64E5-734D-9A60-B141A3BD3B48}" sibTransId="{0748FE81-3FF9-264C-9259-26F73C5133F0}"/>
    <dgm:cxn modelId="{0B652865-9434-6143-A5A7-C289A854EA93}" srcId="{81C30329-90A3-6D42-86AD-30AFAF77FB07}" destId="{8FD9090B-8AA7-7149-A6B2-6C501EDCF2A5}" srcOrd="0" destOrd="0" parTransId="{83A731F0-A644-C743-99E1-AA435705CAFE}" sibTransId="{00E86652-B608-264E-B26C-AD286F1A4BB3}"/>
    <dgm:cxn modelId="{AF055768-3699-F941-AE94-379D9AB9562E}" type="presOf" srcId="{6A6FA1E2-4400-304F-B33C-92E732E11210}" destId="{D36B5763-A92C-BB47-8BD4-63607203328E}" srcOrd="0" destOrd="7" presId="urn:microsoft.com/office/officeart/2008/layout/TitlePictureLineup"/>
    <dgm:cxn modelId="{01D8516B-FE31-2F49-9120-FEFD1FFDC1A7}" srcId="{82762735-4FBB-8D43-9E06-7A6FADB95508}" destId="{660B1889-ADC3-7546-B26D-483D8FD4DB34}" srcOrd="6" destOrd="0" parTransId="{72D92F8C-8F35-454C-AEEE-BDECB62B698A}" sibTransId="{5E6C3E8A-6E27-B046-8348-5C1C21CC1F0F}"/>
    <dgm:cxn modelId="{52C7E94D-A0C2-C64F-A9B0-EA84D5590958}" type="presOf" srcId="{AFF2CF92-4133-2448-8BB5-5803F0AD1D43}" destId="{3C1062BC-2232-8A49-9498-5CFD962B5727}" srcOrd="0" destOrd="2" presId="urn:microsoft.com/office/officeart/2008/layout/TitlePictureLineup"/>
    <dgm:cxn modelId="{E670A751-561F-0149-A584-680F18216D86}" srcId="{936939B3-A520-D248-985D-964DCEDEF20B}" destId="{CDCF8269-10BB-EC4F-9DC0-9DA576F97022}" srcOrd="1" destOrd="0" parTransId="{F4F78E1D-3DE1-644D-8599-FCF1F7BCE825}" sibTransId="{F5C11BC4-1AF0-144C-A5B3-A70BC692CA4A}"/>
    <dgm:cxn modelId="{31E4A153-A260-4448-9E53-20A6F8573D30}" srcId="{82762735-4FBB-8D43-9E06-7A6FADB95508}" destId="{6A6FA1E2-4400-304F-B33C-92E732E11210}" srcOrd="7" destOrd="0" parTransId="{3E926918-9531-BC46-A79B-3D4F3C540032}" sibTransId="{3031247B-58E7-E14A-9080-4C00D0EDB55D}"/>
    <dgm:cxn modelId="{568C7376-041C-8543-8AD7-C1BF46753A1A}" srcId="{82762735-4FBB-8D43-9E06-7A6FADB95508}" destId="{17E27871-CF5A-1348-A776-677806A0FCEB}" srcOrd="3" destOrd="0" parTransId="{8CAA1C2F-B56F-4C44-AA24-4D6294F74690}" sibTransId="{21942093-8D09-EF44-AD66-FC2A99B912A3}"/>
    <dgm:cxn modelId="{1395F259-6DA2-5948-84F4-49B186EB825D}" type="presOf" srcId="{81C30329-90A3-6D42-86AD-30AFAF77FB07}" destId="{17190560-02E0-1447-BF6F-9FA23011F1A2}" srcOrd="0" destOrd="0" presId="urn:microsoft.com/office/officeart/2008/layout/TitlePictureLineup"/>
    <dgm:cxn modelId="{8189317E-A047-EA43-8819-B9F55C677A0E}" type="presOf" srcId="{DE6C77B0-8DEA-9041-B7CA-BC6D97A8D0F1}" destId="{3C1062BC-2232-8A49-9498-5CFD962B5727}" srcOrd="0" destOrd="3" presId="urn:microsoft.com/office/officeart/2008/layout/TitlePictureLineup"/>
    <dgm:cxn modelId="{0542A585-7C51-3048-AFCB-BECAFC02AC44}" type="presOf" srcId="{8FD9090B-8AA7-7149-A6B2-6C501EDCF2A5}" destId="{03BF8AD2-D065-1941-92C7-B75AEFA7D090}" srcOrd="0" destOrd="0" presId="urn:microsoft.com/office/officeart/2008/layout/TitlePictureLineup"/>
    <dgm:cxn modelId="{3A5D0388-8A50-E440-97A6-245C9E1D4EF6}" srcId="{936939B3-A520-D248-985D-964DCEDEF20B}" destId="{053F2D83-6992-FC4A-8F5C-4F1956EB95E9}" srcOrd="0" destOrd="0" parTransId="{F8B6E77D-8FFB-B941-8471-035BB284BC87}" sibTransId="{F66625C5-AF0F-2A48-A572-D89BF83FF319}"/>
    <dgm:cxn modelId="{A91E1993-A7B0-9F42-81BC-76E5865A35F3}" type="presOf" srcId="{8066E251-B4C0-EF46-823E-0229D1FE38FE}" destId="{03BF8AD2-D065-1941-92C7-B75AEFA7D090}" srcOrd="0" destOrd="5" presId="urn:microsoft.com/office/officeart/2008/layout/TitlePictureLineup"/>
    <dgm:cxn modelId="{2D56BE96-B7E5-F746-8EAE-F1A03837425E}" srcId="{82762735-4FBB-8D43-9E06-7A6FADB95508}" destId="{900E56EC-F115-524F-B370-0E8445EE6FE1}" srcOrd="5" destOrd="0" parTransId="{2DE4F39F-F1D1-DB40-92DC-93C560BD031B}" sibTransId="{214D61E1-2AF9-AD4C-97BE-C1C7008295D7}"/>
    <dgm:cxn modelId="{FD872498-47ED-254E-9B30-3B0C0253C9A6}" type="presOf" srcId="{82762735-4FBB-8D43-9E06-7A6FADB95508}" destId="{57A8C797-2B62-8845-9DA2-82667D9DD18C}" srcOrd="0" destOrd="0" presId="urn:microsoft.com/office/officeart/2008/layout/TitlePictureLineup"/>
    <dgm:cxn modelId="{6A000B9B-4686-4D49-A1E6-4978F18A512F}" type="presOf" srcId="{7122E95B-FB09-B443-B27F-D63019E4DE87}" destId="{D36B5763-A92C-BB47-8BD4-63607203328E}" srcOrd="0" destOrd="1" presId="urn:microsoft.com/office/officeart/2008/layout/TitlePictureLineup"/>
    <dgm:cxn modelId="{2BA8649D-7138-644C-8E3F-22EC4C250CD6}" type="presOf" srcId="{17E27871-CF5A-1348-A776-677806A0FCEB}" destId="{D36B5763-A92C-BB47-8BD4-63607203328E}" srcOrd="0" destOrd="3" presId="urn:microsoft.com/office/officeart/2008/layout/TitlePictureLineup"/>
    <dgm:cxn modelId="{F1262AA0-E046-8A4F-8A30-E46D3FC693C9}" type="presOf" srcId="{65A17EEB-3113-204B-A64A-50975436D571}" destId="{B51FCD1E-634C-C741-9806-68DD4EB126ED}" srcOrd="0" destOrd="0" presId="urn:microsoft.com/office/officeart/2008/layout/TitlePictureLineup"/>
    <dgm:cxn modelId="{5BC2F6A1-CE43-D14E-B526-420EDD7DA347}" type="presOf" srcId="{21C46C9D-F9A2-3A47-A312-117EE977BE19}" destId="{D36B5763-A92C-BB47-8BD4-63607203328E}" srcOrd="0" destOrd="2" presId="urn:microsoft.com/office/officeart/2008/layout/TitlePictureLineup"/>
    <dgm:cxn modelId="{5F3CD3A2-9FCA-CA49-BE54-5138B5ACEC70}" type="presOf" srcId="{053F2D83-6992-FC4A-8F5C-4F1956EB95E9}" destId="{3C1062BC-2232-8A49-9498-5CFD962B5727}" srcOrd="0" destOrd="0" presId="urn:microsoft.com/office/officeart/2008/layout/TitlePictureLineup"/>
    <dgm:cxn modelId="{F36A9EB6-4B83-084A-A922-A9D26B65F370}" type="presOf" srcId="{6E75805F-5424-5242-8E84-9F160DBF1DE6}" destId="{E326A292-91DB-CB44-8D4D-8656780AB789}" srcOrd="0" destOrd="0" presId="urn:microsoft.com/office/officeart/2008/layout/TitlePictureLineup"/>
    <dgm:cxn modelId="{9F9985B8-24A3-E64D-AED5-C7EFA611B6D9}" type="presOf" srcId="{936939B3-A520-D248-985D-964DCEDEF20B}" destId="{A62014F5-1BD9-1948-A5F0-1709F1DB0E83}" srcOrd="0" destOrd="0" presId="urn:microsoft.com/office/officeart/2008/layout/TitlePictureLineup"/>
    <dgm:cxn modelId="{5C2656B9-A9AB-BB4B-A166-AC0EFA62AA7E}" srcId="{DC232031-944E-6E49-B023-519F506BE0AD}" destId="{82762735-4FBB-8D43-9E06-7A6FADB95508}" srcOrd="0" destOrd="0" parTransId="{2C4AAF41-986C-184C-AA67-F3DD6F3DE082}" sibTransId="{DBF978A3-B798-6644-AF7E-DC63D2C62104}"/>
    <dgm:cxn modelId="{094E27C0-974B-ED45-893D-CCABA75112D7}" type="presOf" srcId="{DC232031-944E-6E49-B023-519F506BE0AD}" destId="{6EB5C629-BA8E-C843-B79E-C703FB499DF8}" srcOrd="0" destOrd="0" presId="urn:microsoft.com/office/officeart/2008/layout/TitlePictureLineup"/>
    <dgm:cxn modelId="{0E7418C9-A2DE-4E4C-B3A6-3A5E475C03DC}" type="presOf" srcId="{F004D411-2542-834C-B6B0-E389724E1CA6}" destId="{B51FCD1E-634C-C741-9806-68DD4EB126ED}" srcOrd="0" destOrd="1" presId="urn:microsoft.com/office/officeart/2008/layout/TitlePictureLineup"/>
    <dgm:cxn modelId="{420EC9C9-BF32-6E4C-92B3-89B474BA2770}" type="presOf" srcId="{88C482D0-3DCA-9C47-BF59-3E5650C03BF0}" destId="{D36B5763-A92C-BB47-8BD4-63607203328E}" srcOrd="0" destOrd="4" presId="urn:microsoft.com/office/officeart/2008/layout/TitlePictureLineup"/>
    <dgm:cxn modelId="{1B4AAACE-9C0A-1E42-80E5-F049D65B8DB6}" srcId="{DC232031-944E-6E49-B023-519F506BE0AD}" destId="{6E75805F-5424-5242-8E84-9F160DBF1DE6}" srcOrd="1" destOrd="0" parTransId="{5E365301-121C-0848-A1F7-465509BCD16A}" sibTransId="{FEE06979-6703-BD4A-B870-1B381C2DAC05}"/>
    <dgm:cxn modelId="{D7F441CF-1616-3143-BD54-8367175459B5}" srcId="{81C30329-90A3-6D42-86AD-30AFAF77FB07}" destId="{AC0FDB90-6A9B-8340-8AF0-46538E563FF2}" srcOrd="4" destOrd="0" parTransId="{145E442A-A86F-9740-948A-EE0F1E721EA1}" sibTransId="{AAAE3C04-BC40-EE4C-91E9-A9259F5157A6}"/>
    <dgm:cxn modelId="{4492C2CF-12A3-3240-9669-6A2CDA83502D}" srcId="{81C30329-90A3-6D42-86AD-30AFAF77FB07}" destId="{8066E251-B4C0-EF46-823E-0229D1FE38FE}" srcOrd="5" destOrd="0" parTransId="{91A62914-31F2-4340-969B-BBFBBFAD2CDA}" sibTransId="{045020FB-7654-7B4D-B373-CFB5A17B1485}"/>
    <dgm:cxn modelId="{1E2339D3-1876-E74C-80A5-19FC1CEBFC29}" type="presOf" srcId="{FD6DE1B1-B0DF-0941-9594-364ADABCA286}" destId="{3C1062BC-2232-8A49-9498-5CFD962B5727}" srcOrd="0" destOrd="4" presId="urn:microsoft.com/office/officeart/2008/layout/TitlePictureLineup"/>
    <dgm:cxn modelId="{26BB84D5-313F-F044-8408-F8932D51840E}" srcId="{DC232031-944E-6E49-B023-519F506BE0AD}" destId="{81C30329-90A3-6D42-86AD-30AFAF77FB07}" srcOrd="3" destOrd="0" parTransId="{327EB43E-CC7F-464C-8762-6876F79FBCE3}" sibTransId="{31F0C49F-7043-AA49-A6A5-A3CBB4195093}"/>
    <dgm:cxn modelId="{F9417AD6-9C86-C94C-A131-53BC40903916}" type="presOf" srcId="{660B1889-ADC3-7546-B26D-483D8FD4DB34}" destId="{D36B5763-A92C-BB47-8BD4-63607203328E}" srcOrd="0" destOrd="6" presId="urn:microsoft.com/office/officeart/2008/layout/TitlePictureLineup"/>
    <dgm:cxn modelId="{BB430BDA-B187-A240-8CEF-1FB04ADA96D0}" type="presOf" srcId="{220CB883-77DE-A744-AE91-D351482305F0}" destId="{D36B5763-A92C-BB47-8BD4-63607203328E}" srcOrd="0" destOrd="0" presId="urn:microsoft.com/office/officeart/2008/layout/TitlePictureLineup"/>
    <dgm:cxn modelId="{A6C872DC-4F0F-EA46-923E-EB956A7AFB7A}" srcId="{81C30329-90A3-6D42-86AD-30AFAF77FB07}" destId="{36668AB6-171B-854B-9DAF-C76F871BEB63}" srcOrd="3" destOrd="0" parTransId="{21BFECDE-7089-C14B-A0A2-DBCB236CFF72}" sibTransId="{CD7FC1C7-222D-C14C-9ABC-53E4DE64893D}"/>
    <dgm:cxn modelId="{227435E3-0130-0B4C-96D5-3CB3C154AA8E}" type="presOf" srcId="{B5FC1BCE-E96C-5A43-854B-41B6268697ED}" destId="{03BF8AD2-D065-1941-92C7-B75AEFA7D090}" srcOrd="0" destOrd="6" presId="urn:microsoft.com/office/officeart/2008/layout/TitlePictureLineup"/>
    <dgm:cxn modelId="{D1D6DBE3-0B0A-914B-A14E-8DAD71103B11}" srcId="{81C30329-90A3-6D42-86AD-30AFAF77FB07}" destId="{C945C7E4-BBAA-6B4E-B723-43537694AF58}" srcOrd="2" destOrd="0" parTransId="{648F294B-259A-DA40-B1E2-C0AC01EADCD9}" sibTransId="{8B9B89F0-5BD3-C742-945C-087B1D96577B}"/>
    <dgm:cxn modelId="{AA4EEFF3-FECC-C94E-AF79-6F79AB1BB8EC}" type="presOf" srcId="{CA56BD0F-9976-214B-9B4B-EA0362C37A8E}" destId="{03BF8AD2-D065-1941-92C7-B75AEFA7D090}" srcOrd="0" destOrd="1" presId="urn:microsoft.com/office/officeart/2008/layout/TitlePictureLineup"/>
    <dgm:cxn modelId="{73B1D2F6-A448-7D49-90B5-B0F7610BEB3E}" srcId="{6E75805F-5424-5242-8E84-9F160DBF1DE6}" destId="{F004D411-2542-834C-B6B0-E389724E1CA6}" srcOrd="1" destOrd="0" parTransId="{3410AD76-6099-BD44-B16D-E0BE88C3A1D0}" sibTransId="{1789216E-8CB1-2447-83F7-0453CE1A52CF}"/>
    <dgm:cxn modelId="{2F112642-8D69-3D4A-ABCE-D4B9B9464D1C}" type="presParOf" srcId="{6EB5C629-BA8E-C843-B79E-C703FB499DF8}" destId="{76D21605-F71C-D748-869E-27C5A3B942EA}" srcOrd="0" destOrd="0" presId="urn:microsoft.com/office/officeart/2008/layout/TitlePictureLineup"/>
    <dgm:cxn modelId="{5CBF5918-B7FF-2649-8C59-A618CBF02239}" type="presParOf" srcId="{76D21605-F71C-D748-869E-27C5A3B942EA}" destId="{6BA6FE6B-C472-EB49-828F-AC1446AEDB7E}" srcOrd="0" destOrd="0" presId="urn:microsoft.com/office/officeart/2008/layout/TitlePictureLineup"/>
    <dgm:cxn modelId="{87702D68-5C0E-FE40-B456-33772EA8B7EA}" type="presParOf" srcId="{76D21605-F71C-D748-869E-27C5A3B942EA}" destId="{79FAAF6D-912F-B348-9A24-155C7A402565}" srcOrd="1" destOrd="0" presId="urn:microsoft.com/office/officeart/2008/layout/TitlePictureLineup"/>
    <dgm:cxn modelId="{41E8B373-1B86-C44B-9CCA-7FAA57B1AC29}" type="presParOf" srcId="{76D21605-F71C-D748-869E-27C5A3B942EA}" destId="{D36B5763-A92C-BB47-8BD4-63607203328E}" srcOrd="2" destOrd="0" presId="urn:microsoft.com/office/officeart/2008/layout/TitlePictureLineup"/>
    <dgm:cxn modelId="{E82C8CB1-C369-3041-A832-4A51500E5EFD}" type="presParOf" srcId="{76D21605-F71C-D748-869E-27C5A3B942EA}" destId="{57A8C797-2B62-8845-9DA2-82667D9DD18C}" srcOrd="3" destOrd="0" presId="urn:microsoft.com/office/officeart/2008/layout/TitlePictureLineup"/>
    <dgm:cxn modelId="{22DD313A-7BDF-9A42-B102-E884BBFBE6F8}" type="presParOf" srcId="{6EB5C629-BA8E-C843-B79E-C703FB499DF8}" destId="{43BDE2D2-CE13-924A-8093-DB61FD0E2E39}" srcOrd="1" destOrd="0" presId="urn:microsoft.com/office/officeart/2008/layout/TitlePictureLineup"/>
    <dgm:cxn modelId="{A79638ED-47DD-4B4A-AC11-63113F31AD6B}" type="presParOf" srcId="{6EB5C629-BA8E-C843-B79E-C703FB499DF8}" destId="{D3A061FA-724D-5540-A960-6B89907C3118}" srcOrd="2" destOrd="0" presId="urn:microsoft.com/office/officeart/2008/layout/TitlePictureLineup"/>
    <dgm:cxn modelId="{7CABA9C0-20A1-7647-A4B7-1EAEB29FEE1C}" type="presParOf" srcId="{D3A061FA-724D-5540-A960-6B89907C3118}" destId="{DE611BCC-CEA6-5944-957D-71E07C7CF3E3}" srcOrd="0" destOrd="0" presId="urn:microsoft.com/office/officeart/2008/layout/TitlePictureLineup"/>
    <dgm:cxn modelId="{AF0DC353-0278-D349-808C-097E5E23A9A6}" type="presParOf" srcId="{D3A061FA-724D-5540-A960-6B89907C3118}" destId="{10743C26-50B7-4044-80F1-20C14F789654}" srcOrd="1" destOrd="0" presId="urn:microsoft.com/office/officeart/2008/layout/TitlePictureLineup"/>
    <dgm:cxn modelId="{7019D92E-27E1-3748-BD71-D497167774A0}" type="presParOf" srcId="{D3A061FA-724D-5540-A960-6B89907C3118}" destId="{B51FCD1E-634C-C741-9806-68DD4EB126ED}" srcOrd="2" destOrd="0" presId="urn:microsoft.com/office/officeart/2008/layout/TitlePictureLineup"/>
    <dgm:cxn modelId="{45C835E8-8A3B-8342-B08B-0E7D27D8DD74}" type="presParOf" srcId="{D3A061FA-724D-5540-A960-6B89907C3118}" destId="{E326A292-91DB-CB44-8D4D-8656780AB789}" srcOrd="3" destOrd="0" presId="urn:microsoft.com/office/officeart/2008/layout/TitlePictureLineup"/>
    <dgm:cxn modelId="{D3D441A3-865A-8D4C-9CB5-17640C60E660}" type="presParOf" srcId="{6EB5C629-BA8E-C843-B79E-C703FB499DF8}" destId="{ED64C856-D178-324D-89AD-CBEAC6D477ED}" srcOrd="3" destOrd="0" presId="urn:microsoft.com/office/officeart/2008/layout/TitlePictureLineup"/>
    <dgm:cxn modelId="{1F166F73-925A-E445-9F35-62846847E5F8}" type="presParOf" srcId="{6EB5C629-BA8E-C843-B79E-C703FB499DF8}" destId="{595D47D7-783B-A54C-9F98-741F31899BD3}" srcOrd="4" destOrd="0" presId="urn:microsoft.com/office/officeart/2008/layout/TitlePictureLineup"/>
    <dgm:cxn modelId="{160D479E-3510-2D4C-B382-F122F52BB93A}" type="presParOf" srcId="{595D47D7-783B-A54C-9F98-741F31899BD3}" destId="{AE016F92-A319-384D-9413-A5E7CB3C636E}" srcOrd="0" destOrd="0" presId="urn:microsoft.com/office/officeart/2008/layout/TitlePictureLineup"/>
    <dgm:cxn modelId="{3A54A52D-21F7-2B43-BE02-5482EB0193CC}" type="presParOf" srcId="{595D47D7-783B-A54C-9F98-741F31899BD3}" destId="{846AF5F3-83DD-614E-A223-4454901FDF93}" srcOrd="1" destOrd="0" presId="urn:microsoft.com/office/officeart/2008/layout/TitlePictureLineup"/>
    <dgm:cxn modelId="{2BEE10A9-450D-604C-AA44-E62728A44D2F}" type="presParOf" srcId="{595D47D7-783B-A54C-9F98-741F31899BD3}" destId="{3C1062BC-2232-8A49-9498-5CFD962B5727}" srcOrd="2" destOrd="0" presId="urn:microsoft.com/office/officeart/2008/layout/TitlePictureLineup"/>
    <dgm:cxn modelId="{DA336981-EA64-2948-9915-7BA8D1938AFC}" type="presParOf" srcId="{595D47D7-783B-A54C-9F98-741F31899BD3}" destId="{A62014F5-1BD9-1948-A5F0-1709F1DB0E83}" srcOrd="3" destOrd="0" presId="urn:microsoft.com/office/officeart/2008/layout/TitlePictureLineup"/>
    <dgm:cxn modelId="{FADA85D4-30E8-6D4A-94B2-EC3200C7E689}" type="presParOf" srcId="{6EB5C629-BA8E-C843-B79E-C703FB499DF8}" destId="{E4B2F7FC-A1DB-324A-B43A-1A60162554BC}" srcOrd="5" destOrd="0" presId="urn:microsoft.com/office/officeart/2008/layout/TitlePictureLineup"/>
    <dgm:cxn modelId="{AE9CD5E2-0433-B547-9BB4-B56EDA2A6439}" type="presParOf" srcId="{6EB5C629-BA8E-C843-B79E-C703FB499DF8}" destId="{7D912C9C-964A-F540-A1D4-683673D48044}" srcOrd="6" destOrd="0" presId="urn:microsoft.com/office/officeart/2008/layout/TitlePictureLineup"/>
    <dgm:cxn modelId="{CCB7C7C4-65C7-7144-9646-02D1C3147B28}" type="presParOf" srcId="{7D912C9C-964A-F540-A1D4-683673D48044}" destId="{AB906DA1-5793-234E-A238-790EE99C5ACE}" srcOrd="0" destOrd="0" presId="urn:microsoft.com/office/officeart/2008/layout/TitlePictureLineup"/>
    <dgm:cxn modelId="{9404C073-3714-DE49-920C-7A4FCD3C1FF3}" type="presParOf" srcId="{7D912C9C-964A-F540-A1D4-683673D48044}" destId="{E8F724DC-3DDB-604C-8FCD-D750BAA6FB8F}" srcOrd="1" destOrd="0" presId="urn:microsoft.com/office/officeart/2008/layout/TitlePictureLineup"/>
    <dgm:cxn modelId="{DDC2190E-7B15-9D4F-AEA7-30B6F7981E71}" type="presParOf" srcId="{7D912C9C-964A-F540-A1D4-683673D48044}" destId="{03BF8AD2-D065-1941-92C7-B75AEFA7D090}" srcOrd="2" destOrd="0" presId="urn:microsoft.com/office/officeart/2008/layout/TitlePictureLineup"/>
    <dgm:cxn modelId="{F07C64E4-6E32-D047-953E-B0A7720BB5FD}" type="presParOf" srcId="{7D912C9C-964A-F540-A1D4-683673D48044}" destId="{17190560-02E0-1447-BF6F-9FA23011F1A2}"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869393-D6AF-4592-B997-9057135B179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21305D0-4953-4E00-857D-F8BDE0371057}">
      <dgm:prSet/>
      <dgm:spPr/>
      <dgm:t>
        <a:bodyPr/>
        <a:lstStyle/>
        <a:p>
          <a:r>
            <a:rPr lang="en-US" dirty="0"/>
            <a:t>Exploration and adoption – </a:t>
          </a:r>
          <a:r>
            <a:rPr lang="en-US" i="1" dirty="0"/>
            <a:t>buy in, urgency </a:t>
          </a:r>
          <a:endParaRPr lang="en-US" dirty="0"/>
        </a:p>
      </dgm:t>
    </dgm:pt>
    <dgm:pt modelId="{219F853E-B749-42E8-9B56-26F8197E87ED}" type="parTrans" cxnId="{35CCF069-6635-433B-A5B8-3B847738B081}">
      <dgm:prSet/>
      <dgm:spPr/>
      <dgm:t>
        <a:bodyPr/>
        <a:lstStyle/>
        <a:p>
          <a:endParaRPr lang="en-US"/>
        </a:p>
      </dgm:t>
    </dgm:pt>
    <dgm:pt modelId="{37AA6845-5839-4C6D-9F9F-A638B634D7D9}" type="sibTrans" cxnId="{35CCF069-6635-433B-A5B8-3B847738B081}">
      <dgm:prSet/>
      <dgm:spPr/>
      <dgm:t>
        <a:bodyPr/>
        <a:lstStyle/>
        <a:p>
          <a:endParaRPr lang="en-US"/>
        </a:p>
      </dgm:t>
    </dgm:pt>
    <dgm:pt modelId="{E1C7D363-AB86-4F50-BD6B-AE2643FC7F8B}">
      <dgm:prSet/>
      <dgm:spPr/>
      <dgm:t>
        <a:bodyPr/>
        <a:lstStyle/>
        <a:p>
          <a:r>
            <a:rPr lang="en-US" dirty="0"/>
            <a:t>Program installation </a:t>
          </a:r>
          <a:r>
            <a:rPr lang="en-US" i="1" dirty="0"/>
            <a:t>– team, roles</a:t>
          </a:r>
          <a:endParaRPr lang="en-US" dirty="0"/>
        </a:p>
      </dgm:t>
    </dgm:pt>
    <dgm:pt modelId="{C77B0862-CFD4-4DC7-A517-A29C46D3DF5D}" type="parTrans" cxnId="{8A9052D6-15A2-436A-B722-A026D050DBD7}">
      <dgm:prSet/>
      <dgm:spPr/>
      <dgm:t>
        <a:bodyPr/>
        <a:lstStyle/>
        <a:p>
          <a:endParaRPr lang="en-US"/>
        </a:p>
      </dgm:t>
    </dgm:pt>
    <dgm:pt modelId="{A8B4EC59-0F8C-46A5-9FA5-A0C78C29F336}" type="sibTrans" cxnId="{8A9052D6-15A2-436A-B722-A026D050DBD7}">
      <dgm:prSet/>
      <dgm:spPr/>
      <dgm:t>
        <a:bodyPr/>
        <a:lstStyle/>
        <a:p>
          <a:endParaRPr lang="en-US"/>
        </a:p>
      </dgm:t>
    </dgm:pt>
    <dgm:pt modelId="{88F0CFBD-E6B6-4B0A-8543-660749390AF7}">
      <dgm:prSet/>
      <dgm:spPr/>
      <dgm:t>
        <a:bodyPr/>
        <a:lstStyle/>
        <a:p>
          <a:r>
            <a:rPr lang="en-US" dirty="0"/>
            <a:t>Initial implementation </a:t>
          </a:r>
          <a:r>
            <a:rPr lang="en-US" i="1" dirty="0"/>
            <a:t>– </a:t>
          </a:r>
          <a:r>
            <a:rPr lang="en-US" i="1" dirty="0">
              <a:solidFill>
                <a:srgbClr val="FF0000"/>
              </a:solidFill>
              <a:hlinkClick xmlns:r="http://schemas.openxmlformats.org/officeDocument/2006/relationships" r:id="rId1">
                <a:extLst>
                  <a:ext uri="{A12FA001-AC4F-418D-AE19-62706E023703}">
                    <ahyp:hlinkClr xmlns:ahyp="http://schemas.microsoft.com/office/drawing/2018/hyperlinkcolor" val="tx"/>
                  </a:ext>
                </a:extLst>
              </a:hlinkClick>
            </a:rPr>
            <a:t>piloting</a:t>
          </a:r>
          <a:r>
            <a:rPr lang="en-US" i="1" dirty="0"/>
            <a:t>, examples</a:t>
          </a:r>
          <a:endParaRPr lang="en-US" dirty="0"/>
        </a:p>
      </dgm:t>
    </dgm:pt>
    <dgm:pt modelId="{2B764F8F-C5A4-435D-BF26-0AE3E4FECA3F}" type="parTrans" cxnId="{B039A362-44B6-4A08-8056-5C828F4E4D4A}">
      <dgm:prSet/>
      <dgm:spPr/>
      <dgm:t>
        <a:bodyPr/>
        <a:lstStyle/>
        <a:p>
          <a:endParaRPr lang="en-US"/>
        </a:p>
      </dgm:t>
    </dgm:pt>
    <dgm:pt modelId="{A271BE74-F55F-440A-BC7D-91A575AC086E}" type="sibTrans" cxnId="{B039A362-44B6-4A08-8056-5C828F4E4D4A}">
      <dgm:prSet/>
      <dgm:spPr/>
      <dgm:t>
        <a:bodyPr/>
        <a:lstStyle/>
        <a:p>
          <a:endParaRPr lang="en-US"/>
        </a:p>
      </dgm:t>
    </dgm:pt>
    <dgm:pt modelId="{CC88C759-2996-43C4-A1CE-8A833023CDC3}">
      <dgm:prSet/>
      <dgm:spPr/>
      <dgm:t>
        <a:bodyPr/>
        <a:lstStyle/>
        <a:p>
          <a:r>
            <a:rPr lang="en-US" dirty="0"/>
            <a:t>Full operation – </a:t>
          </a:r>
          <a:r>
            <a:rPr lang="en-US" i="1" dirty="0"/>
            <a:t>changing staff roles (some/all)</a:t>
          </a:r>
          <a:endParaRPr lang="en-US" dirty="0"/>
        </a:p>
      </dgm:t>
    </dgm:pt>
    <dgm:pt modelId="{6F545287-C673-4B9B-B34B-EE0A305123A4}" type="parTrans" cxnId="{83376F60-B8AD-49AD-9234-C3BECC9F140B}">
      <dgm:prSet/>
      <dgm:spPr/>
      <dgm:t>
        <a:bodyPr/>
        <a:lstStyle/>
        <a:p>
          <a:endParaRPr lang="en-US"/>
        </a:p>
      </dgm:t>
    </dgm:pt>
    <dgm:pt modelId="{53C160EE-9A3D-4736-8AAA-669B37AECA06}" type="sibTrans" cxnId="{83376F60-B8AD-49AD-9234-C3BECC9F140B}">
      <dgm:prSet/>
      <dgm:spPr/>
      <dgm:t>
        <a:bodyPr/>
        <a:lstStyle/>
        <a:p>
          <a:endParaRPr lang="en-US"/>
        </a:p>
      </dgm:t>
    </dgm:pt>
    <dgm:pt modelId="{7465990F-C633-41F8-8A8F-41311FEF931E}">
      <dgm:prSet/>
      <dgm:spPr/>
      <dgm:t>
        <a:bodyPr/>
        <a:lstStyle/>
        <a:p>
          <a:r>
            <a:rPr lang="en-US" dirty="0"/>
            <a:t>Innovation – </a:t>
          </a:r>
          <a:r>
            <a:rPr lang="en-US" i="1" dirty="0"/>
            <a:t>use credibility, codifying roles</a:t>
          </a:r>
          <a:endParaRPr lang="en-US" dirty="0"/>
        </a:p>
      </dgm:t>
    </dgm:pt>
    <dgm:pt modelId="{8262C91D-EC4F-4303-98DC-68D182A5421F}" type="parTrans" cxnId="{9342927D-AB46-4ADF-9E2A-345B4F2795E6}">
      <dgm:prSet/>
      <dgm:spPr/>
      <dgm:t>
        <a:bodyPr/>
        <a:lstStyle/>
        <a:p>
          <a:endParaRPr lang="en-US"/>
        </a:p>
      </dgm:t>
    </dgm:pt>
    <dgm:pt modelId="{FFF9893F-E33A-439A-A260-582F5878A072}" type="sibTrans" cxnId="{9342927D-AB46-4ADF-9E2A-345B4F2795E6}">
      <dgm:prSet/>
      <dgm:spPr/>
      <dgm:t>
        <a:bodyPr/>
        <a:lstStyle/>
        <a:p>
          <a:endParaRPr lang="en-US"/>
        </a:p>
      </dgm:t>
    </dgm:pt>
    <dgm:pt modelId="{6EAEE20A-B0A9-4B17-A071-9847EF0CBF56}">
      <dgm:prSet/>
      <dgm:spPr/>
      <dgm:t>
        <a:bodyPr/>
        <a:lstStyle/>
        <a:p>
          <a:r>
            <a:rPr lang="en-US" dirty="0"/>
            <a:t>Sustainability – </a:t>
          </a:r>
          <a:r>
            <a:rPr lang="en-US" i="1" dirty="0"/>
            <a:t>new leaders, share with all</a:t>
          </a:r>
          <a:endParaRPr lang="en-US" dirty="0"/>
        </a:p>
      </dgm:t>
    </dgm:pt>
    <dgm:pt modelId="{4CCA55C7-957D-4416-AF10-6AFF409BD4F7}" type="parTrans" cxnId="{C677D3CC-6221-4EF5-9AAF-97DB08A964C6}">
      <dgm:prSet/>
      <dgm:spPr/>
      <dgm:t>
        <a:bodyPr/>
        <a:lstStyle/>
        <a:p>
          <a:endParaRPr lang="en-US"/>
        </a:p>
      </dgm:t>
    </dgm:pt>
    <dgm:pt modelId="{31AAB4FC-66FB-43BC-A7B2-61EA7EE393CC}" type="sibTrans" cxnId="{C677D3CC-6221-4EF5-9AAF-97DB08A964C6}">
      <dgm:prSet/>
      <dgm:spPr/>
      <dgm:t>
        <a:bodyPr/>
        <a:lstStyle/>
        <a:p>
          <a:endParaRPr lang="en-US"/>
        </a:p>
      </dgm:t>
    </dgm:pt>
    <dgm:pt modelId="{37ED6E48-10CA-49DC-A597-BD3805487123}" type="pres">
      <dgm:prSet presAssocID="{C7869393-D6AF-4592-B997-9057135B1796}" presName="linear" presStyleCnt="0">
        <dgm:presLayoutVars>
          <dgm:animLvl val="lvl"/>
          <dgm:resizeHandles val="exact"/>
        </dgm:presLayoutVars>
      </dgm:prSet>
      <dgm:spPr/>
    </dgm:pt>
    <dgm:pt modelId="{2F8FAC57-5FFA-4784-9068-894136F179C4}" type="pres">
      <dgm:prSet presAssocID="{A21305D0-4953-4E00-857D-F8BDE0371057}" presName="parentText" presStyleLbl="node1" presStyleIdx="0" presStyleCnt="6">
        <dgm:presLayoutVars>
          <dgm:chMax val="0"/>
          <dgm:bulletEnabled val="1"/>
        </dgm:presLayoutVars>
      </dgm:prSet>
      <dgm:spPr/>
    </dgm:pt>
    <dgm:pt modelId="{A322C5A7-1465-4275-96CC-73A99D86470D}" type="pres">
      <dgm:prSet presAssocID="{37AA6845-5839-4C6D-9F9F-A638B634D7D9}" presName="spacer" presStyleCnt="0"/>
      <dgm:spPr/>
    </dgm:pt>
    <dgm:pt modelId="{A06D71B5-5788-4A8B-9330-DDECE4BFC12B}" type="pres">
      <dgm:prSet presAssocID="{E1C7D363-AB86-4F50-BD6B-AE2643FC7F8B}" presName="parentText" presStyleLbl="node1" presStyleIdx="1" presStyleCnt="6">
        <dgm:presLayoutVars>
          <dgm:chMax val="0"/>
          <dgm:bulletEnabled val="1"/>
        </dgm:presLayoutVars>
      </dgm:prSet>
      <dgm:spPr/>
    </dgm:pt>
    <dgm:pt modelId="{A36E6ECA-48A3-4E72-8D9B-901B1BEC942D}" type="pres">
      <dgm:prSet presAssocID="{A8B4EC59-0F8C-46A5-9FA5-A0C78C29F336}" presName="spacer" presStyleCnt="0"/>
      <dgm:spPr/>
    </dgm:pt>
    <dgm:pt modelId="{8F38206B-5B28-4154-826C-9535382491BC}" type="pres">
      <dgm:prSet presAssocID="{88F0CFBD-E6B6-4B0A-8543-660749390AF7}" presName="parentText" presStyleLbl="node1" presStyleIdx="2" presStyleCnt="6">
        <dgm:presLayoutVars>
          <dgm:chMax val="0"/>
          <dgm:bulletEnabled val="1"/>
        </dgm:presLayoutVars>
      </dgm:prSet>
      <dgm:spPr/>
    </dgm:pt>
    <dgm:pt modelId="{D5CA317B-A861-4C1A-BB18-AB0978C986EB}" type="pres">
      <dgm:prSet presAssocID="{A271BE74-F55F-440A-BC7D-91A575AC086E}" presName="spacer" presStyleCnt="0"/>
      <dgm:spPr/>
    </dgm:pt>
    <dgm:pt modelId="{AE53645C-BEBA-444F-A09D-610FF56EAB08}" type="pres">
      <dgm:prSet presAssocID="{CC88C759-2996-43C4-A1CE-8A833023CDC3}" presName="parentText" presStyleLbl="node1" presStyleIdx="3" presStyleCnt="6">
        <dgm:presLayoutVars>
          <dgm:chMax val="0"/>
          <dgm:bulletEnabled val="1"/>
        </dgm:presLayoutVars>
      </dgm:prSet>
      <dgm:spPr/>
    </dgm:pt>
    <dgm:pt modelId="{990141E7-CC18-436A-9105-40E6B01FF5C4}" type="pres">
      <dgm:prSet presAssocID="{53C160EE-9A3D-4736-8AAA-669B37AECA06}" presName="spacer" presStyleCnt="0"/>
      <dgm:spPr/>
    </dgm:pt>
    <dgm:pt modelId="{B3A24C02-1D36-434A-8825-99380077954E}" type="pres">
      <dgm:prSet presAssocID="{7465990F-C633-41F8-8A8F-41311FEF931E}" presName="parentText" presStyleLbl="node1" presStyleIdx="4" presStyleCnt="6">
        <dgm:presLayoutVars>
          <dgm:chMax val="0"/>
          <dgm:bulletEnabled val="1"/>
        </dgm:presLayoutVars>
      </dgm:prSet>
      <dgm:spPr/>
    </dgm:pt>
    <dgm:pt modelId="{C1409A44-6161-4BA8-B05C-2F52059E2506}" type="pres">
      <dgm:prSet presAssocID="{FFF9893F-E33A-439A-A260-582F5878A072}" presName="spacer" presStyleCnt="0"/>
      <dgm:spPr/>
    </dgm:pt>
    <dgm:pt modelId="{1C887F12-43E4-4C8D-9929-FEB7F38B729F}" type="pres">
      <dgm:prSet presAssocID="{6EAEE20A-B0A9-4B17-A071-9847EF0CBF56}" presName="parentText" presStyleLbl="node1" presStyleIdx="5" presStyleCnt="6">
        <dgm:presLayoutVars>
          <dgm:chMax val="0"/>
          <dgm:bulletEnabled val="1"/>
        </dgm:presLayoutVars>
      </dgm:prSet>
      <dgm:spPr/>
    </dgm:pt>
  </dgm:ptLst>
  <dgm:cxnLst>
    <dgm:cxn modelId="{85D7A403-AAAD-4E38-ADE1-6116FBBA2760}" type="presOf" srcId="{A21305D0-4953-4E00-857D-F8BDE0371057}" destId="{2F8FAC57-5FFA-4784-9068-894136F179C4}" srcOrd="0" destOrd="0" presId="urn:microsoft.com/office/officeart/2005/8/layout/vList2"/>
    <dgm:cxn modelId="{83376F60-B8AD-49AD-9234-C3BECC9F140B}" srcId="{C7869393-D6AF-4592-B997-9057135B1796}" destId="{CC88C759-2996-43C4-A1CE-8A833023CDC3}" srcOrd="3" destOrd="0" parTransId="{6F545287-C673-4B9B-B34B-EE0A305123A4}" sibTransId="{53C160EE-9A3D-4736-8AAA-669B37AECA06}"/>
    <dgm:cxn modelId="{B039A362-44B6-4A08-8056-5C828F4E4D4A}" srcId="{C7869393-D6AF-4592-B997-9057135B1796}" destId="{88F0CFBD-E6B6-4B0A-8543-660749390AF7}" srcOrd="2" destOrd="0" parTransId="{2B764F8F-C5A4-435D-BF26-0AE3E4FECA3F}" sibTransId="{A271BE74-F55F-440A-BC7D-91A575AC086E}"/>
    <dgm:cxn modelId="{35CCF069-6635-433B-A5B8-3B847738B081}" srcId="{C7869393-D6AF-4592-B997-9057135B1796}" destId="{A21305D0-4953-4E00-857D-F8BDE0371057}" srcOrd="0" destOrd="0" parTransId="{219F853E-B749-42E8-9B56-26F8197E87ED}" sibTransId="{37AA6845-5839-4C6D-9F9F-A638B634D7D9}"/>
    <dgm:cxn modelId="{1AA57378-8CC6-4629-8F8D-949646AA5117}" type="presOf" srcId="{88F0CFBD-E6B6-4B0A-8543-660749390AF7}" destId="{8F38206B-5B28-4154-826C-9535382491BC}" srcOrd="0" destOrd="0" presId="urn:microsoft.com/office/officeart/2005/8/layout/vList2"/>
    <dgm:cxn modelId="{033A087D-449B-4093-AA3C-031A5195CEC2}" type="presOf" srcId="{7465990F-C633-41F8-8A8F-41311FEF931E}" destId="{B3A24C02-1D36-434A-8825-99380077954E}" srcOrd="0" destOrd="0" presId="urn:microsoft.com/office/officeart/2005/8/layout/vList2"/>
    <dgm:cxn modelId="{9342927D-AB46-4ADF-9E2A-345B4F2795E6}" srcId="{C7869393-D6AF-4592-B997-9057135B1796}" destId="{7465990F-C633-41F8-8A8F-41311FEF931E}" srcOrd="4" destOrd="0" parTransId="{8262C91D-EC4F-4303-98DC-68D182A5421F}" sibTransId="{FFF9893F-E33A-439A-A260-582F5878A072}"/>
    <dgm:cxn modelId="{371D0484-AF7C-4F5B-94FF-77E7D169A9D3}" type="presOf" srcId="{CC88C759-2996-43C4-A1CE-8A833023CDC3}" destId="{AE53645C-BEBA-444F-A09D-610FF56EAB08}" srcOrd="0" destOrd="0" presId="urn:microsoft.com/office/officeart/2005/8/layout/vList2"/>
    <dgm:cxn modelId="{C677D3CC-6221-4EF5-9AAF-97DB08A964C6}" srcId="{C7869393-D6AF-4592-B997-9057135B1796}" destId="{6EAEE20A-B0A9-4B17-A071-9847EF0CBF56}" srcOrd="5" destOrd="0" parTransId="{4CCA55C7-957D-4416-AF10-6AFF409BD4F7}" sibTransId="{31AAB4FC-66FB-43BC-A7B2-61EA7EE393CC}"/>
    <dgm:cxn modelId="{8A9052D6-15A2-436A-B722-A026D050DBD7}" srcId="{C7869393-D6AF-4592-B997-9057135B1796}" destId="{E1C7D363-AB86-4F50-BD6B-AE2643FC7F8B}" srcOrd="1" destOrd="0" parTransId="{C77B0862-CFD4-4DC7-A517-A29C46D3DF5D}" sibTransId="{A8B4EC59-0F8C-46A5-9FA5-A0C78C29F336}"/>
    <dgm:cxn modelId="{FCDAB9F5-5C5C-4F03-B19D-A7150A148575}" type="presOf" srcId="{6EAEE20A-B0A9-4B17-A071-9847EF0CBF56}" destId="{1C887F12-43E4-4C8D-9929-FEB7F38B729F}" srcOrd="0" destOrd="0" presId="urn:microsoft.com/office/officeart/2005/8/layout/vList2"/>
    <dgm:cxn modelId="{0C13D7F6-98FD-418F-A63C-37DC43241D34}" type="presOf" srcId="{E1C7D363-AB86-4F50-BD6B-AE2643FC7F8B}" destId="{A06D71B5-5788-4A8B-9330-DDECE4BFC12B}" srcOrd="0" destOrd="0" presId="urn:microsoft.com/office/officeart/2005/8/layout/vList2"/>
    <dgm:cxn modelId="{8B55E6FC-22CE-48C9-A102-F8C982D981DE}" type="presOf" srcId="{C7869393-D6AF-4592-B997-9057135B1796}" destId="{37ED6E48-10CA-49DC-A597-BD3805487123}" srcOrd="0" destOrd="0" presId="urn:microsoft.com/office/officeart/2005/8/layout/vList2"/>
    <dgm:cxn modelId="{EBBE1175-9FF1-407D-86E6-CC71270FB191}" type="presParOf" srcId="{37ED6E48-10CA-49DC-A597-BD3805487123}" destId="{2F8FAC57-5FFA-4784-9068-894136F179C4}" srcOrd="0" destOrd="0" presId="urn:microsoft.com/office/officeart/2005/8/layout/vList2"/>
    <dgm:cxn modelId="{587DCF85-7A75-4312-9542-8289FBD3BF94}" type="presParOf" srcId="{37ED6E48-10CA-49DC-A597-BD3805487123}" destId="{A322C5A7-1465-4275-96CC-73A99D86470D}" srcOrd="1" destOrd="0" presId="urn:microsoft.com/office/officeart/2005/8/layout/vList2"/>
    <dgm:cxn modelId="{330B3758-7DAB-42F5-8FD1-A00E20B87B2F}" type="presParOf" srcId="{37ED6E48-10CA-49DC-A597-BD3805487123}" destId="{A06D71B5-5788-4A8B-9330-DDECE4BFC12B}" srcOrd="2" destOrd="0" presId="urn:microsoft.com/office/officeart/2005/8/layout/vList2"/>
    <dgm:cxn modelId="{89C74DFD-761D-4E8C-9C14-4283A6F802B8}" type="presParOf" srcId="{37ED6E48-10CA-49DC-A597-BD3805487123}" destId="{A36E6ECA-48A3-4E72-8D9B-901B1BEC942D}" srcOrd="3" destOrd="0" presId="urn:microsoft.com/office/officeart/2005/8/layout/vList2"/>
    <dgm:cxn modelId="{C5EDE662-21B0-4ED9-8A0D-6A78A2D03D2D}" type="presParOf" srcId="{37ED6E48-10CA-49DC-A597-BD3805487123}" destId="{8F38206B-5B28-4154-826C-9535382491BC}" srcOrd="4" destOrd="0" presId="urn:microsoft.com/office/officeart/2005/8/layout/vList2"/>
    <dgm:cxn modelId="{F69910B8-C837-4F12-BAFC-1B82FFD465CE}" type="presParOf" srcId="{37ED6E48-10CA-49DC-A597-BD3805487123}" destId="{D5CA317B-A861-4C1A-BB18-AB0978C986EB}" srcOrd="5" destOrd="0" presId="urn:microsoft.com/office/officeart/2005/8/layout/vList2"/>
    <dgm:cxn modelId="{E67E043F-A5D3-4745-94B3-0DD5A15C79A9}" type="presParOf" srcId="{37ED6E48-10CA-49DC-A597-BD3805487123}" destId="{AE53645C-BEBA-444F-A09D-610FF56EAB08}" srcOrd="6" destOrd="0" presId="urn:microsoft.com/office/officeart/2005/8/layout/vList2"/>
    <dgm:cxn modelId="{5EAD8E3B-EA91-4543-8082-478C0110876B}" type="presParOf" srcId="{37ED6E48-10CA-49DC-A597-BD3805487123}" destId="{990141E7-CC18-436A-9105-40E6B01FF5C4}" srcOrd="7" destOrd="0" presId="urn:microsoft.com/office/officeart/2005/8/layout/vList2"/>
    <dgm:cxn modelId="{6E13037C-2999-412B-B7BA-061BD25EC686}" type="presParOf" srcId="{37ED6E48-10CA-49DC-A597-BD3805487123}" destId="{B3A24C02-1D36-434A-8825-99380077954E}" srcOrd="8" destOrd="0" presId="urn:microsoft.com/office/officeart/2005/8/layout/vList2"/>
    <dgm:cxn modelId="{863A485F-249A-41DB-9FBF-1D433ADA22FC}" type="presParOf" srcId="{37ED6E48-10CA-49DC-A597-BD3805487123}" destId="{C1409A44-6161-4BA8-B05C-2F52059E2506}" srcOrd="9" destOrd="0" presId="urn:microsoft.com/office/officeart/2005/8/layout/vList2"/>
    <dgm:cxn modelId="{DCAA9FC2-DE70-4782-934B-2406A79ECD30}" type="presParOf" srcId="{37ED6E48-10CA-49DC-A597-BD3805487123}" destId="{1C887F12-43E4-4C8D-9929-FEB7F38B729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6FE6B-C472-EB49-828F-AC1446AEDB7E}">
      <dsp:nvSpPr>
        <dsp:cNvPr id="0" name=""/>
        <dsp:cNvSpPr/>
      </dsp:nvSpPr>
      <dsp:spPr>
        <a:xfrm>
          <a:off x="102822" y="2248903"/>
          <a:ext cx="45720" cy="4265466"/>
        </a:xfrm>
        <a:prstGeom prst="line">
          <a:avLst/>
        </a:prstGeom>
        <a:solidFill>
          <a:schemeClr val="lt1">
            <a:alpha val="90000"/>
            <a:hueOff val="0"/>
            <a:satOff val="0"/>
            <a:lumOff val="0"/>
            <a:alphaOff val="0"/>
          </a:schemeClr>
        </a:solidFill>
        <a:ln w="6350" cap="flat" cmpd="sng" algn="ctr">
          <a:solidFill>
            <a:srgbClr val="008000"/>
          </a:solidFill>
          <a:prstDash val="solid"/>
          <a:miter lim="800000"/>
        </a:ln>
        <a:effectLst/>
      </dsp:spPr>
      <dsp:style>
        <a:lnRef idx="1">
          <a:scrgbClr r="0" g="0" b="0"/>
        </a:lnRef>
        <a:fillRef idx="1">
          <a:scrgbClr r="0" g="0" b="0"/>
        </a:fillRef>
        <a:effectRef idx="0">
          <a:scrgbClr r="0" g="0" b="0"/>
        </a:effectRef>
        <a:fontRef idx="minor"/>
      </dsp:style>
    </dsp:sp>
    <dsp:sp modelId="{79FAAF6D-912F-B348-9A24-155C7A402565}">
      <dsp:nvSpPr>
        <dsp:cNvPr id="0" name=""/>
        <dsp:cNvSpPr/>
      </dsp:nvSpPr>
      <dsp:spPr>
        <a:xfrm>
          <a:off x="278914" y="2179825"/>
          <a:ext cx="1558083" cy="95385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a:noFill/>
        </a:ln>
        <a:effectLst/>
      </dsp:spPr>
      <dsp:style>
        <a:lnRef idx="0">
          <a:scrgbClr r="0" g="0" b="0"/>
        </a:lnRef>
        <a:fillRef idx="3">
          <a:scrgbClr r="0" g="0" b="0"/>
        </a:fillRef>
        <a:effectRef idx="2">
          <a:scrgbClr r="0" g="0" b="0"/>
        </a:effectRef>
        <a:fontRef idx="minor">
          <a:schemeClr val="lt1"/>
        </a:fontRef>
      </dsp:style>
    </dsp:sp>
    <dsp:sp modelId="{D36B5763-A92C-BB47-8BD4-63607203328E}">
      <dsp:nvSpPr>
        <dsp:cNvPr id="0" name=""/>
        <dsp:cNvSpPr/>
      </dsp:nvSpPr>
      <dsp:spPr>
        <a:xfrm>
          <a:off x="185341" y="3225270"/>
          <a:ext cx="1702265" cy="167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Behavioral Expectations</a:t>
          </a:r>
        </a:p>
        <a:p>
          <a:pPr marL="57150" lvl="1" indent="-57150" algn="l" defTabSz="88900">
            <a:lnSpc>
              <a:spcPct val="90000"/>
            </a:lnSpc>
            <a:spcBef>
              <a:spcPct val="0"/>
            </a:spcBef>
            <a:spcAft>
              <a:spcPct val="15000"/>
            </a:spcAft>
            <a:buChar char="•"/>
          </a:pPr>
          <a:endParaRPr lang="en-US" sz="200" kern="1200" dirty="0"/>
        </a:p>
        <a:p>
          <a:pPr marL="228600" lvl="1" indent="-228600" algn="l" defTabSz="889000">
            <a:lnSpc>
              <a:spcPct val="90000"/>
            </a:lnSpc>
            <a:spcBef>
              <a:spcPct val="0"/>
            </a:spcBef>
            <a:spcAft>
              <a:spcPct val="15000"/>
            </a:spcAft>
            <a:buChar char="•"/>
          </a:pPr>
          <a:r>
            <a:rPr lang="en-US" sz="2000" kern="1200" dirty="0"/>
            <a:t>Health &amp; Wellness Expectations</a:t>
          </a:r>
        </a:p>
        <a:p>
          <a:pPr marL="57150" lvl="1" indent="-57150" algn="l" defTabSz="88900">
            <a:lnSpc>
              <a:spcPct val="90000"/>
            </a:lnSpc>
            <a:spcBef>
              <a:spcPct val="0"/>
            </a:spcBef>
            <a:spcAft>
              <a:spcPct val="15000"/>
            </a:spcAft>
            <a:buChar char="•"/>
          </a:pPr>
          <a:endParaRPr lang="en-US" sz="200" kern="1200" dirty="0"/>
        </a:p>
        <a:p>
          <a:pPr marL="228600" lvl="1" indent="-228600" algn="l" defTabSz="889000">
            <a:lnSpc>
              <a:spcPct val="90000"/>
            </a:lnSpc>
            <a:spcBef>
              <a:spcPct val="0"/>
            </a:spcBef>
            <a:spcAft>
              <a:spcPct val="15000"/>
            </a:spcAft>
            <a:buChar char="•"/>
          </a:pPr>
          <a:r>
            <a:rPr lang="en-US" sz="2000" kern="1200" dirty="0"/>
            <a:t>Sense of Physical Security</a:t>
          </a:r>
        </a:p>
        <a:p>
          <a:pPr marL="57150" lvl="1" indent="-57150" algn="l" defTabSz="88900">
            <a:lnSpc>
              <a:spcPct val="90000"/>
            </a:lnSpc>
            <a:spcBef>
              <a:spcPct val="0"/>
            </a:spcBef>
            <a:spcAft>
              <a:spcPct val="15000"/>
            </a:spcAft>
            <a:buChar char="•"/>
          </a:pPr>
          <a:endParaRPr lang="en-US" sz="200" kern="1200" dirty="0"/>
        </a:p>
        <a:p>
          <a:pPr marL="228600" lvl="1" indent="-228600" algn="l" defTabSz="889000">
            <a:lnSpc>
              <a:spcPct val="90000"/>
            </a:lnSpc>
            <a:spcBef>
              <a:spcPct val="0"/>
            </a:spcBef>
            <a:spcAft>
              <a:spcPct val="15000"/>
            </a:spcAft>
            <a:buChar char="•"/>
          </a:pPr>
          <a:r>
            <a:rPr lang="en-US" sz="2000" kern="1200" dirty="0"/>
            <a:t>Sense of Social-Emotional Security</a:t>
          </a:r>
        </a:p>
        <a:p>
          <a:pPr marL="171450" lvl="1" indent="-171450" algn="l" defTabSz="800100">
            <a:lnSpc>
              <a:spcPct val="90000"/>
            </a:lnSpc>
            <a:spcBef>
              <a:spcPct val="0"/>
            </a:spcBef>
            <a:spcAft>
              <a:spcPct val="15000"/>
            </a:spcAft>
            <a:buChar char="•"/>
          </a:pPr>
          <a:endParaRPr lang="en-US" sz="1800" kern="1200" dirty="0"/>
        </a:p>
      </dsp:txBody>
      <dsp:txXfrm>
        <a:off x="185341" y="3225270"/>
        <a:ext cx="1702265" cy="1672236"/>
      </dsp:txXfrm>
    </dsp:sp>
    <dsp:sp modelId="{57A8C797-2B62-8845-9DA2-82667D9DD18C}">
      <dsp:nvSpPr>
        <dsp:cNvPr id="0" name=""/>
        <dsp:cNvSpPr/>
      </dsp:nvSpPr>
      <dsp:spPr>
        <a:xfrm>
          <a:off x="76196" y="855388"/>
          <a:ext cx="1984639" cy="1275567"/>
        </a:xfrm>
        <a:prstGeom prst="rect">
          <a:avLst/>
        </a:prstGeom>
        <a:solidFill>
          <a:srgbClr val="73AF34">
            <a:alpha val="83000"/>
          </a:srgbClr>
        </a:solidFill>
        <a:ln w="25400" cap="flat" cmpd="sng" algn="ctr">
          <a:solidFill>
            <a:srgbClr val="008000"/>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Safety</a:t>
          </a:r>
        </a:p>
      </dsp:txBody>
      <dsp:txXfrm>
        <a:off x="76196" y="855388"/>
        <a:ext cx="1984639" cy="1275567"/>
      </dsp:txXfrm>
    </dsp:sp>
    <dsp:sp modelId="{DE611BCC-CEA6-5944-957D-71E07C7CF3E3}">
      <dsp:nvSpPr>
        <dsp:cNvPr id="0" name=""/>
        <dsp:cNvSpPr/>
      </dsp:nvSpPr>
      <dsp:spPr>
        <a:xfrm>
          <a:off x="2277999" y="2178263"/>
          <a:ext cx="45720" cy="4431665"/>
        </a:xfrm>
        <a:prstGeom prst="line">
          <a:avLst/>
        </a:prstGeom>
        <a:solidFill>
          <a:schemeClr val="lt1">
            <a:alpha val="90000"/>
            <a:hueOff val="0"/>
            <a:satOff val="0"/>
            <a:lumOff val="0"/>
            <a:alphaOff val="0"/>
          </a:schemeClr>
        </a:solidFill>
        <a:ln w="6350" cap="flat" cmpd="sng" algn="ctr">
          <a:solidFill>
            <a:srgbClr val="008000"/>
          </a:solidFill>
          <a:prstDash val="solid"/>
          <a:miter lim="800000"/>
        </a:ln>
        <a:effectLst/>
      </dsp:spPr>
      <dsp:style>
        <a:lnRef idx="1">
          <a:scrgbClr r="0" g="0" b="0"/>
        </a:lnRef>
        <a:fillRef idx="1">
          <a:scrgbClr r="0" g="0" b="0"/>
        </a:fillRef>
        <a:effectRef idx="0">
          <a:scrgbClr r="0" g="0" b="0"/>
        </a:effectRef>
        <a:fontRef idx="minor"/>
      </dsp:style>
    </dsp:sp>
    <dsp:sp modelId="{10743C26-50B7-4044-80F1-20C14F789654}">
      <dsp:nvSpPr>
        <dsp:cNvPr id="0" name=""/>
        <dsp:cNvSpPr/>
      </dsp:nvSpPr>
      <dsp:spPr>
        <a:xfrm>
          <a:off x="2632972" y="2155529"/>
          <a:ext cx="1444916" cy="105164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a:noFill/>
        </a:ln>
        <a:effectLst/>
      </dsp:spPr>
      <dsp:style>
        <a:lnRef idx="0">
          <a:scrgbClr r="0" g="0" b="0"/>
        </a:lnRef>
        <a:fillRef idx="3">
          <a:scrgbClr r="0" g="0" b="0"/>
        </a:fillRef>
        <a:effectRef idx="2">
          <a:scrgbClr r="0" g="0" b="0"/>
        </a:effectRef>
        <a:fontRef idx="minor">
          <a:schemeClr val="lt1"/>
        </a:fontRef>
      </dsp:style>
    </dsp:sp>
    <dsp:sp modelId="{B51FCD1E-634C-C741-9806-68DD4EB126ED}">
      <dsp:nvSpPr>
        <dsp:cNvPr id="0" name=""/>
        <dsp:cNvSpPr/>
      </dsp:nvSpPr>
      <dsp:spPr>
        <a:xfrm>
          <a:off x="2333042" y="3298766"/>
          <a:ext cx="1990271" cy="167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School Connectedness &amp; Community Engagement</a:t>
          </a:r>
        </a:p>
        <a:p>
          <a:pPr marL="57150" lvl="1" indent="-57150" algn="l" defTabSz="88900">
            <a:lnSpc>
              <a:spcPct val="90000"/>
            </a:lnSpc>
            <a:spcBef>
              <a:spcPct val="0"/>
            </a:spcBef>
            <a:spcAft>
              <a:spcPct val="15000"/>
            </a:spcAft>
            <a:buChar char="•"/>
          </a:pPr>
          <a:endParaRPr lang="en-US" sz="200" kern="1200" dirty="0"/>
        </a:p>
        <a:p>
          <a:pPr marL="228600" lvl="1" indent="-228600" algn="l" defTabSz="889000">
            <a:lnSpc>
              <a:spcPct val="90000"/>
            </a:lnSpc>
            <a:spcBef>
              <a:spcPct val="0"/>
            </a:spcBef>
            <a:spcAft>
              <a:spcPct val="15000"/>
            </a:spcAft>
            <a:buChar char="•"/>
          </a:pPr>
          <a:r>
            <a:rPr lang="en-US" sz="2000" kern="1200" dirty="0"/>
            <a:t>Physical Surrounding</a:t>
          </a:r>
        </a:p>
      </dsp:txBody>
      <dsp:txXfrm>
        <a:off x="2333042" y="3298766"/>
        <a:ext cx="1990271" cy="1672236"/>
      </dsp:txXfrm>
    </dsp:sp>
    <dsp:sp modelId="{E326A292-91DB-CB44-8D4D-8656780AB789}">
      <dsp:nvSpPr>
        <dsp:cNvPr id="0" name=""/>
        <dsp:cNvSpPr/>
      </dsp:nvSpPr>
      <dsp:spPr>
        <a:xfrm>
          <a:off x="2305722" y="855388"/>
          <a:ext cx="2113887" cy="1238278"/>
        </a:xfrm>
        <a:prstGeom prst="rect">
          <a:avLst/>
        </a:prstGeom>
        <a:solidFill>
          <a:srgbClr val="73AF34">
            <a:alpha val="83000"/>
          </a:srgbClr>
        </a:solidFill>
        <a:ln w="25400" cap="flat" cmpd="sng" algn="ctr">
          <a:solidFill>
            <a:srgbClr val="008000"/>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Physical Environment</a:t>
          </a:r>
        </a:p>
      </dsp:txBody>
      <dsp:txXfrm>
        <a:off x="2305722" y="855388"/>
        <a:ext cx="2113887" cy="1238278"/>
      </dsp:txXfrm>
    </dsp:sp>
    <dsp:sp modelId="{AE016F92-A319-384D-9413-A5E7CB3C636E}">
      <dsp:nvSpPr>
        <dsp:cNvPr id="0" name=""/>
        <dsp:cNvSpPr/>
      </dsp:nvSpPr>
      <dsp:spPr>
        <a:xfrm>
          <a:off x="4602480" y="2188753"/>
          <a:ext cx="45720" cy="4399105"/>
        </a:xfrm>
        <a:prstGeom prst="line">
          <a:avLst/>
        </a:prstGeom>
        <a:solidFill>
          <a:schemeClr val="lt1">
            <a:alpha val="90000"/>
            <a:hueOff val="0"/>
            <a:satOff val="0"/>
            <a:lumOff val="0"/>
            <a:alphaOff val="0"/>
          </a:schemeClr>
        </a:solidFill>
        <a:ln w="6350" cap="flat" cmpd="sng" algn="ctr">
          <a:solidFill>
            <a:srgbClr val="008000"/>
          </a:solidFill>
          <a:prstDash val="solid"/>
          <a:miter lim="800000"/>
        </a:ln>
        <a:effectLst/>
      </dsp:spPr>
      <dsp:style>
        <a:lnRef idx="1">
          <a:scrgbClr r="0" g="0" b="0"/>
        </a:lnRef>
        <a:fillRef idx="1">
          <a:scrgbClr r="0" g="0" b="0"/>
        </a:fillRef>
        <a:effectRef idx="0">
          <a:scrgbClr r="0" g="0" b="0"/>
        </a:effectRef>
        <a:fontRef idx="minor"/>
      </dsp:style>
    </dsp:sp>
    <dsp:sp modelId="{846AF5F3-83DD-614E-A223-4454901FDF93}">
      <dsp:nvSpPr>
        <dsp:cNvPr id="0" name=""/>
        <dsp:cNvSpPr/>
      </dsp:nvSpPr>
      <dsp:spPr>
        <a:xfrm>
          <a:off x="4806285" y="2251759"/>
          <a:ext cx="1555257" cy="97792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a:noFill/>
        </a:ln>
        <a:effectLst/>
      </dsp:spPr>
      <dsp:style>
        <a:lnRef idx="0">
          <a:scrgbClr r="0" g="0" b="0"/>
        </a:lnRef>
        <a:fillRef idx="3">
          <a:scrgbClr r="0" g="0" b="0"/>
        </a:fillRef>
        <a:effectRef idx="2">
          <a:scrgbClr r="0" g="0" b="0"/>
        </a:effectRef>
        <a:fontRef idx="minor">
          <a:schemeClr val="lt1"/>
        </a:fontRef>
      </dsp:style>
    </dsp:sp>
    <dsp:sp modelId="{3C1062BC-2232-8A49-9498-5CFD962B5727}">
      <dsp:nvSpPr>
        <dsp:cNvPr id="0" name=""/>
        <dsp:cNvSpPr/>
      </dsp:nvSpPr>
      <dsp:spPr>
        <a:xfrm>
          <a:off x="4708754" y="3225268"/>
          <a:ext cx="1920648" cy="167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Support for Learning</a:t>
          </a:r>
        </a:p>
        <a:p>
          <a:pPr marL="57150" lvl="1" indent="-57150" algn="l" defTabSz="88900">
            <a:lnSpc>
              <a:spcPct val="90000"/>
            </a:lnSpc>
            <a:spcBef>
              <a:spcPct val="0"/>
            </a:spcBef>
            <a:spcAft>
              <a:spcPct val="15000"/>
            </a:spcAft>
            <a:buChar char="•"/>
          </a:pPr>
          <a:endParaRPr lang="en-US" sz="200" kern="1200" dirty="0"/>
        </a:p>
        <a:p>
          <a:pPr marL="228600" lvl="1" indent="-228600" algn="l" defTabSz="889000">
            <a:lnSpc>
              <a:spcPct val="90000"/>
            </a:lnSpc>
            <a:spcBef>
              <a:spcPct val="0"/>
            </a:spcBef>
            <a:spcAft>
              <a:spcPct val="15000"/>
            </a:spcAft>
            <a:buChar char="•"/>
          </a:pPr>
          <a:r>
            <a:rPr lang="en-US" sz="2000" kern="1200" dirty="0"/>
            <a:t>Social Skills Development</a:t>
          </a:r>
        </a:p>
        <a:p>
          <a:pPr marL="57150" lvl="1" indent="-57150" algn="l" defTabSz="88900">
            <a:lnSpc>
              <a:spcPct val="90000"/>
            </a:lnSpc>
            <a:spcBef>
              <a:spcPct val="0"/>
            </a:spcBef>
            <a:spcAft>
              <a:spcPct val="15000"/>
            </a:spcAft>
            <a:buChar char="•"/>
          </a:pPr>
          <a:endParaRPr lang="en-US" sz="200" kern="1200" dirty="0"/>
        </a:p>
        <a:p>
          <a:pPr marL="228600" lvl="1" indent="-228600" algn="l" defTabSz="889000">
            <a:lnSpc>
              <a:spcPct val="90000"/>
            </a:lnSpc>
            <a:spcBef>
              <a:spcPct val="0"/>
            </a:spcBef>
            <a:spcAft>
              <a:spcPct val="15000"/>
            </a:spcAft>
            <a:buChar char="•"/>
          </a:pPr>
          <a:r>
            <a:rPr lang="en-US" sz="2000" kern="1200" dirty="0"/>
            <a:t>Student Engagement &amp; Self-Direction</a:t>
          </a:r>
        </a:p>
      </dsp:txBody>
      <dsp:txXfrm>
        <a:off x="4708754" y="3225268"/>
        <a:ext cx="1920648" cy="1672236"/>
      </dsp:txXfrm>
    </dsp:sp>
    <dsp:sp modelId="{A62014F5-1BD9-1948-A5F0-1709F1DB0E83}">
      <dsp:nvSpPr>
        <dsp:cNvPr id="0" name=""/>
        <dsp:cNvSpPr/>
      </dsp:nvSpPr>
      <dsp:spPr>
        <a:xfrm>
          <a:off x="4622564" y="836968"/>
          <a:ext cx="2083031" cy="1267803"/>
        </a:xfrm>
        <a:prstGeom prst="rect">
          <a:avLst/>
        </a:prstGeom>
        <a:solidFill>
          <a:srgbClr val="73AF34">
            <a:alpha val="83000"/>
          </a:srgbClr>
        </a:solidFill>
        <a:ln w="25400" cap="flat" cmpd="sng" algn="ctr">
          <a:solidFill>
            <a:srgbClr val="008000"/>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Teaching and Learning</a:t>
          </a:r>
        </a:p>
      </dsp:txBody>
      <dsp:txXfrm>
        <a:off x="4622564" y="836968"/>
        <a:ext cx="2083031" cy="1267803"/>
      </dsp:txXfrm>
    </dsp:sp>
    <dsp:sp modelId="{AB906DA1-5793-234E-A238-790EE99C5ACE}">
      <dsp:nvSpPr>
        <dsp:cNvPr id="0" name=""/>
        <dsp:cNvSpPr/>
      </dsp:nvSpPr>
      <dsp:spPr>
        <a:xfrm>
          <a:off x="6888480" y="2178250"/>
          <a:ext cx="45720" cy="4412083"/>
        </a:xfrm>
        <a:prstGeom prst="line">
          <a:avLst/>
        </a:prstGeom>
        <a:solidFill>
          <a:schemeClr val="lt1">
            <a:alpha val="90000"/>
            <a:hueOff val="0"/>
            <a:satOff val="0"/>
            <a:lumOff val="0"/>
            <a:alphaOff val="0"/>
          </a:schemeClr>
        </a:solidFill>
        <a:ln w="6350" cap="flat" cmpd="sng" algn="ctr">
          <a:solidFill>
            <a:srgbClr val="008000"/>
          </a:solidFill>
          <a:prstDash val="solid"/>
          <a:miter lim="800000"/>
        </a:ln>
        <a:effectLst/>
      </dsp:spPr>
      <dsp:style>
        <a:lnRef idx="1">
          <a:scrgbClr r="0" g="0" b="0"/>
        </a:lnRef>
        <a:fillRef idx="1">
          <a:scrgbClr r="0" g="0" b="0"/>
        </a:fillRef>
        <a:effectRef idx="0">
          <a:scrgbClr r="0" g="0" b="0"/>
        </a:effectRef>
        <a:fontRef idx="minor"/>
      </dsp:style>
    </dsp:sp>
    <dsp:sp modelId="{E8F724DC-3DDB-604C-8FCD-D750BAA6FB8F}">
      <dsp:nvSpPr>
        <dsp:cNvPr id="0" name=""/>
        <dsp:cNvSpPr/>
      </dsp:nvSpPr>
      <dsp:spPr>
        <a:xfrm>
          <a:off x="7162804" y="2251756"/>
          <a:ext cx="1708393" cy="91680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7000" b="-27000"/>
          </a:stretch>
        </a:blipFill>
        <a:ln>
          <a:noFill/>
        </a:ln>
        <a:effectLst/>
      </dsp:spPr>
      <dsp:style>
        <a:lnRef idx="0">
          <a:scrgbClr r="0" g="0" b="0"/>
        </a:lnRef>
        <a:fillRef idx="3">
          <a:scrgbClr r="0" g="0" b="0"/>
        </a:fillRef>
        <a:effectRef idx="2">
          <a:scrgbClr r="0" g="0" b="0"/>
        </a:effectRef>
        <a:fontRef idx="minor">
          <a:schemeClr val="lt1"/>
        </a:fontRef>
      </dsp:style>
    </dsp:sp>
    <dsp:sp modelId="{03BF8AD2-D065-1941-92C7-B75AEFA7D090}">
      <dsp:nvSpPr>
        <dsp:cNvPr id="0" name=""/>
        <dsp:cNvSpPr/>
      </dsp:nvSpPr>
      <dsp:spPr>
        <a:xfrm>
          <a:off x="7010400" y="3225267"/>
          <a:ext cx="1702265" cy="167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Respect for Diversity</a:t>
          </a:r>
        </a:p>
        <a:p>
          <a:pPr marL="57150" lvl="1" indent="-57150" algn="l" defTabSz="88900">
            <a:lnSpc>
              <a:spcPct val="90000"/>
            </a:lnSpc>
            <a:spcBef>
              <a:spcPct val="0"/>
            </a:spcBef>
            <a:spcAft>
              <a:spcPct val="15000"/>
            </a:spcAft>
            <a:buChar char="•"/>
          </a:pPr>
          <a:endParaRPr lang="en-US" sz="200" kern="1200" dirty="0"/>
        </a:p>
        <a:p>
          <a:pPr marL="228600" lvl="1" indent="-228600" algn="l" defTabSz="889000">
            <a:lnSpc>
              <a:spcPct val="90000"/>
            </a:lnSpc>
            <a:spcBef>
              <a:spcPct val="0"/>
            </a:spcBef>
            <a:spcAft>
              <a:spcPct val="15000"/>
            </a:spcAft>
            <a:buChar char="•"/>
          </a:pPr>
          <a:r>
            <a:rPr lang="en-US" sz="2000" kern="1200" dirty="0"/>
            <a:t>Social Supports for Students</a:t>
          </a:r>
        </a:p>
        <a:p>
          <a:pPr marL="57150" lvl="1" indent="-57150" algn="l" defTabSz="88900">
            <a:lnSpc>
              <a:spcPct val="90000"/>
            </a:lnSpc>
            <a:spcBef>
              <a:spcPct val="0"/>
            </a:spcBef>
            <a:spcAft>
              <a:spcPct val="15000"/>
            </a:spcAft>
            <a:buChar char="•"/>
          </a:pPr>
          <a:endParaRPr lang="en-US" sz="200" kern="1200" dirty="0"/>
        </a:p>
        <a:p>
          <a:pPr marL="228600" lvl="1" indent="-228600" algn="l" defTabSz="889000">
            <a:lnSpc>
              <a:spcPct val="90000"/>
            </a:lnSpc>
            <a:spcBef>
              <a:spcPct val="0"/>
            </a:spcBef>
            <a:spcAft>
              <a:spcPct val="15000"/>
            </a:spcAft>
            <a:buChar char="•"/>
          </a:pPr>
          <a:r>
            <a:rPr lang="en-US" sz="2000" kern="1200" dirty="0"/>
            <a:t>Leadership</a:t>
          </a:r>
        </a:p>
        <a:p>
          <a:pPr marL="57150" lvl="1" indent="-57150" algn="l" defTabSz="88900">
            <a:lnSpc>
              <a:spcPct val="90000"/>
            </a:lnSpc>
            <a:spcBef>
              <a:spcPct val="0"/>
            </a:spcBef>
            <a:spcAft>
              <a:spcPct val="15000"/>
            </a:spcAft>
            <a:buChar char="•"/>
          </a:pPr>
          <a:endParaRPr lang="en-US" sz="200" kern="1200" dirty="0"/>
        </a:p>
        <a:p>
          <a:pPr marL="228600" lvl="1" indent="-228600" algn="l" defTabSz="889000">
            <a:lnSpc>
              <a:spcPct val="90000"/>
            </a:lnSpc>
            <a:spcBef>
              <a:spcPct val="0"/>
            </a:spcBef>
            <a:spcAft>
              <a:spcPct val="15000"/>
            </a:spcAft>
            <a:buChar char="•"/>
          </a:pPr>
          <a:r>
            <a:rPr lang="en-US" sz="2000" kern="1200" dirty="0"/>
            <a:t>Professional Relationships</a:t>
          </a:r>
        </a:p>
      </dsp:txBody>
      <dsp:txXfrm>
        <a:off x="7010400" y="3225267"/>
        <a:ext cx="1702265" cy="1672236"/>
      </dsp:txXfrm>
    </dsp:sp>
    <dsp:sp modelId="{17190560-02E0-1447-BF6F-9FA23011F1A2}">
      <dsp:nvSpPr>
        <dsp:cNvPr id="0" name=""/>
        <dsp:cNvSpPr/>
      </dsp:nvSpPr>
      <dsp:spPr>
        <a:xfrm>
          <a:off x="6883125" y="849976"/>
          <a:ext cx="2230782" cy="1254792"/>
        </a:xfrm>
        <a:prstGeom prst="rect">
          <a:avLst/>
        </a:prstGeom>
        <a:solidFill>
          <a:srgbClr val="73AF34">
            <a:alpha val="83000"/>
          </a:srgbClr>
        </a:solidFill>
        <a:ln w="25400" cap="flat" cmpd="sng" algn="ctr">
          <a:solidFill>
            <a:srgbClr val="008000"/>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Interpersonal Relationships</a:t>
          </a:r>
        </a:p>
      </dsp:txBody>
      <dsp:txXfrm>
        <a:off x="6883125" y="849976"/>
        <a:ext cx="2230782" cy="12547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FAC57-5FFA-4784-9068-894136F179C4}">
      <dsp:nvSpPr>
        <dsp:cNvPr id="0" name=""/>
        <dsp:cNvSpPr/>
      </dsp:nvSpPr>
      <dsp:spPr>
        <a:xfrm>
          <a:off x="0" y="38484"/>
          <a:ext cx="78867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Exploration and adoption – </a:t>
          </a:r>
          <a:r>
            <a:rPr lang="en-US" sz="2700" i="1" kern="1200" dirty="0"/>
            <a:t>buy in, urgency </a:t>
          </a:r>
          <a:endParaRPr lang="en-US" sz="2700" kern="1200" dirty="0"/>
        </a:p>
      </dsp:txBody>
      <dsp:txXfrm>
        <a:off x="31613" y="70097"/>
        <a:ext cx="7823474" cy="584369"/>
      </dsp:txXfrm>
    </dsp:sp>
    <dsp:sp modelId="{A06D71B5-5788-4A8B-9330-DDECE4BFC12B}">
      <dsp:nvSpPr>
        <dsp:cNvPr id="0" name=""/>
        <dsp:cNvSpPr/>
      </dsp:nvSpPr>
      <dsp:spPr>
        <a:xfrm>
          <a:off x="0" y="763839"/>
          <a:ext cx="78867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Program installation </a:t>
          </a:r>
          <a:r>
            <a:rPr lang="en-US" sz="2700" i="1" kern="1200" dirty="0"/>
            <a:t>– team, roles</a:t>
          </a:r>
          <a:endParaRPr lang="en-US" sz="2700" kern="1200" dirty="0"/>
        </a:p>
      </dsp:txBody>
      <dsp:txXfrm>
        <a:off x="31613" y="795452"/>
        <a:ext cx="7823474" cy="584369"/>
      </dsp:txXfrm>
    </dsp:sp>
    <dsp:sp modelId="{8F38206B-5B28-4154-826C-9535382491BC}">
      <dsp:nvSpPr>
        <dsp:cNvPr id="0" name=""/>
        <dsp:cNvSpPr/>
      </dsp:nvSpPr>
      <dsp:spPr>
        <a:xfrm>
          <a:off x="0" y="1489194"/>
          <a:ext cx="78867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Initial implementation </a:t>
          </a:r>
          <a:r>
            <a:rPr lang="en-US" sz="2700" i="1" kern="1200" dirty="0"/>
            <a:t>– </a:t>
          </a:r>
          <a:r>
            <a:rPr lang="en-US" sz="2700" i="1" kern="1200" dirty="0">
              <a:solidFill>
                <a:srgbClr val="FF0000"/>
              </a:solidFill>
              <a:hlinkClick xmlns:r="http://schemas.openxmlformats.org/officeDocument/2006/relationships" r:id="rId1">
                <a:extLst>
                  <a:ext uri="{A12FA001-AC4F-418D-AE19-62706E023703}">
                    <ahyp:hlinkClr xmlns:ahyp="http://schemas.microsoft.com/office/drawing/2018/hyperlinkcolor" val="tx"/>
                  </a:ext>
                </a:extLst>
              </a:hlinkClick>
            </a:rPr>
            <a:t>piloting</a:t>
          </a:r>
          <a:r>
            <a:rPr lang="en-US" sz="2700" i="1" kern="1200" dirty="0"/>
            <a:t>, examples</a:t>
          </a:r>
          <a:endParaRPr lang="en-US" sz="2700" kern="1200" dirty="0"/>
        </a:p>
      </dsp:txBody>
      <dsp:txXfrm>
        <a:off x="31613" y="1520807"/>
        <a:ext cx="7823474" cy="584369"/>
      </dsp:txXfrm>
    </dsp:sp>
    <dsp:sp modelId="{AE53645C-BEBA-444F-A09D-610FF56EAB08}">
      <dsp:nvSpPr>
        <dsp:cNvPr id="0" name=""/>
        <dsp:cNvSpPr/>
      </dsp:nvSpPr>
      <dsp:spPr>
        <a:xfrm>
          <a:off x="0" y="2214549"/>
          <a:ext cx="78867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Full operation – </a:t>
          </a:r>
          <a:r>
            <a:rPr lang="en-US" sz="2700" i="1" kern="1200" dirty="0"/>
            <a:t>changing staff roles (some/all)</a:t>
          </a:r>
          <a:endParaRPr lang="en-US" sz="2700" kern="1200" dirty="0"/>
        </a:p>
      </dsp:txBody>
      <dsp:txXfrm>
        <a:off x="31613" y="2246162"/>
        <a:ext cx="7823474" cy="584369"/>
      </dsp:txXfrm>
    </dsp:sp>
    <dsp:sp modelId="{B3A24C02-1D36-434A-8825-99380077954E}">
      <dsp:nvSpPr>
        <dsp:cNvPr id="0" name=""/>
        <dsp:cNvSpPr/>
      </dsp:nvSpPr>
      <dsp:spPr>
        <a:xfrm>
          <a:off x="0" y="2939904"/>
          <a:ext cx="78867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Innovation – </a:t>
          </a:r>
          <a:r>
            <a:rPr lang="en-US" sz="2700" i="1" kern="1200" dirty="0"/>
            <a:t>use credibility, codifying roles</a:t>
          </a:r>
          <a:endParaRPr lang="en-US" sz="2700" kern="1200" dirty="0"/>
        </a:p>
      </dsp:txBody>
      <dsp:txXfrm>
        <a:off x="31613" y="2971517"/>
        <a:ext cx="7823474" cy="584369"/>
      </dsp:txXfrm>
    </dsp:sp>
    <dsp:sp modelId="{1C887F12-43E4-4C8D-9929-FEB7F38B729F}">
      <dsp:nvSpPr>
        <dsp:cNvPr id="0" name=""/>
        <dsp:cNvSpPr/>
      </dsp:nvSpPr>
      <dsp:spPr>
        <a:xfrm>
          <a:off x="0" y="3665259"/>
          <a:ext cx="78867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Sustainability – </a:t>
          </a:r>
          <a:r>
            <a:rPr lang="en-US" sz="2700" i="1" kern="1200" dirty="0"/>
            <a:t>new leaders, share with all</a:t>
          </a:r>
          <a:endParaRPr lang="en-US" sz="2700" kern="1200" dirty="0"/>
        </a:p>
      </dsp:txBody>
      <dsp:txXfrm>
        <a:off x="31613" y="3696872"/>
        <a:ext cx="7823474" cy="584369"/>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76066E-F0D1-7246-BF6C-664E9C8C9D7C}" type="datetimeFigureOut">
              <a:rPr lang="en-US" smtClean="0"/>
              <a:t>10/12/2023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n-US" sz="1200" dirty="0"/>
              <a:t>Based on questions/data</a:t>
            </a:r>
          </a:p>
          <a:p>
            <a:r>
              <a:rPr lang="en-US" sz="1200" dirty="0"/>
              <a:t>Individualized</a:t>
            </a:r>
          </a:p>
          <a:p>
            <a:r>
              <a:rPr lang="en-US" sz="1200" dirty="0"/>
              <a:t>Predict/prevent</a:t>
            </a:r>
          </a:p>
          <a:p>
            <a:pPr lvl="0"/>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8713D4-5E87-C44D-AA25-BDB7DAEF4C13}" type="slidenum">
              <a:rPr lang="en-US" smtClean="0"/>
              <a:t>‹#›</a:t>
            </a:fld>
            <a:endParaRPr lang="en-US" dirty="0"/>
          </a:p>
        </p:txBody>
      </p:sp>
    </p:spTree>
    <p:extLst>
      <p:ext uri="{BB962C8B-B14F-4D97-AF65-F5344CB8AC3E}">
        <p14:creationId xmlns:p14="http://schemas.microsoft.com/office/powerpoint/2010/main" val="2122884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A0E857C3-C7CF-AD4D-8889-488C8C05CE94}"/>
              </a:ext>
            </a:extLst>
          </p:cNvPr>
          <p:cNvSpPr>
            <a:spLocks noGrp="1" noRot="1" noChangeAspect="1" noTextEdit="1"/>
          </p:cNvSpPr>
          <p:nvPr>
            <p:ph type="sldImg"/>
          </p:nvPr>
        </p:nvSpPr>
        <p:spPr>
          <a:ln/>
        </p:spPr>
      </p:sp>
      <p:sp>
        <p:nvSpPr>
          <p:cNvPr id="28674" name="Notes Placeholder 2">
            <a:extLst>
              <a:ext uri="{FF2B5EF4-FFF2-40B4-BE49-F238E27FC236}">
                <a16:creationId xmlns:a16="http://schemas.microsoft.com/office/drawing/2014/main" id="{589A2021-608B-684A-86A7-F5E46D7A1E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Who is here – you 15 minutes for set up  - 5</a:t>
            </a:r>
          </a:p>
          <a:p>
            <a:r>
              <a:rPr lang="en-US" altLang="en-US" dirty="0">
                <a:ea typeface="ＭＳ Ｐゴシック" panose="020B0600070205080204" pitchFamily="34" charset="-128"/>
              </a:rPr>
              <a:t>Coaches – internal external</a:t>
            </a:r>
          </a:p>
          <a:p>
            <a:r>
              <a:rPr lang="en-US" altLang="en-US" dirty="0">
                <a:ea typeface="ＭＳ Ｐゴシック" panose="020B0600070205080204" pitchFamily="34" charset="-128"/>
              </a:rPr>
              <a:t>Middle schools/ High Schools</a:t>
            </a:r>
          </a:p>
          <a:p>
            <a:r>
              <a:rPr lang="en-US" altLang="en-US" dirty="0">
                <a:ea typeface="ＭＳ Ｐゴシック" panose="020B0600070205080204" pitchFamily="34" charset="-128"/>
              </a:rPr>
              <a:t>Parents</a:t>
            </a:r>
          </a:p>
          <a:p>
            <a:r>
              <a:rPr lang="en-US" altLang="en-US" dirty="0">
                <a:ea typeface="ＭＳ Ｐゴシック" panose="020B0600070205080204" pitchFamily="34" charset="-128"/>
              </a:rPr>
              <a:t>General education teachers</a:t>
            </a:r>
          </a:p>
          <a:p>
            <a:r>
              <a:rPr lang="en-US" altLang="en-US" dirty="0">
                <a:ea typeface="ＭＳ Ｐゴシック" panose="020B0600070205080204" pitchFamily="34" charset="-128"/>
              </a:rPr>
              <a:t>Special Education teachers</a:t>
            </a:r>
          </a:p>
          <a:p>
            <a:r>
              <a:rPr lang="en-US" altLang="en-US" dirty="0">
                <a:ea typeface="ＭＳ Ｐゴシック" panose="020B0600070205080204" pitchFamily="34" charset="-128"/>
              </a:rPr>
              <a:t>Counselors</a:t>
            </a:r>
          </a:p>
          <a:p>
            <a:r>
              <a:rPr lang="en-US" altLang="en-US" dirty="0">
                <a:ea typeface="ＭＳ Ｐゴシック" panose="020B0600070205080204" pitchFamily="34" charset="-128"/>
              </a:rPr>
              <a:t>School Psychologists</a:t>
            </a:r>
          </a:p>
          <a:p>
            <a:r>
              <a:rPr lang="en-US" altLang="en-US" dirty="0">
                <a:ea typeface="ＭＳ Ｐゴシック" panose="020B0600070205080204" pitchFamily="34" charset="-128"/>
              </a:rPr>
              <a:t>Social workers?</a:t>
            </a:r>
          </a:p>
          <a:p>
            <a:r>
              <a:rPr lang="en-US" altLang="en-US" dirty="0">
                <a:ea typeface="ＭＳ Ｐゴシック" panose="020B0600070205080204" pitchFamily="34" charset="-128"/>
              </a:rPr>
              <a:t>Administrators?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Academic focused schoolwide approach? Behavior? Social/emotional?</a:t>
            </a:r>
          </a:p>
          <a:p>
            <a:br>
              <a:rPr lang="en-US" altLang="en-US" dirty="0">
                <a:ea typeface="ＭＳ Ｐゴシック" panose="020B0600070205080204" pitchFamily="34" charset="-128"/>
              </a:rPr>
            </a:br>
            <a:r>
              <a:rPr lang="en-US" altLang="en-US" dirty="0">
                <a:ea typeface="ＭＳ Ｐゴシック" panose="020B0600070205080204" pitchFamily="34" charset="-128"/>
              </a:rPr>
              <a:t>How many years?</a:t>
            </a:r>
          </a:p>
          <a:p>
            <a:r>
              <a:rPr lang="en-US" altLang="en-US" dirty="0">
                <a:ea typeface="ＭＳ Ｐゴシック" panose="020B0600070205080204" pitchFamily="34" charset="-128"/>
              </a:rPr>
              <a:t>5 or more</a:t>
            </a:r>
          </a:p>
          <a:p>
            <a:r>
              <a:rPr lang="en-US" altLang="en-US" dirty="0">
                <a:ea typeface="ＭＳ Ｐゴシック" panose="020B0600070205080204" pitchFamily="34" charset="-128"/>
              </a:rPr>
              <a:t>3 or more</a:t>
            </a:r>
          </a:p>
          <a:p>
            <a:r>
              <a:rPr lang="en-US" altLang="en-US" dirty="0">
                <a:ea typeface="ＭＳ Ｐゴシック" panose="020B0600070205080204" pitchFamily="34" charset="-128"/>
              </a:rPr>
              <a:t>1 or more</a:t>
            </a:r>
          </a:p>
          <a:p>
            <a:r>
              <a:rPr lang="en-US" altLang="en-US" dirty="0">
                <a:ea typeface="ＭＳ Ｐゴシック" panose="020B0600070205080204" pitchFamily="34" charset="-128"/>
              </a:rPr>
              <a:t>Fact finders?</a:t>
            </a:r>
          </a:p>
        </p:txBody>
      </p:sp>
      <p:sp>
        <p:nvSpPr>
          <p:cNvPr id="28675" name="Slide Number Placeholder 3">
            <a:extLst>
              <a:ext uri="{FF2B5EF4-FFF2-40B4-BE49-F238E27FC236}">
                <a16:creationId xmlns:a16="http://schemas.microsoft.com/office/drawing/2014/main" id="{9C0F6AF2-8443-6A46-BF85-55DF317500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AEEF971-110A-D941-A039-295119F5DAB6}" type="slidenum">
              <a:rPr lang="en-US" altLang="en-US" sz="1200"/>
              <a:pPr/>
              <a:t>1</a:t>
            </a:fld>
            <a:endParaRPr lang="en-US" altLang="en-US" sz="1200" dirty="0"/>
          </a:p>
        </p:txBody>
      </p:sp>
    </p:spTree>
    <p:extLst>
      <p:ext uri="{BB962C8B-B14F-4D97-AF65-F5344CB8AC3E}">
        <p14:creationId xmlns:p14="http://schemas.microsoft.com/office/powerpoint/2010/main" val="2471262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Make Less aversive – student with down syndrome – liked stories about dogs and bones, would read.</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6DCD00-2D3C-410B-8A60-1E3E878A90EC}" type="slidenum">
              <a:rPr lang="en-US" altLang="en-US" smtClean="0"/>
              <a:pPr>
                <a:spcBef>
                  <a:spcPct val="0"/>
                </a:spcBef>
              </a:pPr>
              <a:t>31</a:t>
            </a:fld>
            <a:endParaRPr lang="en-US" altLang="en-US" dirty="0"/>
          </a:p>
        </p:txBody>
      </p:sp>
    </p:spTree>
    <p:extLst>
      <p:ext uri="{BB962C8B-B14F-4D97-AF65-F5344CB8AC3E}">
        <p14:creationId xmlns:p14="http://schemas.microsoft.com/office/powerpoint/2010/main" val="1835598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4953BDEF-F11E-40F1-AA93-3A1E71F161D1}" type="slidenum">
              <a:rPr lang="en-US" smtClean="0"/>
              <a:pPr/>
              <a:t>33</a:t>
            </a:fld>
            <a:endParaRPr lang="en-US" dirty="0"/>
          </a:p>
        </p:txBody>
      </p:sp>
      <p:sp>
        <p:nvSpPr>
          <p:cNvPr id="28675" name="Rectangle 2"/>
          <p:cNvSpPr>
            <a:spLocks noGrp="1" noRot="1" noChangeAspect="1" noChangeArrowheads="1" noTextEdit="1"/>
          </p:cNvSpPr>
          <p:nvPr>
            <p:ph type="sldImg"/>
          </p:nvPr>
        </p:nvSpPr>
        <p:spPr>
          <a:xfrm>
            <a:off x="1147763" y="687388"/>
            <a:ext cx="4567237" cy="3425825"/>
          </a:xfrm>
          <a:ln/>
        </p:spPr>
      </p:sp>
      <p:sp>
        <p:nvSpPr>
          <p:cNvPr id="28676" name="Rectangle 3"/>
          <p:cNvSpPr>
            <a:spLocks noGrp="1" noChangeArrowheads="1"/>
          </p:cNvSpPr>
          <p:nvPr>
            <p:ph type="body" idx="1"/>
          </p:nvPr>
        </p:nvSpPr>
        <p:spPr>
          <a:xfrm>
            <a:off x="914400" y="4343400"/>
            <a:ext cx="5029200" cy="4113213"/>
          </a:xfrm>
          <a:noFill/>
          <a:ln/>
        </p:spPr>
        <p:txBody>
          <a:bodyPr/>
          <a:lstStyle/>
          <a:p>
            <a:endParaRPr lang="en-US" dirty="0"/>
          </a:p>
        </p:txBody>
      </p:sp>
    </p:spTree>
    <p:extLst>
      <p:ext uri="{BB962C8B-B14F-4D97-AF65-F5344CB8AC3E}">
        <p14:creationId xmlns:p14="http://schemas.microsoft.com/office/powerpoint/2010/main" val="653324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introduction and universals 2 setting up your team, 3 is data,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is best practices (MT Approach)</a:t>
            </a:r>
          </a:p>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38</a:t>
            </a:fld>
            <a:endParaRPr lang="en-US" dirty="0"/>
          </a:p>
        </p:txBody>
      </p:sp>
    </p:spTree>
    <p:extLst>
      <p:ext uri="{BB962C8B-B14F-4D97-AF65-F5344CB8AC3E}">
        <p14:creationId xmlns:p14="http://schemas.microsoft.com/office/powerpoint/2010/main" val="3986671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7DD60FEC-98B5-8448-9243-77D74E34FD24}"/>
              </a:ext>
            </a:extLst>
          </p:cNvPr>
          <p:cNvSpPr>
            <a:spLocks noGrp="1" noRot="1" noChangeAspect="1" noChangeArrowheads="1" noTextEdit="1"/>
          </p:cNvSpPr>
          <p:nvPr>
            <p:ph type="sldImg"/>
          </p:nvPr>
        </p:nvSpPr>
        <p:spPr>
          <a:ln/>
        </p:spPr>
      </p:sp>
      <p:sp>
        <p:nvSpPr>
          <p:cNvPr id="50178" name="Notes Placeholder 2">
            <a:extLst>
              <a:ext uri="{FF2B5EF4-FFF2-40B4-BE49-F238E27FC236}">
                <a16:creationId xmlns:a16="http://schemas.microsoft.com/office/drawing/2014/main" id="{8F5FD871-79AA-5E49-9B76-D0CDB84E95D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Contact along did not cause cooperation, When groups in a state of friction are brought into contact under conditions embodying superordinate goals the attainment of which is compelling but which cannot be achieved by the efforts of one group alone, they cooperate toward the common goal.</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Boulders in front of water tank only together could they move them – they were happy and rejoiced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More intergroup choices of friends after problems..</a:t>
            </a:r>
          </a:p>
        </p:txBody>
      </p:sp>
      <p:sp>
        <p:nvSpPr>
          <p:cNvPr id="50179" name="Slide Number Placeholder 3">
            <a:extLst>
              <a:ext uri="{FF2B5EF4-FFF2-40B4-BE49-F238E27FC236}">
                <a16:creationId xmlns:a16="http://schemas.microsoft.com/office/drawing/2014/main" id="{4E4C26D8-4999-4F42-9BF0-12C2B4CA38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2855BB4-A375-C144-99D7-694124998EDA}" type="slidenum">
              <a:rPr lang="en-US" altLang="en-US"/>
              <a:pPr/>
              <a:t>40</a:t>
            </a:fld>
            <a:endParaRPr lang="en-US" altLang="en-US" dirty="0"/>
          </a:p>
        </p:txBody>
      </p:sp>
    </p:spTree>
    <p:extLst>
      <p:ext uri="{BB962C8B-B14F-4D97-AF65-F5344CB8AC3E}">
        <p14:creationId xmlns:p14="http://schemas.microsoft.com/office/powerpoint/2010/main" val="1589787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29BC57AD-6C0A-0645-8EAB-547B51283A22}"/>
              </a:ext>
            </a:extLst>
          </p:cNvPr>
          <p:cNvSpPr>
            <a:spLocks noGrp="1" noRot="1" noChangeAspect="1" noTextEdit="1"/>
          </p:cNvSpPr>
          <p:nvPr>
            <p:ph type="sldImg"/>
          </p:nvPr>
        </p:nvSpPr>
        <p:spPr>
          <a:ln/>
        </p:spPr>
      </p:sp>
      <p:sp>
        <p:nvSpPr>
          <p:cNvPr id="56322" name="Notes Placeholder 2">
            <a:extLst>
              <a:ext uri="{FF2B5EF4-FFF2-40B4-BE49-F238E27FC236}">
                <a16:creationId xmlns:a16="http://schemas.microsoft.com/office/drawing/2014/main" id="{F7F0B6A3-3897-074C-8857-806AFD9E1E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Play video on missions that don</a:t>
            </a:r>
            <a:r>
              <a:rPr lang="fr-FR" altLang="en-US" dirty="0">
                <a:ea typeface="ＭＳ Ｐゴシック" panose="020B0600070205080204" pitchFamily="34" charset="-128"/>
              </a:rPr>
              <a:t>’</a:t>
            </a:r>
            <a:r>
              <a:rPr lang="en-US" altLang="ja-JP" dirty="0">
                <a:ea typeface="ＭＳ Ｐゴシック" panose="020B0600070205080204" pitchFamily="34" charset="-128"/>
              </a:rPr>
              <a:t>t suck</a:t>
            </a:r>
            <a:endParaRPr lang="en-US" altLang="en-US" dirty="0">
              <a:ea typeface="ＭＳ Ｐゴシック" panose="020B0600070205080204" pitchFamily="34" charset="-128"/>
            </a:endParaRPr>
          </a:p>
        </p:txBody>
      </p:sp>
      <p:sp>
        <p:nvSpPr>
          <p:cNvPr id="56323" name="Slide Number Placeholder 3">
            <a:extLst>
              <a:ext uri="{FF2B5EF4-FFF2-40B4-BE49-F238E27FC236}">
                <a16:creationId xmlns:a16="http://schemas.microsoft.com/office/drawing/2014/main" id="{F08A4548-C9F6-C742-8F39-4C0CED5006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FBA8132-51B7-0C49-9375-D72F3146670F}" type="slidenum">
              <a:rPr lang="en-US" altLang="en-US" sz="1200"/>
              <a:pPr/>
              <a:t>45</a:t>
            </a:fld>
            <a:endParaRPr lang="en-US" altLang="en-US" sz="1200" dirty="0"/>
          </a:p>
        </p:txBody>
      </p:sp>
    </p:spTree>
    <p:extLst>
      <p:ext uri="{BB962C8B-B14F-4D97-AF65-F5344CB8AC3E}">
        <p14:creationId xmlns:p14="http://schemas.microsoft.com/office/powerpoint/2010/main" val="113873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CA86A979-3BAF-484B-8272-F5F945FBAF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099D36-D0B0-0E4B-A30A-B218E1A92326}" type="slidenum">
              <a:rPr lang="en-US" altLang="en-US" sz="1200">
                <a:latin typeface="Calibri" panose="020F0502020204030204" pitchFamily="34" charset="0"/>
              </a:rPr>
              <a:pPr/>
              <a:t>3</a:t>
            </a:fld>
            <a:endParaRPr lang="en-US" altLang="en-US" sz="1200" dirty="0">
              <a:latin typeface="Calibri" panose="020F0502020204030204" pitchFamily="34" charset="0"/>
            </a:endParaRPr>
          </a:p>
        </p:txBody>
      </p:sp>
      <p:sp>
        <p:nvSpPr>
          <p:cNvPr id="35842" name="Rectangle 7">
            <a:extLst>
              <a:ext uri="{FF2B5EF4-FFF2-40B4-BE49-F238E27FC236}">
                <a16:creationId xmlns:a16="http://schemas.microsoft.com/office/drawing/2014/main" id="{DE760A81-3C73-8443-962E-CFEA55607F2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C7C3747-9F8B-2C46-A6B5-CE851A806044}" type="slidenum">
              <a:rPr lang="en-US" altLang="en-US" sz="1200">
                <a:latin typeface="Calibri" panose="020F0502020204030204" pitchFamily="34" charset="0"/>
              </a:rPr>
              <a:pPr algn="r" eaLnBrk="1" hangingPunct="1"/>
              <a:t>3</a:t>
            </a:fld>
            <a:endParaRPr lang="en-US" altLang="en-US" sz="1200" dirty="0">
              <a:latin typeface="Calibri" panose="020F0502020204030204" pitchFamily="34" charset="0"/>
            </a:endParaRPr>
          </a:p>
        </p:txBody>
      </p:sp>
      <p:sp>
        <p:nvSpPr>
          <p:cNvPr id="35843" name="Rectangle 7">
            <a:extLst>
              <a:ext uri="{FF2B5EF4-FFF2-40B4-BE49-F238E27FC236}">
                <a16:creationId xmlns:a16="http://schemas.microsoft.com/office/drawing/2014/main" id="{31069CC2-A3F9-F04F-B33B-548B1F0B8F7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B6C7FA0-B39D-A649-8A6D-9876C4BE898D}" type="slidenum">
              <a:rPr lang="en-US" altLang="en-US" sz="1200">
                <a:latin typeface="Calibri" panose="020F0502020204030204" pitchFamily="34" charset="0"/>
              </a:rPr>
              <a:pPr algn="r" eaLnBrk="1" hangingPunct="1"/>
              <a:t>3</a:t>
            </a:fld>
            <a:endParaRPr lang="en-US" altLang="en-US" sz="1200" dirty="0">
              <a:latin typeface="Calibri" panose="020F0502020204030204" pitchFamily="34" charset="0"/>
            </a:endParaRPr>
          </a:p>
        </p:txBody>
      </p:sp>
      <p:sp>
        <p:nvSpPr>
          <p:cNvPr id="35844" name="Rectangle 2">
            <a:extLst>
              <a:ext uri="{FF2B5EF4-FFF2-40B4-BE49-F238E27FC236}">
                <a16:creationId xmlns:a16="http://schemas.microsoft.com/office/drawing/2014/main" id="{B9DA711F-4C95-1C45-A622-0C521D0EE53E}"/>
              </a:ext>
            </a:extLst>
          </p:cNvPr>
          <p:cNvSpPr>
            <a:spLocks noGrp="1" noRot="1" noChangeAspect="1" noChangeArrowheads="1" noTextEdit="1"/>
          </p:cNvSpPr>
          <p:nvPr>
            <p:ph type="sldImg"/>
          </p:nvPr>
        </p:nvSpPr>
        <p:spPr>
          <a:xfrm>
            <a:off x="1141413" y="684213"/>
            <a:ext cx="4576762" cy="3432175"/>
          </a:xfrm>
          <a:ln/>
        </p:spPr>
      </p:sp>
      <p:sp>
        <p:nvSpPr>
          <p:cNvPr id="35845" name="Rectangle 3">
            <a:extLst>
              <a:ext uri="{FF2B5EF4-FFF2-40B4-BE49-F238E27FC236}">
                <a16:creationId xmlns:a16="http://schemas.microsoft.com/office/drawing/2014/main" id="{041D9ABD-698F-C64E-B218-66557B568597}"/>
              </a:ext>
            </a:extLst>
          </p:cNvPr>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442735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4DE24333-7657-D845-B2C4-242A5CD71F82}"/>
              </a:ext>
            </a:extLst>
          </p:cNvPr>
          <p:cNvSpPr>
            <a:spLocks noGrp="1" noRot="1" noChangeAspect="1" noTextEdit="1"/>
          </p:cNvSpPr>
          <p:nvPr>
            <p:ph type="sldImg"/>
          </p:nvPr>
        </p:nvSpPr>
        <p:spPr>
          <a:ln/>
        </p:spPr>
      </p:sp>
      <p:sp>
        <p:nvSpPr>
          <p:cNvPr id="32770" name="Notes Placeholder 2">
            <a:extLst>
              <a:ext uri="{FF2B5EF4-FFF2-40B4-BE49-F238E27FC236}">
                <a16:creationId xmlns:a16="http://schemas.microsoft.com/office/drawing/2014/main" id="{AA51574F-585A-0041-982D-931DF4CFB5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B27AF30C-E738-AB40-9ED1-53A2E6EC97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D7DEDC0-0154-6E45-9F1E-CAE545EF63AD}" type="slidenum">
              <a:rPr lang="en-US" altLang="en-US" sz="1200"/>
              <a:pPr/>
              <a:t>5</a:t>
            </a:fld>
            <a:endParaRPr lang="en-US" altLang="en-US" sz="1200" dirty="0"/>
          </a:p>
        </p:txBody>
      </p:sp>
    </p:spTree>
    <p:extLst>
      <p:ext uri="{BB962C8B-B14F-4D97-AF65-F5344CB8AC3E}">
        <p14:creationId xmlns:p14="http://schemas.microsoft.com/office/powerpoint/2010/main" val="1755778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D2E0C469-EDA5-394C-88BA-236FC3858B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663BEB-890A-C54A-A69F-76EFECC42552}" type="slidenum">
              <a:rPr lang="en-US" altLang="en-US" sz="1200">
                <a:latin typeface="Calibri" panose="020F0502020204030204" pitchFamily="34" charset="0"/>
              </a:rPr>
              <a:pPr/>
              <a:t>7</a:t>
            </a:fld>
            <a:endParaRPr lang="en-US" altLang="en-US" sz="1200" dirty="0">
              <a:latin typeface="Calibri" panose="020F0502020204030204" pitchFamily="34" charset="0"/>
            </a:endParaRPr>
          </a:p>
        </p:txBody>
      </p:sp>
      <p:sp>
        <p:nvSpPr>
          <p:cNvPr id="38914" name="Rectangle 7">
            <a:extLst>
              <a:ext uri="{FF2B5EF4-FFF2-40B4-BE49-F238E27FC236}">
                <a16:creationId xmlns:a16="http://schemas.microsoft.com/office/drawing/2014/main" id="{0281E6DE-98DA-8A43-8C38-CDB5A62FA04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EC886EEA-8E94-C54C-BF1E-A64CB0AB8080}" type="slidenum">
              <a:rPr lang="en-US" altLang="en-US" sz="1200">
                <a:latin typeface="Calibri" panose="020F0502020204030204" pitchFamily="34" charset="0"/>
              </a:rPr>
              <a:pPr algn="r" eaLnBrk="1" hangingPunct="1"/>
              <a:t>7</a:t>
            </a:fld>
            <a:endParaRPr lang="en-US" altLang="en-US" sz="1200" dirty="0">
              <a:latin typeface="Calibri" panose="020F0502020204030204" pitchFamily="34" charset="0"/>
            </a:endParaRPr>
          </a:p>
        </p:txBody>
      </p:sp>
      <p:sp>
        <p:nvSpPr>
          <p:cNvPr id="38915" name="Rectangle 7">
            <a:extLst>
              <a:ext uri="{FF2B5EF4-FFF2-40B4-BE49-F238E27FC236}">
                <a16:creationId xmlns:a16="http://schemas.microsoft.com/office/drawing/2014/main" id="{BF8C890B-BA4D-0740-A620-9E99FC98714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4137B76E-44A3-3A43-8C7E-1B6F37A38AFB}" type="slidenum">
              <a:rPr lang="en-US" altLang="en-US" sz="1200">
                <a:latin typeface="Calibri" panose="020F0502020204030204" pitchFamily="34" charset="0"/>
              </a:rPr>
              <a:pPr algn="r" eaLnBrk="1" hangingPunct="1"/>
              <a:t>7</a:t>
            </a:fld>
            <a:endParaRPr lang="en-US" altLang="en-US" sz="1200" dirty="0">
              <a:latin typeface="Calibri" panose="020F0502020204030204" pitchFamily="34" charset="0"/>
            </a:endParaRPr>
          </a:p>
        </p:txBody>
      </p:sp>
      <p:sp>
        <p:nvSpPr>
          <p:cNvPr id="38916" name="Rectangle 2">
            <a:extLst>
              <a:ext uri="{FF2B5EF4-FFF2-40B4-BE49-F238E27FC236}">
                <a16:creationId xmlns:a16="http://schemas.microsoft.com/office/drawing/2014/main" id="{FE1F3254-F8EE-0F48-8171-345D4524903D}"/>
              </a:ext>
            </a:extLst>
          </p:cNvPr>
          <p:cNvSpPr>
            <a:spLocks noGrp="1" noRot="1" noChangeAspect="1" noChangeArrowheads="1" noTextEdit="1"/>
          </p:cNvSpPr>
          <p:nvPr>
            <p:ph type="sldImg"/>
          </p:nvPr>
        </p:nvSpPr>
        <p:spPr>
          <a:ln/>
        </p:spPr>
      </p:sp>
      <p:sp>
        <p:nvSpPr>
          <p:cNvPr id="38917" name="Rectangle 3">
            <a:extLst>
              <a:ext uri="{FF2B5EF4-FFF2-40B4-BE49-F238E27FC236}">
                <a16:creationId xmlns:a16="http://schemas.microsoft.com/office/drawing/2014/main" id="{0591A133-74F9-1245-A6E9-7F65BFBB22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4070110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rPr>
              <a:t>Make connections in handbook with VT</a:t>
            </a:r>
          </a:p>
          <a:p>
            <a:r>
              <a:rPr lang="en-US" dirty="0">
                <a:latin typeface="Arial" charset="0"/>
              </a:rPr>
              <a:t>How familiar are you?</a:t>
            </a: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1494" indent="-289036">
              <a:defRPr sz="2400">
                <a:solidFill>
                  <a:schemeClr val="tx1"/>
                </a:solidFill>
                <a:latin typeface="Arial" charset="0"/>
                <a:ea typeface="ＭＳ Ｐゴシック" charset="0"/>
              </a:defRPr>
            </a:lvl2pPr>
            <a:lvl3pPr marL="1156145" indent="-231229">
              <a:defRPr sz="2400">
                <a:solidFill>
                  <a:schemeClr val="tx1"/>
                </a:solidFill>
                <a:latin typeface="Arial" charset="0"/>
                <a:ea typeface="ＭＳ Ｐゴシック" charset="0"/>
              </a:defRPr>
            </a:lvl3pPr>
            <a:lvl4pPr marL="1618602" indent="-231229">
              <a:defRPr sz="2400">
                <a:solidFill>
                  <a:schemeClr val="tx1"/>
                </a:solidFill>
                <a:latin typeface="Arial" charset="0"/>
                <a:ea typeface="ＭＳ Ｐゴシック" charset="0"/>
              </a:defRPr>
            </a:lvl4pPr>
            <a:lvl5pPr marL="2081060" indent="-231229">
              <a:defRPr sz="2400">
                <a:solidFill>
                  <a:schemeClr val="tx1"/>
                </a:solidFill>
                <a:latin typeface="Arial" charset="0"/>
                <a:ea typeface="ＭＳ Ｐゴシック" charset="0"/>
              </a:defRPr>
            </a:lvl5pPr>
            <a:lvl6pPr marL="2543518" indent="-231229" eaLnBrk="0" fontAlgn="base" hangingPunct="0">
              <a:spcBef>
                <a:spcPct val="0"/>
              </a:spcBef>
              <a:spcAft>
                <a:spcPct val="0"/>
              </a:spcAft>
              <a:defRPr sz="2400">
                <a:solidFill>
                  <a:schemeClr val="tx1"/>
                </a:solidFill>
                <a:latin typeface="Arial" charset="0"/>
                <a:ea typeface="ＭＳ Ｐゴシック" charset="0"/>
              </a:defRPr>
            </a:lvl6pPr>
            <a:lvl7pPr marL="3005976" indent="-231229" eaLnBrk="0" fontAlgn="base" hangingPunct="0">
              <a:spcBef>
                <a:spcPct val="0"/>
              </a:spcBef>
              <a:spcAft>
                <a:spcPct val="0"/>
              </a:spcAft>
              <a:defRPr sz="2400">
                <a:solidFill>
                  <a:schemeClr val="tx1"/>
                </a:solidFill>
                <a:latin typeface="Arial" charset="0"/>
                <a:ea typeface="ＭＳ Ｐゴシック" charset="0"/>
              </a:defRPr>
            </a:lvl7pPr>
            <a:lvl8pPr marL="3468434" indent="-231229" eaLnBrk="0" fontAlgn="base" hangingPunct="0">
              <a:spcBef>
                <a:spcPct val="0"/>
              </a:spcBef>
              <a:spcAft>
                <a:spcPct val="0"/>
              </a:spcAft>
              <a:defRPr sz="2400">
                <a:solidFill>
                  <a:schemeClr val="tx1"/>
                </a:solidFill>
                <a:latin typeface="Arial" charset="0"/>
                <a:ea typeface="ＭＳ Ｐゴシック" charset="0"/>
              </a:defRPr>
            </a:lvl8pPr>
            <a:lvl9pPr marL="3930891" indent="-231229" eaLnBrk="0" fontAlgn="base" hangingPunct="0">
              <a:spcBef>
                <a:spcPct val="0"/>
              </a:spcBef>
              <a:spcAft>
                <a:spcPct val="0"/>
              </a:spcAft>
              <a:defRPr sz="2400">
                <a:solidFill>
                  <a:schemeClr val="tx1"/>
                </a:solidFill>
                <a:latin typeface="Arial" charset="0"/>
                <a:ea typeface="ＭＳ Ｐゴシック" charset="0"/>
              </a:defRPr>
            </a:lvl9pPr>
          </a:lstStyle>
          <a:p>
            <a:fld id="{8F2AB54D-C146-2F47-9A7E-B30B97D7B41E}" type="slidenum">
              <a:rPr lang="en-US" sz="1200">
                <a:solidFill>
                  <a:srgbClr val="000000"/>
                </a:solidFill>
              </a:rPr>
              <a:pPr/>
              <a:t>12</a:t>
            </a:fld>
            <a:endParaRPr lang="en-US" sz="1200" dirty="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A1C3A3-8BD7-9C48-ADFA-B660D1E6FB47}" type="slidenum">
              <a:rPr lang="en-US" sz="1200"/>
              <a:pPr eaLnBrk="1" hangingPunct="1"/>
              <a:t>19</a:t>
            </a:fld>
            <a:endParaRPr lang="en-US" sz="1200" dirty="0"/>
          </a:p>
        </p:txBody>
      </p:sp>
      <p:sp>
        <p:nvSpPr>
          <p:cNvPr id="675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A3FF951-1A9E-AC47-9EE9-91454123CB02}" type="slidenum">
              <a:rPr lang="en-US" sz="1200">
                <a:latin typeface="Calibri" charset="0"/>
                <a:cs typeface="Arial" charset="0"/>
              </a:rPr>
              <a:pPr algn="r" eaLnBrk="1" hangingPunct="1"/>
              <a:t>19</a:t>
            </a:fld>
            <a:endParaRPr lang="en-US" sz="1200" dirty="0">
              <a:latin typeface="Calibri" charset="0"/>
              <a:cs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dirty="0">
              <a:latin typeface="Arial" charset="0"/>
            </a:endParaRPr>
          </a:p>
        </p:txBody>
      </p:sp>
    </p:spTree>
    <p:extLst>
      <p:ext uri="{BB962C8B-B14F-4D97-AF65-F5344CB8AC3E}">
        <p14:creationId xmlns:p14="http://schemas.microsoft.com/office/powerpoint/2010/main" val="2175524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Einstein – if I had 25 minutes to save the world, I would spend 55 minutes identifying the problem</a:t>
            </a:r>
          </a:p>
        </p:txBody>
      </p:sp>
      <p:sp>
        <p:nvSpPr>
          <p:cNvPr id="4" name="Slide Number Placeholder 3"/>
          <p:cNvSpPr>
            <a:spLocks noGrp="1"/>
          </p:cNvSpPr>
          <p:nvPr>
            <p:ph type="sldNum" sz="quarter" idx="5"/>
          </p:nvPr>
        </p:nvSpPr>
        <p:spPr/>
        <p:txBody>
          <a:bodyPr/>
          <a:lstStyle/>
          <a:p>
            <a:fld id="{038713D4-5E87-C44D-AA25-BDB7DAEF4C13}" type="slidenum">
              <a:rPr lang="en-US" smtClean="0"/>
              <a:t>20</a:t>
            </a:fld>
            <a:endParaRPr lang="en-US" dirty="0"/>
          </a:p>
        </p:txBody>
      </p:sp>
    </p:spTree>
    <p:extLst>
      <p:ext uri="{BB962C8B-B14F-4D97-AF65-F5344CB8AC3E}">
        <p14:creationId xmlns:p14="http://schemas.microsoft.com/office/powerpoint/2010/main" val="4275799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5499A0-2D07-4F0F-87A6-C6B53A240A76}" type="slidenum">
              <a:rPr lang="en-US" sz="1200"/>
              <a:pPr algn="r"/>
              <a:t>21</a:t>
            </a:fld>
            <a:endParaRPr lang="en-US" sz="1200" dirty="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dirty="0">
                <a:latin typeface="Arial" charset="0"/>
              </a:rPr>
              <a:t>You may have a large copy of this in your handouts</a:t>
            </a:r>
          </a:p>
          <a:p>
            <a:pPr eaLnBrk="1" hangingPunct="1"/>
            <a:endParaRPr lang="en-US" dirty="0">
              <a:latin typeface="Arial" charset="0"/>
            </a:endParaRPr>
          </a:p>
          <a:p>
            <a:pPr eaLnBrk="1" hangingPunct="1"/>
            <a:r>
              <a:rPr lang="en-US" dirty="0">
                <a:latin typeface="Arial" charset="0"/>
              </a:rPr>
              <a:t>tatoo..it is washable (just kidding)..</a:t>
            </a:r>
          </a:p>
          <a:p>
            <a:pPr eaLnBrk="1" hangingPunct="1"/>
            <a:endParaRPr lang="en-US" dirty="0">
              <a:latin typeface="Arial" charset="0"/>
            </a:endParaRPr>
          </a:p>
          <a:p>
            <a:pPr eaLnBrk="1" hangingPunct="1"/>
            <a:r>
              <a:rPr lang="en-US" dirty="0">
                <a:latin typeface="Arial" charset="0"/>
              </a:rPr>
              <a:t>Example –</a:t>
            </a:r>
          </a:p>
          <a:p>
            <a:pPr eaLnBrk="1" hangingPunct="1"/>
            <a:r>
              <a:rPr lang="en-US" dirty="0">
                <a:latin typeface="Arial" charset="0"/>
              </a:rPr>
              <a:t>SW – Respect – Response Be kind – show poster ahead</a:t>
            </a:r>
          </a:p>
          <a:p>
            <a:pPr eaLnBrk="1" hangingPunct="1"/>
            <a:endParaRPr lang="en-US" dirty="0">
              <a:latin typeface="Arial" charset="0"/>
            </a:endParaRPr>
          </a:p>
          <a:p>
            <a:pPr eaLnBrk="1" hangingPunct="1"/>
            <a:r>
              <a:rPr lang="en-US" dirty="0">
                <a:latin typeface="Arial" charset="0"/>
              </a:rPr>
              <a:t>Secondary – student could not write very well – even when given coke..skill deficit – then accommodate with writing prompt and remediate – teach skills</a:t>
            </a:r>
          </a:p>
          <a:p>
            <a:pPr eaLnBrk="1" hangingPunct="1"/>
            <a:endParaRPr lang="en-US" dirty="0">
              <a:latin typeface="Arial" charset="0"/>
            </a:endParaRPr>
          </a:p>
          <a:p>
            <a:pPr eaLnBrk="1" hangingPunct="1"/>
            <a:r>
              <a:rPr lang="en-US" dirty="0">
                <a:latin typeface="Arial" charset="0"/>
              </a:rPr>
              <a:t>Tertiary – attention – personal greetings at the door and pre-correction was enough</a:t>
            </a:r>
          </a:p>
        </p:txBody>
      </p:sp>
    </p:spTree>
    <p:extLst>
      <p:ext uri="{BB962C8B-B14F-4D97-AF65-F5344CB8AC3E}">
        <p14:creationId xmlns:p14="http://schemas.microsoft.com/office/powerpoint/2010/main" val="4283876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r>
              <a:rPr lang="en-US" dirty="0">
                <a:latin typeface="Arial" charset="0"/>
              </a:rPr>
              <a:t>Whack a mole – don’t start individual</a:t>
            </a:r>
          </a:p>
          <a:p>
            <a:r>
              <a:rPr lang="en-US" dirty="0">
                <a:latin typeface="Arial" charset="0"/>
              </a:rPr>
              <a:t>Highway - schoolwide</a:t>
            </a:r>
          </a:p>
          <a:p>
            <a:r>
              <a:rPr lang="en-US" dirty="0">
                <a:latin typeface="Arial" charset="0"/>
              </a:rPr>
              <a:t>Ramp – incidental benefit</a:t>
            </a:r>
          </a:p>
          <a:p>
            <a:r>
              <a:rPr lang="en-US" dirty="0">
                <a:latin typeface="Arial" charset="0"/>
              </a:rPr>
              <a:t>Yelling teacher – reinforcement</a:t>
            </a:r>
          </a:p>
          <a:p>
            <a:r>
              <a:rPr lang="en-US" dirty="0">
                <a:latin typeface="Arial" charset="0"/>
              </a:rPr>
              <a:t>Student in the office - reinforcement</a:t>
            </a:r>
          </a:p>
          <a:p>
            <a:r>
              <a:rPr lang="en-US" dirty="0">
                <a:latin typeface="Arial" charset="0"/>
              </a:rPr>
              <a:t>Stop sign – punishment</a:t>
            </a:r>
          </a:p>
          <a:p>
            <a:endParaRPr lang="en-US" dirty="0">
              <a:latin typeface="Arial" charset="0"/>
            </a:endParaRPr>
          </a:p>
          <a:p>
            <a:r>
              <a:rPr lang="en-US" dirty="0">
                <a:latin typeface="Arial" charset="0"/>
              </a:rPr>
              <a:t>This works for teachers..teaching vs learning…</a:t>
            </a:r>
          </a:p>
          <a:p>
            <a:r>
              <a:rPr lang="en-US" dirty="0">
                <a:latin typeface="Arial" charset="0"/>
              </a:rPr>
              <a:t>Learn to drive - shaping</a:t>
            </a:r>
          </a:p>
          <a:p>
            <a:endParaRPr lang="en-US" dirty="0">
              <a:latin typeface="Arial" charset="0"/>
            </a:endParaRPr>
          </a:p>
          <a:p>
            <a:endParaRPr lang="en-US" dirty="0">
              <a:latin typeface="Arial" charset="0"/>
            </a:endParaRPr>
          </a:p>
        </p:txBody>
      </p:sp>
      <p:sp>
        <p:nvSpPr>
          <p:cNvPr id="66564" name="Slide Number Placeholder 3"/>
          <p:cNvSpPr>
            <a:spLocks noGrp="1"/>
          </p:cNvSpPr>
          <p:nvPr>
            <p:ph type="sldNum" sz="quarter" idx="5"/>
          </p:nvPr>
        </p:nvSpPr>
        <p:spPr>
          <a:noFill/>
        </p:spPr>
        <p:txBody>
          <a:bodyPr/>
          <a:lstStyle/>
          <a:p>
            <a:fld id="{4000D73D-E90D-4FC7-89C2-7679E9679F67}" type="slidenum">
              <a:rPr lang="en-US" smtClean="0">
                <a:latin typeface="Arial" charset="0"/>
              </a:rPr>
              <a:pPr/>
              <a:t>26</a:t>
            </a:fld>
            <a:endParaRPr lang="en-US" dirty="0">
              <a:latin typeface="Arial" charset="0"/>
            </a:endParaRPr>
          </a:p>
        </p:txBody>
      </p:sp>
    </p:spTree>
    <p:extLst>
      <p:ext uri="{BB962C8B-B14F-4D97-AF65-F5344CB8AC3E}">
        <p14:creationId xmlns:p14="http://schemas.microsoft.com/office/powerpoint/2010/main" val="3495528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D8AA4F-0894-4347-A3F4-26C5D10985E0}" type="datetimeFigureOut">
              <a:rPr lang="en-US" smtClean="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DF03C-5D64-DB4A-A0FE-130D7E1E518F}" type="slidenum">
              <a:rPr lang="en-US" smtClean="0"/>
              <a:t>‹#›</a:t>
            </a:fld>
            <a:endParaRPr lang="en-US" dirty="0"/>
          </a:p>
        </p:txBody>
      </p:sp>
    </p:spTree>
    <p:extLst>
      <p:ext uri="{BB962C8B-B14F-4D97-AF65-F5344CB8AC3E}">
        <p14:creationId xmlns:p14="http://schemas.microsoft.com/office/powerpoint/2010/main" val="917647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D8AA4F-0894-4347-A3F4-26C5D10985E0}" type="datetimeFigureOut">
              <a:rPr lang="en-US" smtClean="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DF03C-5D64-DB4A-A0FE-130D7E1E518F}" type="slidenum">
              <a:rPr lang="en-US" smtClean="0"/>
              <a:t>‹#›</a:t>
            </a:fld>
            <a:endParaRPr lang="en-US" dirty="0"/>
          </a:p>
        </p:txBody>
      </p:sp>
    </p:spTree>
    <p:extLst>
      <p:ext uri="{BB962C8B-B14F-4D97-AF65-F5344CB8AC3E}">
        <p14:creationId xmlns:p14="http://schemas.microsoft.com/office/powerpoint/2010/main" val="1202684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D8AA4F-0894-4347-A3F4-26C5D10985E0}" type="datetimeFigureOut">
              <a:rPr lang="en-US" smtClean="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DF03C-5D64-DB4A-A0FE-130D7E1E518F}" type="slidenum">
              <a:rPr lang="en-US" smtClean="0"/>
              <a:t>‹#›</a:t>
            </a:fld>
            <a:endParaRPr lang="en-US" dirty="0"/>
          </a:p>
        </p:txBody>
      </p:sp>
    </p:spTree>
    <p:extLst>
      <p:ext uri="{BB962C8B-B14F-4D97-AF65-F5344CB8AC3E}">
        <p14:creationId xmlns:p14="http://schemas.microsoft.com/office/powerpoint/2010/main" val="915790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D8AA4F-0894-4347-A3F4-26C5D10985E0}" type="datetimeFigureOut">
              <a:rPr lang="en-US" smtClean="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DF03C-5D64-DB4A-A0FE-130D7E1E518F}" type="slidenum">
              <a:rPr lang="en-US" smtClean="0"/>
              <a:t>‹#›</a:t>
            </a:fld>
            <a:endParaRPr lang="en-US" dirty="0"/>
          </a:p>
        </p:txBody>
      </p:sp>
    </p:spTree>
    <p:extLst>
      <p:ext uri="{BB962C8B-B14F-4D97-AF65-F5344CB8AC3E}">
        <p14:creationId xmlns:p14="http://schemas.microsoft.com/office/powerpoint/2010/main" val="285765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D8AA4F-0894-4347-A3F4-26C5D10985E0}" type="datetimeFigureOut">
              <a:rPr lang="en-US" smtClean="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DF03C-5D64-DB4A-A0FE-130D7E1E518F}" type="slidenum">
              <a:rPr lang="en-US" smtClean="0"/>
              <a:t>‹#›</a:t>
            </a:fld>
            <a:endParaRPr lang="en-US" dirty="0"/>
          </a:p>
        </p:txBody>
      </p:sp>
    </p:spTree>
    <p:extLst>
      <p:ext uri="{BB962C8B-B14F-4D97-AF65-F5344CB8AC3E}">
        <p14:creationId xmlns:p14="http://schemas.microsoft.com/office/powerpoint/2010/main" val="4068046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D8AA4F-0894-4347-A3F4-26C5D10985E0}" type="datetimeFigureOut">
              <a:rPr lang="en-US" smtClean="0"/>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5DF03C-5D64-DB4A-A0FE-130D7E1E518F}" type="slidenum">
              <a:rPr lang="en-US" smtClean="0"/>
              <a:t>‹#›</a:t>
            </a:fld>
            <a:endParaRPr lang="en-US" dirty="0"/>
          </a:p>
        </p:txBody>
      </p:sp>
    </p:spTree>
    <p:extLst>
      <p:ext uri="{BB962C8B-B14F-4D97-AF65-F5344CB8AC3E}">
        <p14:creationId xmlns:p14="http://schemas.microsoft.com/office/powerpoint/2010/main" val="1800894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D8AA4F-0894-4347-A3F4-26C5D10985E0}" type="datetimeFigureOut">
              <a:rPr lang="en-US" smtClean="0"/>
              <a:t>10/12/2023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55DF03C-5D64-DB4A-A0FE-130D7E1E518F}" type="slidenum">
              <a:rPr lang="en-US" smtClean="0"/>
              <a:t>‹#›</a:t>
            </a:fld>
            <a:endParaRPr lang="en-US" dirty="0"/>
          </a:p>
        </p:txBody>
      </p:sp>
    </p:spTree>
    <p:extLst>
      <p:ext uri="{BB962C8B-B14F-4D97-AF65-F5344CB8AC3E}">
        <p14:creationId xmlns:p14="http://schemas.microsoft.com/office/powerpoint/2010/main" val="2705790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D8AA4F-0894-4347-A3F4-26C5D10985E0}" type="datetimeFigureOut">
              <a:rPr lang="en-US" smtClean="0"/>
              <a:t>10/12/2023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55DF03C-5D64-DB4A-A0FE-130D7E1E518F}" type="slidenum">
              <a:rPr lang="en-US" smtClean="0"/>
              <a:t>‹#›</a:t>
            </a:fld>
            <a:endParaRPr lang="en-US" dirty="0"/>
          </a:p>
        </p:txBody>
      </p:sp>
    </p:spTree>
    <p:extLst>
      <p:ext uri="{BB962C8B-B14F-4D97-AF65-F5344CB8AC3E}">
        <p14:creationId xmlns:p14="http://schemas.microsoft.com/office/powerpoint/2010/main" val="2376467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D8AA4F-0894-4347-A3F4-26C5D10985E0}" type="datetimeFigureOut">
              <a:rPr lang="en-US" smtClean="0"/>
              <a:t>10/12/2023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55DF03C-5D64-DB4A-A0FE-130D7E1E518F}" type="slidenum">
              <a:rPr lang="en-US" smtClean="0"/>
              <a:t>‹#›</a:t>
            </a:fld>
            <a:endParaRPr lang="en-US" dirty="0"/>
          </a:p>
        </p:txBody>
      </p:sp>
    </p:spTree>
    <p:extLst>
      <p:ext uri="{BB962C8B-B14F-4D97-AF65-F5344CB8AC3E}">
        <p14:creationId xmlns:p14="http://schemas.microsoft.com/office/powerpoint/2010/main" val="38862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D8AA4F-0894-4347-A3F4-26C5D10985E0}" type="datetimeFigureOut">
              <a:rPr lang="en-US" smtClean="0"/>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5DF03C-5D64-DB4A-A0FE-130D7E1E518F}" type="slidenum">
              <a:rPr lang="en-US" smtClean="0"/>
              <a:t>‹#›</a:t>
            </a:fld>
            <a:endParaRPr lang="en-US" dirty="0"/>
          </a:p>
        </p:txBody>
      </p:sp>
    </p:spTree>
    <p:extLst>
      <p:ext uri="{BB962C8B-B14F-4D97-AF65-F5344CB8AC3E}">
        <p14:creationId xmlns:p14="http://schemas.microsoft.com/office/powerpoint/2010/main" val="1434786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D8AA4F-0894-4347-A3F4-26C5D10985E0}" type="datetimeFigureOut">
              <a:rPr lang="en-US" smtClean="0"/>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5DF03C-5D64-DB4A-A0FE-130D7E1E518F}" type="slidenum">
              <a:rPr lang="en-US" smtClean="0"/>
              <a:t>‹#›</a:t>
            </a:fld>
            <a:endParaRPr lang="en-US" dirty="0"/>
          </a:p>
        </p:txBody>
      </p:sp>
    </p:spTree>
    <p:extLst>
      <p:ext uri="{BB962C8B-B14F-4D97-AF65-F5344CB8AC3E}">
        <p14:creationId xmlns:p14="http://schemas.microsoft.com/office/powerpoint/2010/main" val="132530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8AA4F-0894-4347-A3F4-26C5D10985E0}" type="datetimeFigureOut">
              <a:rPr lang="en-US" smtClean="0"/>
              <a:t>10/12/2023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DF03C-5D64-DB4A-A0FE-130D7E1E518F}" type="slidenum">
              <a:rPr lang="en-US" smtClean="0"/>
              <a:t>‹#›</a:t>
            </a:fld>
            <a:endParaRPr lang="en-US" dirty="0"/>
          </a:p>
        </p:txBody>
      </p:sp>
    </p:spTree>
    <p:extLst>
      <p:ext uri="{BB962C8B-B14F-4D97-AF65-F5344CB8AC3E}">
        <p14:creationId xmlns:p14="http://schemas.microsoft.com/office/powerpoint/2010/main" val="1459152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bohano@luc.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hankbohanon.ne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flic.kr/p/8AhUx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pixnio.com/food-and-drink/desserts-cakes/biscuits-and-cookies-pictures/cake-recipe-mold-baking-sweet"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schoolclimate.org/themes/schoolclimate/assets/pdf/school-climate/dimensions_chart_pagebars.pdf"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sT3nNOFffbA"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hyperlink" Target="http://www.inmagine.com/searchterms/private_jet.html" TargetMode="External"/><Relationship Id="rId4" Type="http://schemas.openxmlformats.org/officeDocument/2006/relationships/hyperlink" Target="http://en.wikipedia.org/wiki/Josh_Groba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wmf"/><Relationship Id="rId5" Type="http://schemas.openxmlformats.org/officeDocument/2006/relationships/oleObject" Target="../embeddings/oleObject2.bin"/><Relationship Id="rId4" Type="http://schemas.openxmlformats.org/officeDocument/2006/relationships/image" Target="../media/image16.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flic.kr/p/bvNkLa" TargetMode="External"/><Relationship Id="rId7" Type="http://schemas.openxmlformats.org/officeDocument/2006/relationships/image" Target="../media/image20.jpg"/><Relationship Id="rId2" Type="http://schemas.openxmlformats.org/officeDocument/2006/relationships/hyperlink" Target="https://flic.kr/p/92ME2" TargetMode="External"/><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jpeg"/><Relationship Id="rId4" Type="http://schemas.openxmlformats.org/officeDocument/2006/relationships/hyperlink" Target="https://flic.kr/p/ed3LV3"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hankbohanon.net/classroom-interventions-what-we-can-learn-from-speedin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youtube.com/watch?v=LJhG3HZ7b4o"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hankbohanon.net/is-waiting-for-my-school-leader-to-retire-my-only-solution-to-bring-about-change/"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schoolsocialwork.net/implementing-systematic-supports-a-guide-for-secondary-schools/" TargetMode="External"/><Relationship Id="rId1" Type="http://schemas.openxmlformats.org/officeDocument/2006/relationships/slideLayout" Target="../slideLayouts/slideLayout2.xml"/><Relationship Id="rId4" Type="http://schemas.openxmlformats.org/officeDocument/2006/relationships/hyperlink" Target="https://www.amazon.com/Implementing-Systematic-Interventions-Secondary-School-dp-0367279096/dp/0367279096/ref=mt_other?_encoding=UTF8&amp;me=&amp;qid=1614447852"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hyperlink" Target="http://ecommons.luc.edu/education_facpubs/80/"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0A890D3D-361A-E947-8760-8282AFE623F6}"/>
              </a:ext>
            </a:extLst>
          </p:cNvPr>
          <p:cNvSpPr>
            <a:spLocks noGrp="1" noChangeArrowheads="1"/>
          </p:cNvSpPr>
          <p:nvPr>
            <p:ph type="ctrTitle"/>
          </p:nvPr>
        </p:nvSpPr>
        <p:spPr>
          <a:xfrm>
            <a:off x="609600" y="1447800"/>
            <a:ext cx="7772400" cy="1470025"/>
          </a:xfrm>
        </p:spPr>
        <p:txBody>
          <a:bodyPr>
            <a:normAutofit fontScale="90000"/>
          </a:bodyPr>
          <a:lstStyle/>
          <a:p>
            <a:pPr eaLnBrk="1" hangingPunct="1"/>
            <a:r>
              <a:rPr lang="en-US" altLang="en-US" sz="4800" b="1" dirty="0">
                <a:ea typeface="ＭＳ Ｐゴシック" panose="020B0600070205080204" pitchFamily="34" charset="-128"/>
              </a:rPr>
              <a:t>Keeping Silos but Baking Better Bread: Integrating MTSS Efforts to Transform Practices</a:t>
            </a:r>
          </a:p>
        </p:txBody>
      </p:sp>
      <p:sp>
        <p:nvSpPr>
          <p:cNvPr id="27650" name="Rectangle 3">
            <a:extLst>
              <a:ext uri="{FF2B5EF4-FFF2-40B4-BE49-F238E27FC236}">
                <a16:creationId xmlns:a16="http://schemas.microsoft.com/office/drawing/2014/main" id="{54BEEFD9-BEC1-AD4F-A6F2-0D64529833E8}"/>
              </a:ext>
            </a:extLst>
          </p:cNvPr>
          <p:cNvSpPr>
            <a:spLocks noGrp="1" noChangeArrowheads="1"/>
          </p:cNvSpPr>
          <p:nvPr>
            <p:ph type="subTitle" idx="1"/>
          </p:nvPr>
        </p:nvSpPr>
        <p:spPr>
          <a:xfrm>
            <a:off x="1371600" y="3206664"/>
            <a:ext cx="6400800" cy="1752600"/>
          </a:xfrm>
        </p:spPr>
        <p:txBody>
          <a:bodyPr>
            <a:normAutofit fontScale="25000" lnSpcReduction="20000"/>
          </a:bodyPr>
          <a:lstStyle/>
          <a:p>
            <a:r>
              <a:rPr lang="en-US" altLang="en-US" sz="12800" b="1" dirty="0"/>
              <a:t>Nebraska MTSS Summit</a:t>
            </a:r>
          </a:p>
          <a:p>
            <a:pPr eaLnBrk="1" hangingPunct="1">
              <a:lnSpc>
                <a:spcPct val="90000"/>
              </a:lnSpc>
            </a:pPr>
            <a:endParaRPr lang="en-US" altLang="en-US" sz="12800" dirty="0">
              <a:ea typeface="ＭＳ Ｐゴシック" panose="020B0600070205080204" pitchFamily="34" charset="-128"/>
            </a:endParaRPr>
          </a:p>
          <a:p>
            <a:pPr eaLnBrk="1" hangingPunct="1">
              <a:lnSpc>
                <a:spcPct val="90000"/>
              </a:lnSpc>
            </a:pPr>
            <a:r>
              <a:rPr lang="en-US" altLang="en-US" sz="12800" b="1" dirty="0">
                <a:ea typeface="ＭＳ Ｐゴシック" panose="020B0600070205080204" pitchFamily="34" charset="-128"/>
              </a:rPr>
              <a:t>Hank Bohanon</a:t>
            </a:r>
          </a:p>
          <a:p>
            <a:pPr eaLnBrk="1" hangingPunct="1">
              <a:lnSpc>
                <a:spcPct val="90000"/>
              </a:lnSpc>
            </a:pPr>
            <a:endParaRPr lang="en-US" altLang="en-US" sz="12800" b="1" dirty="0">
              <a:ea typeface="ＭＳ Ｐゴシック" panose="020B0600070205080204" pitchFamily="34" charset="-128"/>
            </a:endParaRPr>
          </a:p>
          <a:p>
            <a:pPr eaLnBrk="1" hangingPunct="1">
              <a:lnSpc>
                <a:spcPct val="90000"/>
              </a:lnSpc>
            </a:pPr>
            <a:r>
              <a:rPr lang="en-US" altLang="en-US" sz="12800" dirty="0">
                <a:ea typeface="ＭＳ Ｐゴシック" panose="020B0600070205080204" pitchFamily="34" charset="-128"/>
              </a:rPr>
              <a:t>Loyola University of Chicago</a:t>
            </a:r>
          </a:p>
          <a:p>
            <a:pPr eaLnBrk="1" hangingPunct="1">
              <a:lnSpc>
                <a:spcPct val="90000"/>
              </a:lnSpc>
            </a:pPr>
            <a:endParaRPr lang="en-US" altLang="en-US" b="1" dirty="0">
              <a:ea typeface="ＭＳ Ｐゴシック" panose="020B0600070205080204" pitchFamily="34" charset="-128"/>
            </a:endParaRPr>
          </a:p>
          <a:p>
            <a:pPr eaLnBrk="1" hangingPunct="1">
              <a:lnSpc>
                <a:spcPct val="90000"/>
              </a:lnSpc>
            </a:pPr>
            <a:r>
              <a:rPr lang="en-US" altLang="en-US" sz="11200" dirty="0">
                <a:ea typeface="ＭＳ Ｐゴシック" panose="020B0600070205080204" pitchFamily="34" charset="-128"/>
                <a:hlinkClick r:id="rId3"/>
              </a:rPr>
              <a:t>hbohano@luc.edu</a:t>
            </a:r>
            <a:endParaRPr lang="en-US" altLang="en-US" sz="11200" dirty="0">
              <a:ea typeface="ＭＳ Ｐゴシック" panose="020B0600070205080204" pitchFamily="34" charset="-128"/>
            </a:endParaRPr>
          </a:p>
          <a:p>
            <a:pPr eaLnBrk="1" hangingPunct="1">
              <a:lnSpc>
                <a:spcPct val="90000"/>
              </a:lnSpc>
            </a:pPr>
            <a:r>
              <a:rPr lang="en-US" altLang="en-US" sz="11200" dirty="0">
                <a:ea typeface="ＭＳ Ｐゴシック" panose="020B0600070205080204" pitchFamily="34" charset="-128"/>
                <a:hlinkClick r:id="rId4"/>
              </a:rPr>
              <a:t>http://www.hankbohanon.net</a:t>
            </a:r>
            <a:endParaRPr lang="en-US" altLang="en-US" sz="11200" dirty="0">
              <a:ea typeface="ＭＳ Ｐゴシック" panose="020B0600070205080204" pitchFamily="34" charset="-128"/>
            </a:endParaRPr>
          </a:p>
          <a:p>
            <a:pPr eaLnBrk="1" hangingPunct="1"/>
            <a:endParaRPr lang="en-US" altLang="en-US" sz="2400" dirty="0">
              <a:ea typeface="ＭＳ Ｐゴシック" panose="020B0600070205080204" pitchFamily="34" charset="-128"/>
            </a:endParaRPr>
          </a:p>
        </p:txBody>
      </p:sp>
    </p:spTree>
    <p:extLst>
      <p:ext uri="{BB962C8B-B14F-4D97-AF65-F5344CB8AC3E}">
        <p14:creationId xmlns:p14="http://schemas.microsoft.com/office/powerpoint/2010/main" val="355527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1F53CC-42D3-674D-B51B-E76CD53EB319}"/>
              </a:ext>
            </a:extLst>
          </p:cNvPr>
          <p:cNvSpPr>
            <a:spLocks noGrp="1"/>
          </p:cNvSpPr>
          <p:nvPr>
            <p:ph type="title"/>
          </p:nvPr>
        </p:nvSpPr>
        <p:spPr>
          <a:xfrm>
            <a:off x="409763" y="433545"/>
            <a:ext cx="8354890" cy="930447"/>
          </a:xfrm>
        </p:spPr>
        <p:txBody>
          <a:bodyPr vert="horz" lIns="91440" tIns="45720" rIns="91440" bIns="45720" rtlCol="0" anchor="b">
            <a:normAutofit/>
          </a:bodyPr>
          <a:lstStyle/>
          <a:p>
            <a:pPr algn="ctr"/>
            <a:r>
              <a:rPr lang="en-US" sz="4700" dirty="0">
                <a:solidFill>
                  <a:srgbClr val="FFFFFF"/>
                </a:solidFill>
              </a:rPr>
              <a:t>Death by Survey</a:t>
            </a:r>
          </a:p>
        </p:txBody>
      </p:sp>
      <p:cxnSp>
        <p:nvCxnSpPr>
          <p:cNvPr id="27" name="Straight Connector 2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1" name="Content Placeholder 4">
            <a:extLst>
              <a:ext uri="{FF2B5EF4-FFF2-40B4-BE49-F238E27FC236}">
                <a16:creationId xmlns:a16="http://schemas.microsoft.com/office/drawing/2014/main" id="{C3CA3566-8035-5B49-A9CB-082CB05862F5}"/>
              </a:ext>
            </a:extLst>
          </p:cNvPr>
          <p:cNvPicPr>
            <a:picLocks noGrp="1" noChangeAspect="1"/>
          </p:cNvPicPr>
          <p:nvPr>
            <p:ph idx="1"/>
          </p:nvPr>
        </p:nvPicPr>
        <p:blipFill rotWithShape="1">
          <a:blip r:embed="rId2"/>
          <a:srcRect l="1522" r="11024"/>
          <a:stretch/>
        </p:blipFill>
        <p:spPr>
          <a:xfrm>
            <a:off x="983609" y="2426818"/>
            <a:ext cx="2622069" cy="3997637"/>
          </a:xfrm>
          <a:prstGeom prst="rect">
            <a:avLst/>
          </a:prstGeom>
        </p:spPr>
      </p:pic>
      <p:cxnSp>
        <p:nvCxnSpPr>
          <p:cNvPr id="29" name="Straight Connector 2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F2B8AE4-A052-AF48-A2FF-186625AC8D22}"/>
              </a:ext>
            </a:extLst>
          </p:cNvPr>
          <p:cNvPicPr>
            <a:picLocks noChangeAspect="1"/>
          </p:cNvPicPr>
          <p:nvPr/>
        </p:nvPicPr>
        <p:blipFill rotWithShape="1">
          <a:blip r:embed="rId3"/>
          <a:srcRect l="13420" r="16097"/>
          <a:stretch/>
        </p:blipFill>
        <p:spPr>
          <a:xfrm>
            <a:off x="4881436" y="2426818"/>
            <a:ext cx="3996673" cy="3997637"/>
          </a:xfrm>
          <a:prstGeom prst="rect">
            <a:avLst/>
          </a:prstGeom>
        </p:spPr>
      </p:pic>
      <p:sp>
        <p:nvSpPr>
          <p:cNvPr id="6" name="TextBox 5">
            <a:extLst>
              <a:ext uri="{FF2B5EF4-FFF2-40B4-BE49-F238E27FC236}">
                <a16:creationId xmlns:a16="http://schemas.microsoft.com/office/drawing/2014/main" id="{D05783C5-364A-0F40-A143-6622705197D8}"/>
              </a:ext>
            </a:extLst>
          </p:cNvPr>
          <p:cNvSpPr txBox="1"/>
          <p:nvPr/>
        </p:nvSpPr>
        <p:spPr>
          <a:xfrm>
            <a:off x="591319" y="2888248"/>
            <a:ext cx="3465408" cy="1775994"/>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endParaRPr lang="en-US" sz="1600" dirty="0"/>
          </a:p>
        </p:txBody>
      </p:sp>
      <p:sp>
        <p:nvSpPr>
          <p:cNvPr id="8" name="TextBox 7">
            <a:extLst>
              <a:ext uri="{FF2B5EF4-FFF2-40B4-BE49-F238E27FC236}">
                <a16:creationId xmlns:a16="http://schemas.microsoft.com/office/drawing/2014/main" id="{B47BFC4F-810C-F742-B2C8-E5746D02DDB0}"/>
              </a:ext>
            </a:extLst>
          </p:cNvPr>
          <p:cNvSpPr txBox="1"/>
          <p:nvPr/>
        </p:nvSpPr>
        <p:spPr>
          <a:xfrm>
            <a:off x="849648" y="6534365"/>
            <a:ext cx="2721129" cy="615553"/>
          </a:xfrm>
          <a:prstGeom prst="rect">
            <a:avLst/>
          </a:prstGeom>
          <a:noFill/>
        </p:spPr>
        <p:txBody>
          <a:bodyPr wrap="none" rtlCol="0">
            <a:spAutoFit/>
          </a:bodyPr>
          <a:lstStyle/>
          <a:p>
            <a:r>
              <a:rPr lang="en-US" sz="800" dirty="0"/>
              <a:t>From Flickr creative commons </a:t>
            </a:r>
            <a:r>
              <a:rPr lang="en-US" sz="800" dirty="0">
                <a:hlinkClick r:id="rId4"/>
              </a:rPr>
              <a:t>https://flic.kr/p/8AhUx4</a:t>
            </a:r>
            <a:endParaRPr lang="en-US" sz="800" dirty="0"/>
          </a:p>
          <a:p>
            <a:r>
              <a:rPr lang="en-US" sz="800" dirty="0"/>
              <a:t>From Flickr creative commons https://flic.kr/p/DvDzv</a:t>
            </a:r>
          </a:p>
          <a:p>
            <a:endParaRPr lang="en-US" dirty="0"/>
          </a:p>
        </p:txBody>
      </p:sp>
    </p:spTree>
    <p:extLst>
      <p:ext uri="{BB962C8B-B14F-4D97-AF65-F5344CB8AC3E}">
        <p14:creationId xmlns:p14="http://schemas.microsoft.com/office/powerpoint/2010/main" val="3323767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7EBDC423-C8DA-CD40-91E7-7714ED310D17}"/>
              </a:ext>
            </a:extLst>
          </p:cNvPr>
          <p:cNvSpPr>
            <a:spLocks noGrp="1"/>
          </p:cNvSpPr>
          <p:nvPr>
            <p:ph type="title"/>
          </p:nvPr>
        </p:nvSpPr>
        <p:spPr>
          <a:xfrm>
            <a:off x="457200" y="914400"/>
            <a:ext cx="8229600" cy="1143000"/>
          </a:xfrm>
        </p:spPr>
        <p:txBody>
          <a:bodyPr>
            <a:normAutofit fontScale="90000"/>
          </a:bodyPr>
          <a:lstStyle/>
          <a:p>
            <a:r>
              <a:rPr lang="en-US" altLang="en-US" sz="3200" i="1" dirty="0">
                <a:ea typeface="ＭＳ Ｐゴシック" panose="020B0600070205080204" pitchFamily="34" charset="-128"/>
              </a:rPr>
              <a:t>Integration of Efforts</a:t>
            </a:r>
            <a:br>
              <a:rPr lang="en-US" altLang="en-US" sz="3200" i="1" dirty="0">
                <a:ea typeface="ＭＳ Ｐゴシック" panose="020B0600070205080204" pitchFamily="34" charset="-128"/>
              </a:rPr>
            </a:br>
            <a:br>
              <a:rPr lang="en-US" altLang="en-US" sz="3200" i="1" dirty="0">
                <a:ea typeface="ＭＳ Ｐゴシック" panose="020B0600070205080204" pitchFamily="34" charset="-128"/>
              </a:rPr>
            </a:br>
            <a:r>
              <a:rPr lang="en-US" altLang="en-US" sz="3200" i="1" dirty="0">
                <a:ea typeface="ＭＳ Ｐゴシック" panose="020B0600070205080204" pitchFamily="34" charset="-128"/>
              </a:rPr>
              <a:t>Silos are OK, let’s bake bread</a:t>
            </a:r>
          </a:p>
        </p:txBody>
      </p:sp>
      <p:pic>
        <p:nvPicPr>
          <p:cNvPr id="41986" name="Picture 4">
            <a:extLst>
              <a:ext uri="{FF2B5EF4-FFF2-40B4-BE49-F238E27FC236}">
                <a16:creationId xmlns:a16="http://schemas.microsoft.com/office/drawing/2014/main" id="{B8F343A0-94BD-104F-BA31-55DC34EDC3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4384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5">
            <a:extLst>
              <a:ext uri="{FF2B5EF4-FFF2-40B4-BE49-F238E27FC236}">
                <a16:creationId xmlns:a16="http://schemas.microsoft.com/office/drawing/2014/main" id="{769FC9EA-8129-0943-805E-192B6A92F604}"/>
              </a:ext>
            </a:extLst>
          </p:cNvPr>
          <p:cNvSpPr txBox="1">
            <a:spLocks noChangeArrowheads="1"/>
          </p:cNvSpPr>
          <p:nvPr/>
        </p:nvSpPr>
        <p:spPr bwMode="auto">
          <a:xfrm>
            <a:off x="1565275" y="6096000"/>
            <a:ext cx="5749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 dirty="0"/>
              <a:t>https://www.flickr.com/photos/docsearls/5500118475/in/photolist-cXMNUQ-bC1HTo-9o2xAT-9o5AEY-69MYfV-bubVYL-fu5X2f-E9aS-8DnR9y-bxgyP7-5qSgwP-dSA9Bi-5shMyD-8usn4k-5kZNd-89XiCo-2BGoqb-79hKaP-6wBTN-d7tNeN-7Sp5BB-9gfYVD-bA5evD-7i8Yvi-7WuQSP-4pTi29-cFS2Bs-9bk1ib-vxLgw-CJ6Cg-8GYAwP-5y9gAy-9PykmB-s4Zdf-gtS4jP-5gF5YM-6wBUr-57aEQb-6ALHfs-auR8jn-h8TtVm-3FHzm8-nTvUk-xKH84-4Vc2E6-3pSKw-5W5NMW-ma4TR-29BGFW-7Sp6Wg</a:t>
            </a:r>
          </a:p>
          <a:p>
            <a:pPr eaLnBrk="1" hangingPunct="1"/>
            <a:endParaRPr lang="en-US" altLang="en-US" sz="1800" dirty="0"/>
          </a:p>
        </p:txBody>
      </p:sp>
      <p:pic>
        <p:nvPicPr>
          <p:cNvPr id="5" name="Picture 4">
            <a:extLst>
              <a:ext uri="{FF2B5EF4-FFF2-40B4-BE49-F238E27FC236}">
                <a16:creationId xmlns:a16="http://schemas.microsoft.com/office/drawing/2014/main" id="{250E388C-522E-46A2-A0A8-32ED8CD76B2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30617" y="2890892"/>
            <a:ext cx="4019697" cy="1909709"/>
          </a:xfrm>
          <a:prstGeom prst="rect">
            <a:avLst/>
          </a:prstGeom>
        </p:spPr>
      </p:pic>
    </p:spTree>
    <p:extLst>
      <p:ext uri="{BB962C8B-B14F-4D97-AF65-F5344CB8AC3E}">
        <p14:creationId xmlns:p14="http://schemas.microsoft.com/office/powerpoint/2010/main" val="3072343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0" y="0"/>
          <a:ext cx="9144000" cy="678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010" name="TextBox 5"/>
          <p:cNvSpPr txBox="1">
            <a:spLocks noChangeArrowheads="1"/>
          </p:cNvSpPr>
          <p:nvPr/>
        </p:nvSpPr>
        <p:spPr bwMode="auto">
          <a:xfrm>
            <a:off x="1200150" y="-36513"/>
            <a:ext cx="730385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dirty="0">
                <a:solidFill>
                  <a:srgbClr val="000000"/>
                </a:solidFill>
                <a:latin typeface="Calibri" charset="0"/>
              </a:rPr>
              <a:t>MTSS: 4 Dimensions of School Climate</a:t>
            </a:r>
          </a:p>
        </p:txBody>
      </p:sp>
      <p:sp>
        <p:nvSpPr>
          <p:cNvPr id="43011" name="TextBox 2"/>
          <p:cNvSpPr txBox="1">
            <a:spLocks noChangeArrowheads="1"/>
          </p:cNvSpPr>
          <p:nvPr/>
        </p:nvSpPr>
        <p:spPr bwMode="auto">
          <a:xfrm>
            <a:off x="2428875" y="5868988"/>
            <a:ext cx="588776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(Vermont Agency of Education, Accessed July 27, 2016, based</a:t>
            </a:r>
          </a:p>
          <a:p>
            <a:r>
              <a:rPr lang="en-US" sz="1600" dirty="0"/>
              <a:t> the work of the </a:t>
            </a:r>
            <a:r>
              <a:rPr lang="en-US" sz="1600" dirty="0">
                <a:hlinkClick r:id="rId8"/>
              </a:rPr>
              <a:t>National Center of School Climate</a:t>
            </a:r>
            <a:r>
              <a:rPr lang="en-US" sz="1600" dirty="0"/>
              <a:t>) </a:t>
            </a:r>
          </a:p>
        </p:txBody>
      </p:sp>
    </p:spTree>
    <p:extLst>
      <p:ext uri="{BB962C8B-B14F-4D97-AF65-F5344CB8AC3E}">
        <p14:creationId xmlns:p14="http://schemas.microsoft.com/office/powerpoint/2010/main" val="2921300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89-CEE7-1C45-8B0A-87383B8B6AC1}"/>
              </a:ext>
            </a:extLst>
          </p:cNvPr>
          <p:cNvSpPr>
            <a:spLocks noGrp="1"/>
          </p:cNvSpPr>
          <p:nvPr>
            <p:ph type="title"/>
          </p:nvPr>
        </p:nvSpPr>
        <p:spPr/>
        <p:txBody>
          <a:bodyPr/>
          <a:lstStyle/>
          <a:p>
            <a:pPr algn="ctr"/>
            <a:r>
              <a:rPr lang="en-US" b="1" dirty="0"/>
              <a:t>Are your Ready for Change?</a:t>
            </a:r>
          </a:p>
        </p:txBody>
      </p:sp>
      <p:pic>
        <p:nvPicPr>
          <p:cNvPr id="5" name="Content Placeholder 4">
            <a:extLst>
              <a:ext uri="{FF2B5EF4-FFF2-40B4-BE49-F238E27FC236}">
                <a16:creationId xmlns:a16="http://schemas.microsoft.com/office/drawing/2014/main" id="{A8EEDB5F-0FBA-8C40-867D-7B6E545C1DBA}"/>
              </a:ext>
            </a:extLst>
          </p:cNvPr>
          <p:cNvPicPr>
            <a:picLocks noGrp="1" noChangeAspect="1"/>
          </p:cNvPicPr>
          <p:nvPr>
            <p:ph idx="1"/>
          </p:nvPr>
        </p:nvPicPr>
        <p:blipFill>
          <a:blip r:embed="rId2"/>
          <a:stretch>
            <a:fillRect/>
          </a:stretch>
        </p:blipFill>
        <p:spPr>
          <a:xfrm>
            <a:off x="1261875" y="1815351"/>
            <a:ext cx="6620249" cy="4351338"/>
          </a:xfrm>
        </p:spPr>
      </p:pic>
      <p:sp>
        <p:nvSpPr>
          <p:cNvPr id="6" name="Rectangle 5">
            <a:extLst>
              <a:ext uri="{FF2B5EF4-FFF2-40B4-BE49-F238E27FC236}">
                <a16:creationId xmlns:a16="http://schemas.microsoft.com/office/drawing/2014/main" id="{A0535D13-A557-C04A-8C3D-88E3955196A1}"/>
              </a:ext>
            </a:extLst>
          </p:cNvPr>
          <p:cNvSpPr/>
          <p:nvPr/>
        </p:nvSpPr>
        <p:spPr>
          <a:xfrm>
            <a:off x="1261875" y="6291351"/>
            <a:ext cx="2468946" cy="215444"/>
          </a:xfrm>
          <a:prstGeom prst="rect">
            <a:avLst/>
          </a:prstGeom>
        </p:spPr>
        <p:txBody>
          <a:bodyPr wrap="none">
            <a:spAutoFit/>
          </a:bodyPr>
          <a:lstStyle/>
          <a:p>
            <a:r>
              <a:rPr lang="en-US" sz="800" dirty="0"/>
              <a:t>From Flickr creative commons https://flic.kr/p/VCb92K</a:t>
            </a:r>
          </a:p>
        </p:txBody>
      </p:sp>
    </p:spTree>
    <p:extLst>
      <p:ext uri="{BB962C8B-B14F-4D97-AF65-F5344CB8AC3E}">
        <p14:creationId xmlns:p14="http://schemas.microsoft.com/office/powerpoint/2010/main" val="1692391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EAA43923-F766-FA4F-8618-F0A7D2B5AEC5}"/>
              </a:ext>
            </a:extLst>
          </p:cNvPr>
          <p:cNvSpPr>
            <a:spLocks noGrp="1"/>
          </p:cNvSpPr>
          <p:nvPr>
            <p:ph type="title"/>
          </p:nvPr>
        </p:nvSpPr>
        <p:spPr/>
        <p:txBody>
          <a:bodyPr/>
          <a:lstStyle/>
          <a:p>
            <a:r>
              <a:rPr lang="en-US" altLang="en-US" dirty="0">
                <a:ea typeface="ＭＳ Ｐゴシック" panose="020B0600070205080204" pitchFamily="34" charset="-128"/>
              </a:rPr>
              <a:t>Activity – P. 3</a:t>
            </a:r>
          </a:p>
        </p:txBody>
      </p:sp>
      <p:sp>
        <p:nvSpPr>
          <p:cNvPr id="46082" name="Content Placeholder 2">
            <a:extLst>
              <a:ext uri="{FF2B5EF4-FFF2-40B4-BE49-F238E27FC236}">
                <a16:creationId xmlns:a16="http://schemas.microsoft.com/office/drawing/2014/main" id="{134B345D-0970-5F42-B0B6-212CE7B227FE}"/>
              </a:ext>
            </a:extLst>
          </p:cNvPr>
          <p:cNvSpPr>
            <a:spLocks noGrp="1"/>
          </p:cNvSpPr>
          <p:nvPr>
            <p:ph idx="1"/>
          </p:nvPr>
        </p:nvSpPr>
        <p:spPr/>
        <p:txBody>
          <a:bodyPr/>
          <a:lstStyle/>
          <a:p>
            <a:r>
              <a:rPr lang="en-US" altLang="en-US" dirty="0">
                <a:ea typeface="ＭＳ Ｐゴシック" panose="020B0600070205080204" pitchFamily="34" charset="-128"/>
              </a:rPr>
              <a:t>While music plays, walk around</a:t>
            </a:r>
          </a:p>
          <a:p>
            <a:r>
              <a:rPr lang="en-US" altLang="en-US" dirty="0">
                <a:ea typeface="ＭＳ Ｐゴシック" panose="020B0600070205080204" pitchFamily="34" charset="-128"/>
              </a:rPr>
              <a:t>When music stops, find partner</a:t>
            </a:r>
          </a:p>
          <a:p>
            <a:r>
              <a:rPr lang="en-US" altLang="en-US" dirty="0">
                <a:ea typeface="ＭＳ Ｐゴシック" panose="020B0600070205080204" pitchFamily="34" charset="-128"/>
              </a:rPr>
              <a:t>Discussion</a:t>
            </a:r>
          </a:p>
          <a:p>
            <a:pPr lvl="1"/>
            <a:r>
              <a:rPr lang="en-US" altLang="en-US" dirty="0"/>
              <a:t>When did you see examples or non-examples of effective implementation practices?</a:t>
            </a:r>
          </a:p>
        </p:txBody>
      </p:sp>
    </p:spTree>
    <p:extLst>
      <p:ext uri="{BB962C8B-B14F-4D97-AF65-F5344CB8AC3E}">
        <p14:creationId xmlns:p14="http://schemas.microsoft.com/office/powerpoint/2010/main" val="3699185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1FE22-DE2A-3946-B3F6-0FBC8D8E20BB}"/>
              </a:ext>
            </a:extLst>
          </p:cNvPr>
          <p:cNvSpPr>
            <a:spLocks noGrp="1"/>
          </p:cNvSpPr>
          <p:nvPr>
            <p:ph type="title"/>
          </p:nvPr>
        </p:nvSpPr>
        <p:spPr/>
        <p:txBody>
          <a:bodyPr/>
          <a:lstStyle/>
          <a:p>
            <a:pPr algn="ctr"/>
            <a:r>
              <a:rPr lang="en-US" b="1" dirty="0"/>
              <a:t>Activity – P. 2</a:t>
            </a:r>
          </a:p>
        </p:txBody>
      </p:sp>
      <p:sp>
        <p:nvSpPr>
          <p:cNvPr id="3" name="Content Placeholder 2">
            <a:extLst>
              <a:ext uri="{FF2B5EF4-FFF2-40B4-BE49-F238E27FC236}">
                <a16:creationId xmlns:a16="http://schemas.microsoft.com/office/drawing/2014/main" id="{5C7B176F-F165-E54A-A3FA-DB55C412C4B6}"/>
              </a:ext>
            </a:extLst>
          </p:cNvPr>
          <p:cNvSpPr>
            <a:spLocks noGrp="1"/>
          </p:cNvSpPr>
          <p:nvPr>
            <p:ph idx="1"/>
          </p:nvPr>
        </p:nvSpPr>
        <p:spPr/>
        <p:txBody>
          <a:bodyPr/>
          <a:lstStyle/>
          <a:p>
            <a:r>
              <a:rPr lang="en-US" altLang="en-US" dirty="0">
                <a:ea typeface="ＭＳ Ｐゴシック" panose="020B0600070205080204" pitchFamily="34" charset="-128"/>
              </a:rPr>
              <a:t>While </a:t>
            </a:r>
            <a:r>
              <a:rPr lang="en-US" altLang="en-US" dirty="0">
                <a:ea typeface="ＭＳ Ｐゴシック" panose="020B0600070205080204" pitchFamily="34" charset="-128"/>
                <a:hlinkClick r:id="rId2"/>
              </a:rPr>
              <a:t>music plays</a:t>
            </a:r>
            <a:r>
              <a:rPr lang="en-US" altLang="en-US" dirty="0">
                <a:ea typeface="ＭＳ Ｐゴシック" panose="020B0600070205080204" pitchFamily="34" charset="-128"/>
              </a:rPr>
              <a:t>, walk around</a:t>
            </a:r>
          </a:p>
          <a:p>
            <a:r>
              <a:rPr lang="en-US" altLang="en-US" dirty="0">
                <a:ea typeface="ＭＳ Ｐゴシック" panose="020B0600070205080204" pitchFamily="34" charset="-128"/>
              </a:rPr>
              <a:t>When the music stops, find a partner</a:t>
            </a:r>
          </a:p>
          <a:p>
            <a:r>
              <a:rPr lang="en-US" altLang="en-US" dirty="0">
                <a:ea typeface="ＭＳ Ｐゴシック" panose="020B0600070205080204" pitchFamily="34" charset="-128"/>
              </a:rPr>
              <a:t>Based on Elements of Effective Schools</a:t>
            </a:r>
          </a:p>
          <a:p>
            <a:pPr lvl="1"/>
            <a:r>
              <a:rPr lang="en-US" dirty="0"/>
              <a:t>What are your areas of strength?</a:t>
            </a:r>
          </a:p>
          <a:p>
            <a:pPr lvl="1"/>
            <a:r>
              <a:rPr lang="en-US" dirty="0"/>
              <a:t>What are areas for improvement?</a:t>
            </a:r>
          </a:p>
        </p:txBody>
      </p:sp>
    </p:spTree>
    <p:extLst>
      <p:ext uri="{BB962C8B-B14F-4D97-AF65-F5344CB8AC3E}">
        <p14:creationId xmlns:p14="http://schemas.microsoft.com/office/powerpoint/2010/main" val="2046626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1FE22-DE2A-3946-B3F6-0FBC8D8E20BB}"/>
              </a:ext>
            </a:extLst>
          </p:cNvPr>
          <p:cNvSpPr>
            <a:spLocks noGrp="1"/>
          </p:cNvSpPr>
          <p:nvPr>
            <p:ph type="title"/>
          </p:nvPr>
        </p:nvSpPr>
        <p:spPr/>
        <p:txBody>
          <a:bodyPr/>
          <a:lstStyle/>
          <a:p>
            <a:pPr algn="ctr"/>
            <a:r>
              <a:rPr lang="en-US" b="1" dirty="0"/>
              <a:t>Activity – Handout</a:t>
            </a:r>
          </a:p>
        </p:txBody>
      </p:sp>
      <p:sp>
        <p:nvSpPr>
          <p:cNvPr id="3" name="Content Placeholder 2">
            <a:extLst>
              <a:ext uri="{FF2B5EF4-FFF2-40B4-BE49-F238E27FC236}">
                <a16:creationId xmlns:a16="http://schemas.microsoft.com/office/drawing/2014/main" id="{5C7B176F-F165-E54A-A3FA-DB55C412C4B6}"/>
              </a:ext>
            </a:extLst>
          </p:cNvPr>
          <p:cNvSpPr>
            <a:spLocks noGrp="1"/>
          </p:cNvSpPr>
          <p:nvPr>
            <p:ph idx="1"/>
          </p:nvPr>
        </p:nvSpPr>
        <p:spPr/>
        <p:txBody>
          <a:bodyPr/>
          <a:lstStyle/>
          <a:p>
            <a:r>
              <a:rPr lang="en-US" sz="3600" dirty="0"/>
              <a:t>Complete checklist of domains for effective schools (p. 3)</a:t>
            </a:r>
          </a:p>
          <a:p>
            <a:pPr marL="0" indent="0">
              <a:buNone/>
            </a:pPr>
            <a:endParaRPr lang="en-US" sz="3600" dirty="0"/>
          </a:p>
          <a:p>
            <a:pPr lvl="1"/>
            <a:r>
              <a:rPr lang="en-US" sz="3200" dirty="0"/>
              <a:t>Rate your current level from 1-5</a:t>
            </a:r>
          </a:p>
          <a:p>
            <a:pPr lvl="1"/>
            <a:r>
              <a:rPr lang="en-US" sz="3200" dirty="0"/>
              <a:t>What are your current strengths?</a:t>
            </a:r>
          </a:p>
          <a:p>
            <a:pPr lvl="1"/>
            <a:r>
              <a:rPr lang="en-US" sz="3200" dirty="0"/>
              <a:t>What are your areas for improvement?</a:t>
            </a:r>
          </a:p>
        </p:txBody>
      </p:sp>
    </p:spTree>
    <p:extLst>
      <p:ext uri="{BB962C8B-B14F-4D97-AF65-F5344CB8AC3E}">
        <p14:creationId xmlns:p14="http://schemas.microsoft.com/office/powerpoint/2010/main" val="2647186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48C188-5BFB-9E40-B314-7AD90C0F3BA3}"/>
              </a:ext>
            </a:extLst>
          </p:cNvPr>
          <p:cNvSpPr>
            <a:spLocks noGrp="1"/>
          </p:cNvSpPr>
          <p:nvPr>
            <p:ph type="ctrTitle"/>
          </p:nvPr>
        </p:nvSpPr>
        <p:spPr/>
        <p:txBody>
          <a:bodyPr>
            <a:normAutofit fontScale="90000"/>
          </a:bodyPr>
          <a:lstStyle/>
          <a:p>
            <a:r>
              <a:rPr lang="en-US" dirty="0"/>
              <a:t>Connections Between School Improvement and MTSS</a:t>
            </a:r>
          </a:p>
        </p:txBody>
      </p:sp>
      <p:sp>
        <p:nvSpPr>
          <p:cNvPr id="5" name="Subtitle 4">
            <a:extLst>
              <a:ext uri="{FF2B5EF4-FFF2-40B4-BE49-F238E27FC236}">
                <a16:creationId xmlns:a16="http://schemas.microsoft.com/office/drawing/2014/main" id="{9AB8F33C-D3B6-1147-BAAC-20000CF4AB3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068060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icture of 4 elements of PBL https://www.pbis.org/topics/equity">
            <a:extLst>
              <a:ext uri="{FF2B5EF4-FFF2-40B4-BE49-F238E27FC236}">
                <a16:creationId xmlns:a16="http://schemas.microsoft.com/office/drawing/2014/main" id="{5F923580-2E34-2E31-45B9-24F7CAC03A63}"/>
              </a:ext>
            </a:extLst>
          </p:cNvPr>
          <p:cNvPicPr>
            <a:picLocks noGrp="1" noChangeAspect="1"/>
          </p:cNvPicPr>
          <p:nvPr>
            <p:ph idx="1"/>
          </p:nvPr>
        </p:nvPicPr>
        <p:blipFill>
          <a:blip r:embed="rId2"/>
          <a:stretch>
            <a:fillRect/>
          </a:stretch>
        </p:blipFill>
        <p:spPr>
          <a:xfrm>
            <a:off x="1705346" y="1342849"/>
            <a:ext cx="7107351" cy="5394179"/>
          </a:xfrm>
        </p:spPr>
      </p:pic>
      <p:sp>
        <p:nvSpPr>
          <p:cNvPr id="6" name="Text Box 12">
            <a:extLst>
              <a:ext uri="{FF2B5EF4-FFF2-40B4-BE49-F238E27FC236}">
                <a16:creationId xmlns:a16="http://schemas.microsoft.com/office/drawing/2014/main" id="{60ED0F6B-A96A-F042-78F7-AEF7FB1DB9EC}"/>
              </a:ext>
            </a:extLst>
          </p:cNvPr>
          <p:cNvSpPr txBox="1">
            <a:spLocks noChangeArrowheads="1"/>
          </p:cNvSpPr>
          <p:nvPr/>
        </p:nvSpPr>
        <p:spPr bwMode="auto">
          <a:xfrm>
            <a:off x="3715647" y="288927"/>
            <a:ext cx="4968668" cy="954107"/>
          </a:xfrm>
          <a:prstGeom prst="rect">
            <a:avLst/>
          </a:prstGeom>
          <a:noFill/>
          <a:ln w="9525">
            <a:noFill/>
            <a:miter lim="800000"/>
            <a:headEnd/>
            <a:tailEnd/>
          </a:ln>
        </p:spPr>
        <p:txBody>
          <a:bodyPr wrap="none">
            <a:spAutoFit/>
          </a:bodyPr>
          <a:lstStyle/>
          <a:p>
            <a:pPr algn="ctr" eaLnBrk="0" hangingPunct="0"/>
            <a:r>
              <a:rPr lang="en-US" altLang="en-US" sz="2800" dirty="0">
                <a:solidFill>
                  <a:schemeClr val="accent2"/>
                </a:solidFill>
              </a:rPr>
              <a:t>Supporting Social Competence &amp;</a:t>
            </a:r>
          </a:p>
          <a:p>
            <a:pPr algn="ctr" eaLnBrk="0" hangingPunct="0"/>
            <a:r>
              <a:rPr lang="en-US" altLang="en-US" sz="2800" dirty="0">
                <a:solidFill>
                  <a:schemeClr val="accent2"/>
                </a:solidFill>
              </a:rPr>
              <a:t>Academic Achievement</a:t>
            </a:r>
          </a:p>
        </p:txBody>
      </p:sp>
      <p:sp>
        <p:nvSpPr>
          <p:cNvPr id="7" name="Rectangle 14">
            <a:extLst>
              <a:ext uri="{FF2B5EF4-FFF2-40B4-BE49-F238E27FC236}">
                <a16:creationId xmlns:a16="http://schemas.microsoft.com/office/drawing/2014/main" id="{E5B052E5-37DD-8B68-DB35-DE8D4475899F}"/>
              </a:ext>
            </a:extLst>
          </p:cNvPr>
          <p:cNvSpPr>
            <a:spLocks noChangeArrowheads="1"/>
          </p:cNvSpPr>
          <p:nvPr/>
        </p:nvSpPr>
        <p:spPr bwMode="auto">
          <a:xfrm>
            <a:off x="228600" y="762000"/>
            <a:ext cx="2514600" cy="1524000"/>
          </a:xfrm>
          <a:prstGeom prst="rect">
            <a:avLst/>
          </a:prstGeom>
          <a:solidFill>
            <a:srgbClr val="CCFFCC"/>
          </a:solidFill>
          <a:ln w="9525">
            <a:solidFill>
              <a:schemeClr val="tx1"/>
            </a:solidFill>
            <a:miter lim="800000"/>
            <a:headEnd/>
            <a:tailEnd/>
          </a:ln>
        </p:spPr>
        <p:txBody>
          <a:bodyPr anchor="ctr"/>
          <a:lstStyle/>
          <a:p>
            <a:pPr algn="ctr"/>
            <a:r>
              <a:rPr lang="en-US" altLang="en-US" sz="3200" dirty="0">
                <a:solidFill>
                  <a:srgbClr val="008000"/>
                </a:solidFill>
              </a:rPr>
              <a:t>4 SWPBIS</a:t>
            </a:r>
          </a:p>
          <a:p>
            <a:pPr algn="ctr"/>
            <a:r>
              <a:rPr lang="en-US" altLang="en-US" sz="3200" dirty="0">
                <a:solidFill>
                  <a:srgbClr val="008000"/>
                </a:solidFill>
              </a:rPr>
              <a:t>MTSS-B</a:t>
            </a:r>
          </a:p>
          <a:p>
            <a:pPr algn="ctr"/>
            <a:r>
              <a:rPr lang="en-US" altLang="en-US" sz="3200" dirty="0">
                <a:solidFill>
                  <a:srgbClr val="008000"/>
                </a:solidFill>
              </a:rPr>
              <a:t> Elements</a:t>
            </a:r>
          </a:p>
        </p:txBody>
      </p:sp>
      <p:sp>
        <p:nvSpPr>
          <p:cNvPr id="8" name="TextBox 7">
            <a:extLst>
              <a:ext uri="{FF2B5EF4-FFF2-40B4-BE49-F238E27FC236}">
                <a16:creationId xmlns:a16="http://schemas.microsoft.com/office/drawing/2014/main" id="{B7D5326E-CCC9-43D9-B01A-9B3E18082EEC}"/>
              </a:ext>
            </a:extLst>
          </p:cNvPr>
          <p:cNvSpPr txBox="1"/>
          <p:nvPr/>
        </p:nvSpPr>
        <p:spPr>
          <a:xfrm flipH="1">
            <a:off x="228602" y="6118502"/>
            <a:ext cx="6341829" cy="261610"/>
          </a:xfrm>
          <a:prstGeom prst="rect">
            <a:avLst/>
          </a:prstGeom>
          <a:noFill/>
        </p:spPr>
        <p:txBody>
          <a:bodyPr wrap="square" rtlCol="0">
            <a:spAutoFit/>
          </a:bodyPr>
          <a:lstStyle/>
          <a:p>
            <a:r>
              <a:rPr lang="en-US" sz="1100" dirty="0"/>
              <a:t>From https://www.pbis.org/topics/equity</a:t>
            </a:r>
          </a:p>
        </p:txBody>
      </p:sp>
    </p:spTree>
    <p:extLst>
      <p:ext uri="{BB962C8B-B14F-4D97-AF65-F5344CB8AC3E}">
        <p14:creationId xmlns:p14="http://schemas.microsoft.com/office/powerpoint/2010/main" val="402719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p:txBody>
          <a:bodyPr/>
          <a:lstStyle/>
          <a:p>
            <a:pPr eaLnBrk="1" hangingPunct="1"/>
            <a:r>
              <a:rPr lang="en-US" dirty="0">
                <a:latin typeface="Times" charset="0"/>
              </a:rPr>
              <a:t>Key Elements</a:t>
            </a:r>
          </a:p>
        </p:txBody>
      </p:sp>
      <p:sp>
        <p:nvSpPr>
          <p:cNvPr id="66562" name="Rectangle 3"/>
          <p:cNvSpPr>
            <a:spLocks noGrp="1" noChangeArrowheads="1"/>
          </p:cNvSpPr>
          <p:nvPr>
            <p:ph type="body" idx="4294967295"/>
          </p:nvPr>
        </p:nvSpPr>
        <p:spPr>
          <a:xfrm>
            <a:off x="381000" y="1600200"/>
            <a:ext cx="8229600" cy="4525963"/>
          </a:xfrm>
        </p:spPr>
        <p:txBody>
          <a:bodyPr/>
          <a:lstStyle/>
          <a:p>
            <a:pPr eaLnBrk="1" hangingPunct="1">
              <a:lnSpc>
                <a:spcPct val="90000"/>
              </a:lnSpc>
            </a:pPr>
            <a:r>
              <a:rPr lang="en-US" dirty="0">
                <a:latin typeface="Arial" charset="0"/>
              </a:rPr>
              <a:t> Systems – </a:t>
            </a:r>
            <a:r>
              <a:rPr lang="en-US" b="1" dirty="0">
                <a:latin typeface="Arial" charset="0"/>
              </a:rPr>
              <a:t>Josh, flight, checklist</a:t>
            </a:r>
          </a:p>
          <a:p>
            <a:pPr lvl="1" eaLnBrk="1" hangingPunct="1">
              <a:lnSpc>
                <a:spcPct val="90000"/>
              </a:lnSpc>
            </a:pPr>
            <a:r>
              <a:rPr lang="en-US" dirty="0">
                <a:latin typeface="Arial" charset="0"/>
              </a:rPr>
              <a:t>Administrative Commitments, Coaching (external/internal), Representative Teams, Audit of practices, Priority</a:t>
            </a:r>
          </a:p>
          <a:p>
            <a:pPr eaLnBrk="1" hangingPunct="1">
              <a:lnSpc>
                <a:spcPct val="90000"/>
              </a:lnSpc>
            </a:pPr>
            <a:r>
              <a:rPr lang="en-US" dirty="0">
                <a:latin typeface="Arial" charset="0"/>
              </a:rPr>
              <a:t>Practices</a:t>
            </a:r>
          </a:p>
          <a:p>
            <a:pPr lvl="1" eaLnBrk="1" hangingPunct="1">
              <a:lnSpc>
                <a:spcPct val="90000"/>
              </a:lnSpc>
            </a:pPr>
            <a:r>
              <a:rPr lang="en-US" dirty="0">
                <a:latin typeface="Arial" charset="0"/>
              </a:rPr>
              <a:t>Based on evidence</a:t>
            </a:r>
          </a:p>
          <a:p>
            <a:pPr eaLnBrk="1" hangingPunct="1">
              <a:lnSpc>
                <a:spcPct val="90000"/>
              </a:lnSpc>
            </a:pPr>
            <a:r>
              <a:rPr lang="en-US" dirty="0">
                <a:latin typeface="Arial" charset="0"/>
              </a:rPr>
              <a:t>Data</a:t>
            </a:r>
          </a:p>
          <a:p>
            <a:pPr lvl="1" eaLnBrk="1" hangingPunct="1">
              <a:lnSpc>
                <a:spcPct val="90000"/>
              </a:lnSpc>
            </a:pPr>
            <a:r>
              <a:rPr lang="en-US" dirty="0">
                <a:latin typeface="Arial" charset="0"/>
              </a:rPr>
              <a:t>Process and impact – dropout</a:t>
            </a:r>
          </a:p>
          <a:p>
            <a:pPr lvl="2" eaLnBrk="1" hangingPunct="1">
              <a:lnSpc>
                <a:spcPct val="90000"/>
              </a:lnSpc>
            </a:pPr>
            <a:r>
              <a:rPr lang="en-US" dirty="0">
                <a:latin typeface="Arial" charset="0"/>
              </a:rPr>
              <a:t> What and with whom?</a:t>
            </a:r>
          </a:p>
        </p:txBody>
      </p:sp>
      <p:pic>
        <p:nvPicPr>
          <p:cNvPr id="665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048000"/>
            <a:ext cx="1371600" cy="192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4" name="TextBox 4"/>
          <p:cNvSpPr txBox="1">
            <a:spLocks noChangeArrowheads="1"/>
          </p:cNvSpPr>
          <p:nvPr/>
        </p:nvSpPr>
        <p:spPr bwMode="auto">
          <a:xfrm>
            <a:off x="609600" y="6172200"/>
            <a:ext cx="39068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hlinkClick r:id="rId4"/>
              </a:rPr>
              <a:t>http://en.wikipedia.org/wiki/Josh_Groban</a:t>
            </a:r>
            <a:endParaRPr lang="en-US" sz="1200" dirty="0"/>
          </a:p>
          <a:p>
            <a:pPr eaLnBrk="1" hangingPunct="1"/>
            <a:r>
              <a:rPr lang="en-US" sz="1200" dirty="0">
                <a:hlinkClick r:id="rId5"/>
              </a:rPr>
              <a:t>http://www.inmagine.com/searchterms/private_jet.html</a:t>
            </a:r>
            <a:r>
              <a:rPr lang="en-US" sz="1200" dirty="0"/>
              <a:t> </a:t>
            </a:r>
          </a:p>
        </p:txBody>
      </p:sp>
      <p:pic>
        <p:nvPicPr>
          <p:cNvPr id="6656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3048000"/>
            <a:ext cx="12954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6" name="Picture 8" descr="C:\Users\Hank\AppData\Local\Microsoft\Windows\Temporary Internet Files\Content.IE5\6YRJY04H\MM900234700[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5410200"/>
            <a:ext cx="12382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3860128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62651645-42BE-B24E-B29F-0CA5C866B945}"/>
              </a:ext>
            </a:extLst>
          </p:cNvPr>
          <p:cNvSpPr>
            <a:spLocks noGrp="1"/>
          </p:cNvSpPr>
          <p:nvPr>
            <p:ph type="title"/>
          </p:nvPr>
        </p:nvSpPr>
        <p:spPr/>
        <p:txBody>
          <a:bodyPr/>
          <a:lstStyle/>
          <a:p>
            <a:r>
              <a:rPr lang="en-US" altLang="en-US" dirty="0">
                <a:ea typeface="ＭＳ Ｐゴシック" panose="020B0600070205080204" pitchFamily="34" charset="-128"/>
              </a:rPr>
              <a:t>Keep going!</a:t>
            </a:r>
          </a:p>
        </p:txBody>
      </p:sp>
      <p:pic>
        <p:nvPicPr>
          <p:cNvPr id="70658" name="Content Placeholder 3">
            <a:extLst>
              <a:ext uri="{FF2B5EF4-FFF2-40B4-BE49-F238E27FC236}">
                <a16:creationId xmlns:a16="http://schemas.microsoft.com/office/drawing/2014/main" id="{2BBCF2BA-894F-9F4F-94B9-85AAB4D1D0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676400"/>
            <a:ext cx="5588000" cy="4191000"/>
          </a:xfrm>
        </p:spPr>
      </p:pic>
    </p:spTree>
    <p:extLst>
      <p:ext uri="{BB962C8B-B14F-4D97-AF65-F5344CB8AC3E}">
        <p14:creationId xmlns:p14="http://schemas.microsoft.com/office/powerpoint/2010/main" val="64467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A3D7-6882-374D-B1B6-BD3E84843FF7}"/>
              </a:ext>
            </a:extLst>
          </p:cNvPr>
          <p:cNvSpPr>
            <a:spLocks noGrp="1"/>
          </p:cNvSpPr>
          <p:nvPr>
            <p:ph type="title"/>
          </p:nvPr>
        </p:nvSpPr>
        <p:spPr/>
        <p:txBody>
          <a:bodyPr>
            <a:normAutofit/>
          </a:bodyPr>
          <a:lstStyle/>
          <a:p>
            <a:pPr algn="ctr"/>
            <a:r>
              <a:rPr lang="en-US" b="1" dirty="0"/>
              <a:t>Problem Solving</a:t>
            </a:r>
          </a:p>
        </p:txBody>
      </p:sp>
      <p:pic>
        <p:nvPicPr>
          <p:cNvPr id="5" name="Content Placeholder 4">
            <a:extLst>
              <a:ext uri="{FF2B5EF4-FFF2-40B4-BE49-F238E27FC236}">
                <a16:creationId xmlns:a16="http://schemas.microsoft.com/office/drawing/2014/main" id="{7CB4999F-12E1-2C41-B9A4-A6673AEE21A6}"/>
              </a:ext>
            </a:extLst>
          </p:cNvPr>
          <p:cNvPicPr>
            <a:picLocks noGrp="1" noChangeAspect="1"/>
          </p:cNvPicPr>
          <p:nvPr>
            <p:ph idx="1"/>
          </p:nvPr>
        </p:nvPicPr>
        <p:blipFill>
          <a:blip r:embed="rId3"/>
          <a:stretch>
            <a:fillRect/>
          </a:stretch>
        </p:blipFill>
        <p:spPr>
          <a:xfrm>
            <a:off x="220662" y="1906001"/>
            <a:ext cx="4351338" cy="4351338"/>
          </a:xfrm>
        </p:spPr>
      </p:pic>
      <p:sp>
        <p:nvSpPr>
          <p:cNvPr id="6" name="Rectangle 5">
            <a:extLst>
              <a:ext uri="{FF2B5EF4-FFF2-40B4-BE49-F238E27FC236}">
                <a16:creationId xmlns:a16="http://schemas.microsoft.com/office/drawing/2014/main" id="{1103EA1D-A7F0-8749-A198-B1A3FD7AC1F5}"/>
              </a:ext>
            </a:extLst>
          </p:cNvPr>
          <p:cNvSpPr/>
          <p:nvPr/>
        </p:nvSpPr>
        <p:spPr>
          <a:xfrm>
            <a:off x="628650" y="6641640"/>
            <a:ext cx="2509020" cy="215444"/>
          </a:xfrm>
          <a:prstGeom prst="rect">
            <a:avLst/>
          </a:prstGeom>
        </p:spPr>
        <p:txBody>
          <a:bodyPr wrap="none">
            <a:spAutoFit/>
          </a:bodyPr>
          <a:lstStyle/>
          <a:p>
            <a:r>
              <a:rPr lang="en-US" sz="800" dirty="0"/>
              <a:t>From Flickr creative commons https://flic.kr/p/24UJUYy</a:t>
            </a:r>
          </a:p>
        </p:txBody>
      </p:sp>
      <p:grpSp>
        <p:nvGrpSpPr>
          <p:cNvPr id="11" name="Group 10">
            <a:extLst>
              <a:ext uri="{FF2B5EF4-FFF2-40B4-BE49-F238E27FC236}">
                <a16:creationId xmlns:a16="http://schemas.microsoft.com/office/drawing/2014/main" id="{5832F23E-FF6E-A24A-A732-08A86D9AE8E5}"/>
              </a:ext>
            </a:extLst>
          </p:cNvPr>
          <p:cNvGrpSpPr/>
          <p:nvPr/>
        </p:nvGrpSpPr>
        <p:grpSpPr>
          <a:xfrm>
            <a:off x="4990453" y="2763159"/>
            <a:ext cx="3667932" cy="697424"/>
            <a:chOff x="5375329" y="2756115"/>
            <a:chExt cx="3130657" cy="697424"/>
          </a:xfrm>
        </p:grpSpPr>
        <p:sp>
          <p:nvSpPr>
            <p:cNvPr id="8" name="TextBox 7">
              <a:extLst>
                <a:ext uri="{FF2B5EF4-FFF2-40B4-BE49-F238E27FC236}">
                  <a16:creationId xmlns:a16="http://schemas.microsoft.com/office/drawing/2014/main" id="{6916A97E-BE19-2848-BB96-54B0003EEDD7}"/>
                </a:ext>
              </a:extLst>
            </p:cNvPr>
            <p:cNvSpPr txBox="1"/>
            <p:nvPr/>
          </p:nvSpPr>
          <p:spPr>
            <a:xfrm>
              <a:off x="6239035" y="2818493"/>
              <a:ext cx="1468864" cy="584775"/>
            </a:xfrm>
            <a:prstGeom prst="rect">
              <a:avLst/>
            </a:prstGeom>
            <a:noFill/>
          </p:spPr>
          <p:txBody>
            <a:bodyPr wrap="none" rtlCol="0">
              <a:spAutoFit/>
            </a:bodyPr>
            <a:lstStyle/>
            <a:p>
              <a:r>
                <a:rPr lang="en-US" sz="3200" dirty="0"/>
                <a:t>Analyze</a:t>
              </a:r>
            </a:p>
          </p:txBody>
        </p:sp>
        <p:sp>
          <p:nvSpPr>
            <p:cNvPr id="10" name="Rectangle 9">
              <a:extLst>
                <a:ext uri="{FF2B5EF4-FFF2-40B4-BE49-F238E27FC236}">
                  <a16:creationId xmlns:a16="http://schemas.microsoft.com/office/drawing/2014/main" id="{19788578-1B79-AC4B-AF60-6C7B68AA78E1}"/>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69D5D606-E219-5141-A9EA-C688B75931ED}"/>
              </a:ext>
            </a:extLst>
          </p:cNvPr>
          <p:cNvGrpSpPr/>
          <p:nvPr/>
        </p:nvGrpSpPr>
        <p:grpSpPr>
          <a:xfrm>
            <a:off x="4990455" y="1960057"/>
            <a:ext cx="3667932" cy="697424"/>
            <a:chOff x="5375329" y="2756115"/>
            <a:chExt cx="3130657" cy="697424"/>
          </a:xfrm>
        </p:grpSpPr>
        <p:sp>
          <p:nvSpPr>
            <p:cNvPr id="13" name="TextBox 12">
              <a:extLst>
                <a:ext uri="{FF2B5EF4-FFF2-40B4-BE49-F238E27FC236}">
                  <a16:creationId xmlns:a16="http://schemas.microsoft.com/office/drawing/2014/main" id="{DD46DC35-BE04-3744-81AC-7CB8DF89B506}"/>
                </a:ext>
              </a:extLst>
            </p:cNvPr>
            <p:cNvSpPr txBox="1"/>
            <p:nvPr/>
          </p:nvSpPr>
          <p:spPr>
            <a:xfrm>
              <a:off x="6207219" y="2820228"/>
              <a:ext cx="1466876" cy="584775"/>
            </a:xfrm>
            <a:prstGeom prst="rect">
              <a:avLst/>
            </a:prstGeom>
            <a:noFill/>
          </p:spPr>
          <p:txBody>
            <a:bodyPr wrap="none" rtlCol="0">
              <a:spAutoFit/>
            </a:bodyPr>
            <a:lstStyle/>
            <a:p>
              <a:r>
                <a:rPr lang="en-US" sz="3200" dirty="0"/>
                <a:t>Identify</a:t>
              </a:r>
            </a:p>
          </p:txBody>
        </p:sp>
        <p:sp>
          <p:nvSpPr>
            <p:cNvPr id="14" name="Rectangle 13">
              <a:extLst>
                <a:ext uri="{FF2B5EF4-FFF2-40B4-BE49-F238E27FC236}">
                  <a16:creationId xmlns:a16="http://schemas.microsoft.com/office/drawing/2014/main" id="{76FA32E6-A1D2-4342-A6D1-A3915EB32468}"/>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BB509FE2-4DA8-0947-8758-8457F6BDEBDF}"/>
              </a:ext>
            </a:extLst>
          </p:cNvPr>
          <p:cNvGrpSpPr/>
          <p:nvPr/>
        </p:nvGrpSpPr>
        <p:grpSpPr>
          <a:xfrm>
            <a:off x="4990454" y="3599317"/>
            <a:ext cx="3667931" cy="697424"/>
            <a:chOff x="5375329" y="2756115"/>
            <a:chExt cx="3130657" cy="697424"/>
          </a:xfrm>
        </p:grpSpPr>
        <p:sp>
          <p:nvSpPr>
            <p:cNvPr id="16" name="TextBox 15">
              <a:extLst>
                <a:ext uri="{FF2B5EF4-FFF2-40B4-BE49-F238E27FC236}">
                  <a16:creationId xmlns:a16="http://schemas.microsoft.com/office/drawing/2014/main" id="{58330DFA-D80D-B144-BC40-7F347A09781C}"/>
                </a:ext>
              </a:extLst>
            </p:cNvPr>
            <p:cNvSpPr txBox="1"/>
            <p:nvPr/>
          </p:nvSpPr>
          <p:spPr>
            <a:xfrm>
              <a:off x="6379184" y="2816682"/>
              <a:ext cx="904415" cy="584775"/>
            </a:xfrm>
            <a:prstGeom prst="rect">
              <a:avLst/>
            </a:prstGeom>
            <a:noFill/>
          </p:spPr>
          <p:txBody>
            <a:bodyPr wrap="none" rtlCol="0">
              <a:spAutoFit/>
            </a:bodyPr>
            <a:lstStyle/>
            <a:p>
              <a:pPr algn="ctr"/>
              <a:r>
                <a:rPr lang="en-US" sz="3200" dirty="0"/>
                <a:t>Plan</a:t>
              </a:r>
            </a:p>
          </p:txBody>
        </p:sp>
        <p:sp>
          <p:nvSpPr>
            <p:cNvPr id="17" name="Rectangle 16">
              <a:extLst>
                <a:ext uri="{FF2B5EF4-FFF2-40B4-BE49-F238E27FC236}">
                  <a16:creationId xmlns:a16="http://schemas.microsoft.com/office/drawing/2014/main" id="{BB8326B0-142C-1C4E-B858-206EA316888C}"/>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C1D46A22-07A1-124D-8F0E-0D803BA03827}"/>
              </a:ext>
            </a:extLst>
          </p:cNvPr>
          <p:cNvGrpSpPr/>
          <p:nvPr/>
        </p:nvGrpSpPr>
        <p:grpSpPr>
          <a:xfrm>
            <a:off x="4997595" y="4364334"/>
            <a:ext cx="3730531" cy="1328848"/>
            <a:chOff x="5375329" y="2666539"/>
            <a:chExt cx="3130657" cy="1077218"/>
          </a:xfrm>
        </p:grpSpPr>
        <p:sp>
          <p:nvSpPr>
            <p:cNvPr id="20" name="TextBox 19">
              <a:extLst>
                <a:ext uri="{FF2B5EF4-FFF2-40B4-BE49-F238E27FC236}">
                  <a16:creationId xmlns:a16="http://schemas.microsoft.com/office/drawing/2014/main" id="{C50A6B29-EEA2-7D45-97E0-B106F056C644}"/>
                </a:ext>
              </a:extLst>
            </p:cNvPr>
            <p:cNvSpPr txBox="1"/>
            <p:nvPr/>
          </p:nvSpPr>
          <p:spPr>
            <a:xfrm>
              <a:off x="5827682" y="2666539"/>
              <a:ext cx="2173415" cy="1077218"/>
            </a:xfrm>
            <a:prstGeom prst="rect">
              <a:avLst/>
            </a:prstGeom>
            <a:noFill/>
          </p:spPr>
          <p:txBody>
            <a:bodyPr wrap="none" rtlCol="0">
              <a:spAutoFit/>
            </a:bodyPr>
            <a:lstStyle/>
            <a:p>
              <a:pPr algn="ctr"/>
              <a:r>
                <a:rPr lang="en-US" sz="3200" dirty="0"/>
                <a:t>Implement/</a:t>
              </a:r>
            </a:p>
            <a:p>
              <a:pPr algn="ctr"/>
              <a:r>
                <a:rPr lang="en-US" sz="3200" dirty="0"/>
                <a:t>Evaluate</a:t>
              </a:r>
            </a:p>
          </p:txBody>
        </p:sp>
        <p:sp>
          <p:nvSpPr>
            <p:cNvPr id="21" name="Rectangle 20">
              <a:extLst>
                <a:ext uri="{FF2B5EF4-FFF2-40B4-BE49-F238E27FC236}">
                  <a16:creationId xmlns:a16="http://schemas.microsoft.com/office/drawing/2014/main" id="{E9F066A5-06BC-BB46-8F59-1BC302FC303E}"/>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a:extLst>
              <a:ext uri="{FF2B5EF4-FFF2-40B4-BE49-F238E27FC236}">
                <a16:creationId xmlns:a16="http://schemas.microsoft.com/office/drawing/2014/main" id="{F0B8F4BA-009D-5440-92BF-979EC1527E47}"/>
              </a:ext>
            </a:extLst>
          </p:cNvPr>
          <p:cNvSpPr txBox="1"/>
          <p:nvPr/>
        </p:nvSpPr>
        <p:spPr>
          <a:xfrm>
            <a:off x="3193088" y="6338787"/>
            <a:ext cx="4772012" cy="369332"/>
          </a:xfrm>
          <a:prstGeom prst="rect">
            <a:avLst/>
          </a:prstGeom>
          <a:noFill/>
        </p:spPr>
        <p:txBody>
          <a:bodyPr wrap="none" rtlCol="0">
            <a:spAutoFit/>
          </a:bodyPr>
          <a:lstStyle/>
          <a:p>
            <a:r>
              <a:rPr lang="en-US" dirty="0"/>
              <a:t>Harms, Nantais, Tuomikoski, &amp; Weaver, S. (2019) </a:t>
            </a:r>
          </a:p>
        </p:txBody>
      </p:sp>
    </p:spTree>
    <p:extLst>
      <p:ext uri="{BB962C8B-B14F-4D97-AF65-F5344CB8AC3E}">
        <p14:creationId xmlns:p14="http://schemas.microsoft.com/office/powerpoint/2010/main" val="2265601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2"/>
          <p:cNvSpPr txBox="1">
            <a:spLocks noChangeArrowheads="1"/>
          </p:cNvSpPr>
          <p:nvPr/>
        </p:nvSpPr>
        <p:spPr bwMode="auto">
          <a:xfrm>
            <a:off x="3810000" y="2287588"/>
            <a:ext cx="534988"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1-5%</a:t>
            </a:r>
          </a:p>
        </p:txBody>
      </p:sp>
      <p:sp>
        <p:nvSpPr>
          <p:cNvPr id="1029" name="Text Box 3"/>
          <p:cNvSpPr txBox="1">
            <a:spLocks noChangeArrowheads="1"/>
          </p:cNvSpPr>
          <p:nvPr/>
        </p:nvSpPr>
        <p:spPr bwMode="auto">
          <a:xfrm>
            <a:off x="4876800" y="2287588"/>
            <a:ext cx="534988"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1-5%</a:t>
            </a:r>
          </a:p>
        </p:txBody>
      </p:sp>
      <p:sp>
        <p:nvSpPr>
          <p:cNvPr id="1030" name="Text Box 4"/>
          <p:cNvSpPr txBox="1">
            <a:spLocks noChangeArrowheads="1"/>
          </p:cNvSpPr>
          <p:nvPr/>
        </p:nvSpPr>
        <p:spPr bwMode="auto">
          <a:xfrm>
            <a:off x="3429000" y="3049588"/>
            <a:ext cx="628650"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5-10%</a:t>
            </a:r>
          </a:p>
        </p:txBody>
      </p:sp>
      <p:sp>
        <p:nvSpPr>
          <p:cNvPr id="1031" name="Text Box 5"/>
          <p:cNvSpPr txBox="1">
            <a:spLocks noChangeArrowheads="1"/>
          </p:cNvSpPr>
          <p:nvPr/>
        </p:nvSpPr>
        <p:spPr bwMode="auto">
          <a:xfrm>
            <a:off x="5105400" y="3049588"/>
            <a:ext cx="628650"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5-10%</a:t>
            </a:r>
          </a:p>
        </p:txBody>
      </p:sp>
      <p:sp>
        <p:nvSpPr>
          <p:cNvPr id="1032" name="Text Box 6"/>
          <p:cNvSpPr txBox="1">
            <a:spLocks noChangeArrowheads="1"/>
          </p:cNvSpPr>
          <p:nvPr/>
        </p:nvSpPr>
        <p:spPr bwMode="auto">
          <a:xfrm>
            <a:off x="2819400" y="4662488"/>
            <a:ext cx="747713" cy="276225"/>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80-90%</a:t>
            </a:r>
          </a:p>
        </p:txBody>
      </p:sp>
      <p:sp>
        <p:nvSpPr>
          <p:cNvPr id="1033" name="Text Box 7"/>
          <p:cNvSpPr txBox="1">
            <a:spLocks noChangeArrowheads="1"/>
          </p:cNvSpPr>
          <p:nvPr/>
        </p:nvSpPr>
        <p:spPr bwMode="auto">
          <a:xfrm>
            <a:off x="5700713" y="4584700"/>
            <a:ext cx="747712" cy="274638"/>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80-90%</a:t>
            </a:r>
          </a:p>
        </p:txBody>
      </p:sp>
      <p:grpSp>
        <p:nvGrpSpPr>
          <p:cNvPr id="2" name="Group 8"/>
          <p:cNvGrpSpPr>
            <a:grpSpLocks/>
          </p:cNvGrpSpPr>
          <p:nvPr/>
        </p:nvGrpSpPr>
        <p:grpSpPr bwMode="auto">
          <a:xfrm>
            <a:off x="304800" y="1905000"/>
            <a:ext cx="3352800" cy="539750"/>
            <a:chOff x="192" y="1297"/>
            <a:chExt cx="2112" cy="239"/>
          </a:xfrm>
        </p:grpSpPr>
        <p:sp>
          <p:nvSpPr>
            <p:cNvPr id="1054" name="Text Box 9"/>
            <p:cNvSpPr txBox="1">
              <a:spLocks noChangeArrowheads="1"/>
            </p:cNvSpPr>
            <p:nvPr/>
          </p:nvSpPr>
          <p:spPr bwMode="auto">
            <a:xfrm>
              <a:off x="192" y="1297"/>
              <a:ext cx="1741" cy="232"/>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Tertiary Interventions/Tier 3:</a:t>
              </a:r>
              <a:endParaRPr lang="en-US" sz="1400" dirty="0">
                <a:latin typeface="Comic Sans MS" pitchFamily="66" charset="0"/>
              </a:endParaRPr>
            </a:p>
            <a:p>
              <a:pPr eaLnBrk="0" hangingPunct="0"/>
              <a:r>
                <a:rPr lang="en-US" sz="1400" dirty="0">
                  <a:latin typeface="Comic Sans MS" pitchFamily="66" charset="0"/>
                </a:rPr>
                <a:t>Dig deeper – why?</a:t>
              </a:r>
            </a:p>
          </p:txBody>
        </p:sp>
        <p:sp>
          <p:nvSpPr>
            <p:cNvPr id="1055" name="Line 10"/>
            <p:cNvSpPr>
              <a:spLocks noChangeShapeType="1"/>
            </p:cNvSpPr>
            <p:nvPr/>
          </p:nvSpPr>
          <p:spPr bwMode="auto">
            <a:xfrm>
              <a:off x="1968" y="1536"/>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3" name="Group 11"/>
          <p:cNvGrpSpPr>
            <a:grpSpLocks/>
          </p:cNvGrpSpPr>
          <p:nvPr/>
        </p:nvGrpSpPr>
        <p:grpSpPr bwMode="auto">
          <a:xfrm>
            <a:off x="5484813" y="2057401"/>
            <a:ext cx="3287712" cy="1169988"/>
            <a:chOff x="3455" y="1296"/>
            <a:chExt cx="2071" cy="737"/>
          </a:xfrm>
        </p:grpSpPr>
        <p:sp>
          <p:nvSpPr>
            <p:cNvPr id="1052" name="Line 12"/>
            <p:cNvSpPr>
              <a:spLocks noChangeShapeType="1"/>
            </p:cNvSpPr>
            <p:nvPr/>
          </p:nvSpPr>
          <p:spPr bwMode="auto">
            <a:xfrm rot="10779537">
              <a:off x="3455" y="1536"/>
              <a:ext cx="336" cy="1"/>
            </a:xfrm>
            <a:prstGeom prst="line">
              <a:avLst/>
            </a:prstGeom>
            <a:noFill/>
            <a:ln w="88900">
              <a:solidFill>
                <a:schemeClr val="tx1"/>
              </a:solidFill>
              <a:round/>
              <a:headEnd type="triangle" w="med" len="med"/>
              <a:tailEnd/>
            </a:ln>
          </p:spPr>
          <p:txBody>
            <a:bodyPr wrap="none" anchor="ctr"/>
            <a:lstStyle/>
            <a:p>
              <a:endParaRPr lang="en-US" sz="1400" dirty="0"/>
            </a:p>
          </p:txBody>
        </p:sp>
        <p:sp>
          <p:nvSpPr>
            <p:cNvPr id="1053" name="Text Box 13"/>
            <p:cNvSpPr txBox="1">
              <a:spLocks noChangeArrowheads="1"/>
            </p:cNvSpPr>
            <p:nvPr/>
          </p:nvSpPr>
          <p:spPr bwMode="auto">
            <a:xfrm>
              <a:off x="3840" y="1296"/>
              <a:ext cx="1686" cy="737"/>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Tertiary Intervention/Tier 3:</a:t>
              </a:r>
            </a:p>
            <a:p>
              <a:pPr eaLnBrk="0" hangingPunct="0"/>
              <a:r>
                <a:rPr lang="en-US" sz="1400" dirty="0">
                  <a:latin typeface="Comic Sans MS" pitchFamily="66" charset="0"/>
                </a:rPr>
                <a:t>Ask questions, </a:t>
              </a:r>
            </a:p>
            <a:p>
              <a:pPr eaLnBrk="0" hangingPunct="0"/>
              <a:r>
                <a:rPr lang="en-US" sz="1400" dirty="0">
                  <a:latin typeface="Comic Sans MS" pitchFamily="66" charset="0"/>
                </a:rPr>
                <a:t>Teach what works better </a:t>
              </a:r>
            </a:p>
            <a:p>
              <a:pPr eaLnBrk="0" hangingPunct="0"/>
              <a:r>
                <a:rPr lang="en-US" sz="1400" dirty="0">
                  <a:latin typeface="Comic Sans MS" pitchFamily="66" charset="0"/>
                </a:rPr>
                <a:t>Cholesterol drugs</a:t>
              </a:r>
            </a:p>
            <a:p>
              <a:pPr eaLnBrk="0" hangingPunct="0"/>
              <a:endParaRPr lang="en-US" sz="1400" dirty="0">
                <a:latin typeface="Comic Sans MS" pitchFamily="66" charset="0"/>
              </a:endParaRPr>
            </a:p>
          </p:txBody>
        </p:sp>
      </p:grpSp>
      <p:grpSp>
        <p:nvGrpSpPr>
          <p:cNvPr id="4" name="Group 14"/>
          <p:cNvGrpSpPr>
            <a:grpSpLocks/>
          </p:cNvGrpSpPr>
          <p:nvPr/>
        </p:nvGrpSpPr>
        <p:grpSpPr bwMode="auto">
          <a:xfrm>
            <a:off x="304800" y="2952750"/>
            <a:ext cx="2971800" cy="523875"/>
            <a:chOff x="192" y="1876"/>
            <a:chExt cx="1872" cy="154"/>
          </a:xfrm>
        </p:grpSpPr>
        <p:sp>
          <p:nvSpPr>
            <p:cNvPr id="1050" name="Text Box 15"/>
            <p:cNvSpPr txBox="1">
              <a:spLocks noChangeArrowheads="1"/>
            </p:cNvSpPr>
            <p:nvPr/>
          </p:nvSpPr>
          <p:spPr bwMode="auto">
            <a:xfrm>
              <a:off x="192" y="1876"/>
              <a:ext cx="1848" cy="154"/>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Secondary Interventions/Tier 2:</a:t>
              </a:r>
              <a:endParaRPr lang="en-US" sz="1400" dirty="0">
                <a:latin typeface="Comic Sans MS" pitchFamily="66" charset="0"/>
              </a:endParaRPr>
            </a:p>
            <a:p>
              <a:pPr eaLnBrk="0" hangingPunct="0"/>
              <a:r>
                <a:rPr lang="en-US" sz="1400" dirty="0">
                  <a:latin typeface="Comic Sans MS" pitchFamily="66" charset="0"/>
                </a:rPr>
                <a:t>Can’t do/won’t do</a:t>
              </a:r>
            </a:p>
          </p:txBody>
        </p:sp>
        <p:sp>
          <p:nvSpPr>
            <p:cNvPr id="1051" name="Line 16"/>
            <p:cNvSpPr>
              <a:spLocks noChangeShapeType="1"/>
            </p:cNvSpPr>
            <p:nvPr/>
          </p:nvSpPr>
          <p:spPr bwMode="auto">
            <a:xfrm>
              <a:off x="1728" y="2016"/>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5" name="Group 17"/>
          <p:cNvGrpSpPr>
            <a:grpSpLocks/>
          </p:cNvGrpSpPr>
          <p:nvPr/>
        </p:nvGrpSpPr>
        <p:grpSpPr bwMode="auto">
          <a:xfrm>
            <a:off x="5646738" y="3092450"/>
            <a:ext cx="3467100" cy="1384300"/>
            <a:chOff x="3749" y="1853"/>
            <a:chExt cx="2184" cy="872"/>
          </a:xfrm>
        </p:grpSpPr>
        <p:sp>
          <p:nvSpPr>
            <p:cNvPr id="1048" name="Text Box 18"/>
            <p:cNvSpPr txBox="1">
              <a:spLocks noChangeArrowheads="1"/>
            </p:cNvSpPr>
            <p:nvPr/>
          </p:nvSpPr>
          <p:spPr bwMode="auto">
            <a:xfrm>
              <a:off x="4085" y="1853"/>
              <a:ext cx="1848" cy="872"/>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Secondary Interventions/Tier 2:</a:t>
              </a:r>
              <a:endParaRPr lang="en-US" sz="1400" dirty="0">
                <a:latin typeface="Comic Sans MS" pitchFamily="66" charset="0"/>
              </a:endParaRPr>
            </a:p>
            <a:p>
              <a:pPr eaLnBrk="0" hangingPunct="0"/>
              <a:r>
                <a:rPr lang="en-US" sz="1400" dirty="0">
                  <a:latin typeface="Comic Sans MS" pitchFamily="66" charset="0"/>
                </a:rPr>
                <a:t>Coke test analogy..</a:t>
              </a:r>
            </a:p>
            <a:p>
              <a:pPr eaLnBrk="0" hangingPunct="0"/>
              <a:endParaRPr lang="en-US" sz="1400" dirty="0">
                <a:latin typeface="Comic Sans MS" pitchFamily="66" charset="0"/>
              </a:endParaRPr>
            </a:p>
            <a:p>
              <a:pPr eaLnBrk="0" hangingPunct="0"/>
              <a:r>
                <a:rPr lang="en-US" sz="1400" dirty="0">
                  <a:latin typeface="Comic Sans MS" pitchFamily="66" charset="0"/>
                </a:rPr>
                <a:t>	Over 50 Daily Aspirin</a:t>
              </a:r>
            </a:p>
            <a:p>
              <a:pPr eaLnBrk="0" hangingPunct="0"/>
              <a:endParaRPr lang="en-US" sz="1400" dirty="0">
                <a:latin typeface="Comic Sans MS" pitchFamily="66" charset="0"/>
              </a:endParaRPr>
            </a:p>
            <a:p>
              <a:pPr eaLnBrk="0" hangingPunct="0"/>
              <a:endParaRPr lang="en-US" sz="1400" dirty="0">
                <a:latin typeface="Comic Sans MS" pitchFamily="66" charset="0"/>
              </a:endParaRPr>
            </a:p>
          </p:txBody>
        </p:sp>
        <p:sp>
          <p:nvSpPr>
            <p:cNvPr id="1049" name="Line 19"/>
            <p:cNvSpPr>
              <a:spLocks noChangeShapeType="1"/>
            </p:cNvSpPr>
            <p:nvPr/>
          </p:nvSpPr>
          <p:spPr bwMode="auto">
            <a:xfrm rot="10739161">
              <a:off x="3749" y="2016"/>
              <a:ext cx="336" cy="1"/>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6" name="Group 20"/>
          <p:cNvGrpSpPr>
            <a:grpSpLocks/>
          </p:cNvGrpSpPr>
          <p:nvPr/>
        </p:nvGrpSpPr>
        <p:grpSpPr bwMode="auto">
          <a:xfrm>
            <a:off x="152400" y="4648200"/>
            <a:ext cx="4724400" cy="1169622"/>
            <a:chOff x="144" y="2929"/>
            <a:chExt cx="4447" cy="335"/>
          </a:xfrm>
        </p:grpSpPr>
        <p:sp>
          <p:nvSpPr>
            <p:cNvPr id="1046" name="Text Box 21"/>
            <p:cNvSpPr txBox="1">
              <a:spLocks noChangeArrowheads="1"/>
            </p:cNvSpPr>
            <p:nvPr/>
          </p:nvSpPr>
          <p:spPr bwMode="auto">
            <a:xfrm>
              <a:off x="144" y="2929"/>
              <a:ext cx="4447" cy="335"/>
            </a:xfrm>
            <a:prstGeom prst="rect">
              <a:avLst/>
            </a:prstGeom>
            <a:noFill/>
            <a:ln w="9525">
              <a:noFill/>
              <a:miter lim="800000"/>
              <a:headEnd/>
              <a:tailEnd/>
            </a:ln>
          </p:spPr>
          <p:txBody>
            <a:bodyPr>
              <a:spAutoFit/>
            </a:bodyPr>
            <a:lstStyle/>
            <a:p>
              <a:pPr eaLnBrk="0" hangingPunct="0"/>
              <a:r>
                <a:rPr lang="en-US" sz="1400" u="sng" dirty="0">
                  <a:latin typeface="Comic Sans MS" pitchFamily="66" charset="0"/>
                </a:rPr>
                <a:t>Universal Intervention</a:t>
              </a:r>
            </a:p>
            <a:p>
              <a:pPr eaLnBrk="0" hangingPunct="0"/>
              <a:r>
                <a:rPr lang="en-US" sz="1400" u="sng" dirty="0">
                  <a:latin typeface="Comic Sans MS" pitchFamily="66" charset="0"/>
                </a:rPr>
                <a:t>Tier 1:</a:t>
              </a:r>
            </a:p>
            <a:p>
              <a:pPr eaLnBrk="0" hangingPunct="0"/>
              <a:r>
                <a:rPr lang="en-US" sz="1400" dirty="0">
                  <a:latin typeface="Comic Sans MS" pitchFamily="66" charset="0"/>
                </a:rPr>
                <a:t>Were we clear? Does it work?</a:t>
              </a:r>
            </a:p>
            <a:p>
              <a:pPr eaLnBrk="0" hangingPunct="0"/>
              <a:r>
                <a:rPr lang="en-US" sz="1400" dirty="0">
                  <a:latin typeface="Comic Sans MS" pitchFamily="66" charset="0"/>
                </a:rPr>
                <a:t>How do we respond?</a:t>
              </a:r>
            </a:p>
            <a:p>
              <a:pPr eaLnBrk="0" hangingPunct="0"/>
              <a:r>
                <a:rPr lang="en-US" sz="1400" u="sng" dirty="0">
                  <a:latin typeface="Comic Sans MS" pitchFamily="66" charset="0"/>
                </a:rPr>
                <a:t> </a:t>
              </a:r>
              <a:endParaRPr lang="en-US" sz="1400" dirty="0">
                <a:latin typeface="Comic Sans MS" pitchFamily="66" charset="0"/>
              </a:endParaRPr>
            </a:p>
          </p:txBody>
        </p:sp>
        <p:sp>
          <p:nvSpPr>
            <p:cNvPr id="1047" name="Line 22"/>
            <p:cNvSpPr>
              <a:spLocks noChangeShapeType="1"/>
            </p:cNvSpPr>
            <p:nvPr/>
          </p:nvSpPr>
          <p:spPr bwMode="auto">
            <a:xfrm>
              <a:off x="2134" y="2994"/>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7" name="Group 23"/>
          <p:cNvGrpSpPr>
            <a:grpSpLocks/>
          </p:cNvGrpSpPr>
          <p:nvPr/>
        </p:nvGrpSpPr>
        <p:grpSpPr bwMode="auto">
          <a:xfrm>
            <a:off x="5751514" y="4679952"/>
            <a:ext cx="3440113" cy="1816101"/>
            <a:chOff x="4343" y="2871"/>
            <a:chExt cx="2167" cy="1144"/>
          </a:xfrm>
        </p:grpSpPr>
        <p:sp>
          <p:nvSpPr>
            <p:cNvPr id="1044" name="Text Box 24"/>
            <p:cNvSpPr txBox="1">
              <a:spLocks noChangeArrowheads="1"/>
            </p:cNvSpPr>
            <p:nvPr/>
          </p:nvSpPr>
          <p:spPr bwMode="auto">
            <a:xfrm>
              <a:off x="4654" y="2871"/>
              <a:ext cx="1856" cy="1144"/>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Universal Intervention/Tier 1:</a:t>
              </a:r>
            </a:p>
            <a:p>
              <a:pPr eaLnBrk="0" hangingPunct="0"/>
              <a:r>
                <a:rPr lang="en-US" sz="1400" dirty="0">
                  <a:latin typeface="Comic Sans MS" pitchFamily="66" charset="0"/>
                </a:rPr>
                <a:t>Be clear on expectations,</a:t>
              </a:r>
            </a:p>
            <a:p>
              <a:pPr eaLnBrk="0" hangingPunct="0"/>
              <a:r>
                <a:rPr lang="en-US" sz="1400" dirty="0">
                  <a:latin typeface="Comic Sans MS" pitchFamily="66" charset="0"/>
                </a:rPr>
                <a:t> make sure they work, be humane</a:t>
              </a:r>
            </a:p>
            <a:p>
              <a:pPr eaLnBrk="0" hangingPunct="0"/>
              <a:endParaRPr lang="en-US" sz="1400" dirty="0">
                <a:latin typeface="Comic Sans MS" pitchFamily="66" charset="0"/>
              </a:endParaRPr>
            </a:p>
            <a:p>
              <a:pPr eaLnBrk="0" hangingPunct="0"/>
              <a:r>
                <a:rPr lang="en-US" sz="1400" dirty="0">
                  <a:latin typeface="Comic Sans MS" pitchFamily="66" charset="0"/>
                </a:rPr>
                <a:t>	Banging smoking in</a:t>
              </a:r>
            </a:p>
            <a:p>
              <a:pPr eaLnBrk="0" hangingPunct="0"/>
              <a:r>
                <a:rPr lang="en-US" sz="1400" dirty="0">
                  <a:latin typeface="Comic Sans MS" pitchFamily="66" charset="0"/>
                </a:rPr>
                <a:t>	 public places*</a:t>
              </a:r>
            </a:p>
            <a:p>
              <a:pPr eaLnBrk="0" hangingPunct="0"/>
              <a:endParaRPr lang="en-US" sz="1400" u="sng" dirty="0">
                <a:latin typeface="Comic Sans MS" pitchFamily="66" charset="0"/>
              </a:endParaRPr>
            </a:p>
            <a:p>
              <a:pPr eaLnBrk="0" hangingPunct="0"/>
              <a:endParaRPr lang="en-US" sz="1400" dirty="0">
                <a:latin typeface="Comic Sans MS" pitchFamily="66" charset="0"/>
              </a:endParaRPr>
            </a:p>
          </p:txBody>
        </p:sp>
        <p:sp>
          <p:nvSpPr>
            <p:cNvPr id="1045" name="Line 25"/>
            <p:cNvSpPr>
              <a:spLocks noChangeShapeType="1"/>
            </p:cNvSpPr>
            <p:nvPr/>
          </p:nvSpPr>
          <p:spPr bwMode="auto">
            <a:xfrm rot="10779294">
              <a:off x="4343" y="3031"/>
              <a:ext cx="336" cy="1"/>
            </a:xfrm>
            <a:prstGeom prst="line">
              <a:avLst/>
            </a:prstGeom>
            <a:noFill/>
            <a:ln w="88900">
              <a:solidFill>
                <a:schemeClr val="tx1"/>
              </a:solidFill>
              <a:round/>
              <a:headEnd type="triangle" w="med" len="med"/>
              <a:tailEnd/>
            </a:ln>
          </p:spPr>
          <p:txBody>
            <a:bodyPr wrap="none" anchor="ctr"/>
            <a:lstStyle/>
            <a:p>
              <a:endParaRPr lang="en-US" sz="1400" dirty="0"/>
            </a:p>
          </p:txBody>
        </p:sp>
      </p:grpSp>
      <p:graphicFrame>
        <p:nvGraphicFramePr>
          <p:cNvPr id="1026" name="Object 2"/>
          <p:cNvGraphicFramePr>
            <a:graphicFrameLocks noChangeAspect="1"/>
          </p:cNvGraphicFramePr>
          <p:nvPr/>
        </p:nvGraphicFramePr>
        <p:xfrm>
          <a:off x="3200400" y="2057400"/>
          <a:ext cx="1295400" cy="4410075"/>
        </p:xfrm>
        <a:graphic>
          <a:graphicData uri="http://schemas.openxmlformats.org/presentationml/2006/ole">
            <mc:AlternateContent xmlns:mc="http://schemas.openxmlformats.org/markup-compatibility/2006">
              <mc:Choice xmlns:v="urn:schemas-microsoft-com:vml" Requires="v">
                <p:oleObj name="Drawing" r:id="rId3" imgW="1304925" imgH="4419600" progId="">
                  <p:embed/>
                </p:oleObj>
              </mc:Choice>
              <mc:Fallback>
                <p:oleObj name="Drawing" r:id="rId3" imgW="1304925" imgH="4419600" progId="">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057400"/>
                        <a:ext cx="1295400"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4505325" y="2057400"/>
          <a:ext cx="1285875" cy="4410075"/>
        </p:xfrm>
        <a:graphic>
          <a:graphicData uri="http://schemas.openxmlformats.org/presentationml/2006/ole">
            <mc:AlternateContent xmlns:mc="http://schemas.openxmlformats.org/markup-compatibility/2006">
              <mc:Choice xmlns:v="urn:schemas-microsoft-com:vml" Requires="v">
                <p:oleObj name="Drawing" r:id="rId5" imgW="1295400" imgH="4419600" progId="">
                  <p:embed/>
                </p:oleObj>
              </mc:Choice>
              <mc:Fallback>
                <p:oleObj name="Drawing" r:id="rId5" imgW="1295400" imgH="4419600" progId="">
                  <p:embed/>
                  <p:pic>
                    <p:nvPicPr>
                      <p:cNvPr id="102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5325" y="2057400"/>
                        <a:ext cx="1285875"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064" name="Rectangle 28"/>
          <p:cNvSpPr>
            <a:spLocks noGrp="1" noChangeArrowheads="1"/>
          </p:cNvSpPr>
          <p:nvPr>
            <p:ph type="title" idx="4294967295"/>
          </p:nvPr>
        </p:nvSpPr>
        <p:spPr>
          <a:xfrm>
            <a:off x="0" y="460375"/>
            <a:ext cx="8229600" cy="450850"/>
          </a:xfrm>
        </p:spPr>
        <p:txBody>
          <a:bodyPr>
            <a:normAutofit fontScale="90000"/>
          </a:bodyPr>
          <a:lstStyle/>
          <a:p>
            <a:pPr eaLnBrk="1" hangingPunct="1">
              <a:defRPr/>
            </a:pPr>
            <a:r>
              <a:rPr lang="en-US" sz="2400" b="1" dirty="0"/>
              <a:t>Designing School-Wide Systems for Student Success</a:t>
            </a:r>
            <a:br>
              <a:rPr lang="en-US" sz="2400" b="1" dirty="0"/>
            </a:br>
            <a:r>
              <a:rPr lang="en-US" sz="2400" b="1" i="1" dirty="0"/>
              <a:t>A Response to Intervention Model/MTSS</a:t>
            </a:r>
          </a:p>
        </p:txBody>
      </p:sp>
      <p:sp>
        <p:nvSpPr>
          <p:cNvPr id="1041" name="Text Box 29"/>
          <p:cNvSpPr txBox="1">
            <a:spLocks noChangeArrowheads="1"/>
          </p:cNvSpPr>
          <p:nvPr/>
        </p:nvSpPr>
        <p:spPr bwMode="auto">
          <a:xfrm>
            <a:off x="533400" y="1524000"/>
            <a:ext cx="1473200" cy="461963"/>
          </a:xfrm>
          <a:prstGeom prst="rect">
            <a:avLst/>
          </a:prstGeom>
          <a:noFill/>
          <a:ln w="9525">
            <a:noFill/>
            <a:miter lim="800000"/>
            <a:headEnd/>
            <a:tailEnd/>
          </a:ln>
        </p:spPr>
        <p:txBody>
          <a:bodyPr wrap="none">
            <a:spAutoFit/>
          </a:bodyPr>
          <a:lstStyle/>
          <a:p>
            <a:r>
              <a:rPr lang="en-US" sz="2400" b="1" dirty="0"/>
              <a:t>Questions</a:t>
            </a:r>
          </a:p>
        </p:txBody>
      </p:sp>
      <p:sp>
        <p:nvSpPr>
          <p:cNvPr id="1042" name="Text Box 30"/>
          <p:cNvSpPr txBox="1">
            <a:spLocks noChangeArrowheads="1"/>
          </p:cNvSpPr>
          <p:nvPr/>
        </p:nvSpPr>
        <p:spPr bwMode="auto">
          <a:xfrm>
            <a:off x="5715000" y="1600200"/>
            <a:ext cx="1268413" cy="461963"/>
          </a:xfrm>
          <a:prstGeom prst="rect">
            <a:avLst/>
          </a:prstGeom>
          <a:noFill/>
          <a:ln w="9525">
            <a:noFill/>
            <a:miter lim="800000"/>
            <a:headEnd/>
            <a:tailEnd/>
          </a:ln>
        </p:spPr>
        <p:txBody>
          <a:bodyPr wrap="none">
            <a:spAutoFit/>
          </a:bodyPr>
          <a:lstStyle/>
          <a:p>
            <a:r>
              <a:rPr lang="en-US" sz="2400" b="1" dirty="0"/>
              <a:t>Answers</a:t>
            </a:r>
          </a:p>
        </p:txBody>
      </p:sp>
      <p:sp>
        <p:nvSpPr>
          <p:cNvPr id="1043" name="TextBox 9"/>
          <p:cNvSpPr txBox="1">
            <a:spLocks noChangeArrowheads="1"/>
          </p:cNvSpPr>
          <p:nvPr/>
        </p:nvSpPr>
        <p:spPr bwMode="auto">
          <a:xfrm>
            <a:off x="6553200" y="6553200"/>
            <a:ext cx="2181879" cy="369332"/>
          </a:xfrm>
          <a:prstGeom prst="rect">
            <a:avLst/>
          </a:prstGeom>
          <a:noFill/>
          <a:ln w="9525">
            <a:noFill/>
            <a:miter lim="800000"/>
            <a:headEnd/>
            <a:tailEnd/>
          </a:ln>
        </p:spPr>
        <p:txBody>
          <a:bodyPr wrap="none">
            <a:spAutoFit/>
          </a:bodyPr>
          <a:lstStyle/>
          <a:p>
            <a:r>
              <a:rPr lang="en-US" dirty="0"/>
              <a:t>*</a:t>
            </a:r>
            <a:r>
              <a:rPr lang="en-US" sz="1200" dirty="0"/>
              <a:t>Greenburg &amp;  Abenavoli, 2017</a:t>
            </a:r>
          </a:p>
        </p:txBody>
      </p:sp>
    </p:spTree>
    <p:extLst>
      <p:ext uri="{BB962C8B-B14F-4D97-AF65-F5344CB8AC3E}">
        <p14:creationId xmlns:p14="http://schemas.microsoft.com/office/powerpoint/2010/main" val="393684325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sosceles Triangle 1"/>
          <p:cNvSpPr/>
          <p:nvPr/>
        </p:nvSpPr>
        <p:spPr>
          <a:xfrm>
            <a:off x="505097" y="243840"/>
            <a:ext cx="8194766" cy="6339840"/>
          </a:xfrm>
          <a:prstGeom prst="triangl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795071" y="4098160"/>
            <a:ext cx="1941557" cy="2031325"/>
          </a:xfrm>
          <a:prstGeom prst="rect">
            <a:avLst/>
          </a:prstGeom>
          <a:noFill/>
          <a:ln>
            <a:solidFill>
              <a:schemeClr val="tx1"/>
            </a:solidFill>
          </a:ln>
        </p:spPr>
        <p:txBody>
          <a:bodyPr wrap="none" rtlCol="0">
            <a:spAutoFit/>
          </a:bodyPr>
          <a:lstStyle/>
          <a:p>
            <a:pPr algn="ctr"/>
            <a:r>
              <a:rPr lang="en-US" sz="1400" dirty="0">
                <a:latin typeface="Times New Roman" panose="02020603050405020304" pitchFamily="18" charset="0"/>
                <a:cs typeface="Times New Roman" panose="02020603050405020304" pitchFamily="18" charset="0"/>
              </a:rPr>
              <a:t>Explicitly teaching</a:t>
            </a:r>
          </a:p>
          <a:p>
            <a:pPr algn="ctr"/>
            <a:r>
              <a:rPr lang="en-US" sz="1400" dirty="0">
                <a:latin typeface="Times New Roman" panose="02020603050405020304" pitchFamily="18" charset="0"/>
                <a:cs typeface="Times New Roman" panose="02020603050405020304" pitchFamily="18" charset="0"/>
              </a:rPr>
              <a:t>effective self-</a:t>
            </a:r>
          </a:p>
          <a:p>
            <a:pPr algn="ctr"/>
            <a:r>
              <a:rPr lang="en-US" sz="1400" dirty="0">
                <a:latin typeface="Times New Roman" panose="02020603050405020304" pitchFamily="18" charset="0"/>
                <a:cs typeface="Times New Roman" panose="02020603050405020304" pitchFamily="18" charset="0"/>
              </a:rPr>
              <a:t>expression, self-</a:t>
            </a:r>
          </a:p>
          <a:p>
            <a:pPr algn="ctr"/>
            <a:r>
              <a:rPr lang="en-US" sz="1400" dirty="0">
                <a:latin typeface="Times New Roman" panose="02020603050405020304" pitchFamily="18" charset="0"/>
                <a:cs typeface="Times New Roman" panose="02020603050405020304" pitchFamily="18" charset="0"/>
              </a:rPr>
              <a:t>evaluation,  problem</a:t>
            </a:r>
          </a:p>
          <a:p>
            <a:pPr algn="ctr"/>
            <a:r>
              <a:rPr lang="en-US" sz="1400" dirty="0">
                <a:latin typeface="Times New Roman" panose="02020603050405020304" pitchFamily="18" charset="0"/>
                <a:cs typeface="Times New Roman" panose="02020603050405020304" pitchFamily="18" charset="0"/>
              </a:rPr>
              <a:t>solving, goal setting,</a:t>
            </a:r>
          </a:p>
          <a:p>
            <a:pPr algn="ctr"/>
            <a:r>
              <a:rPr lang="en-US" sz="1400" dirty="0">
                <a:latin typeface="Times New Roman" panose="02020603050405020304" pitchFamily="18" charset="0"/>
                <a:cs typeface="Times New Roman" panose="02020603050405020304" pitchFamily="18" charset="0"/>
              </a:rPr>
              <a:t>within academic and</a:t>
            </a:r>
          </a:p>
          <a:p>
            <a:pPr algn="ctr"/>
            <a:r>
              <a:rPr lang="en-US" sz="1400" dirty="0">
                <a:latin typeface="Times New Roman" panose="02020603050405020304" pitchFamily="18" charset="0"/>
                <a:cs typeface="Times New Roman" panose="02020603050405020304" pitchFamily="18" charset="0"/>
              </a:rPr>
              <a:t> behavior core:</a:t>
            </a:r>
          </a:p>
          <a:p>
            <a:pPr algn="ctr"/>
            <a:r>
              <a:rPr lang="en-US" sz="1400" dirty="0">
                <a:latin typeface="Times New Roman" panose="02020603050405020304" pitchFamily="18" charset="0"/>
                <a:cs typeface="Times New Roman" panose="02020603050405020304" pitchFamily="18" charset="0"/>
              </a:rPr>
              <a:t>Common Core, College </a:t>
            </a:r>
          </a:p>
          <a:p>
            <a:pPr algn="ctr"/>
            <a:r>
              <a:rPr lang="en-US" sz="1400" dirty="0">
                <a:latin typeface="Times New Roman" panose="02020603050405020304" pitchFamily="18" charset="0"/>
                <a:cs typeface="Times New Roman" panose="02020603050405020304" pitchFamily="18" charset="0"/>
              </a:rPr>
              <a:t>and Career Readiness</a:t>
            </a:r>
          </a:p>
        </p:txBody>
      </p:sp>
      <p:sp>
        <p:nvSpPr>
          <p:cNvPr id="4" name="TextBox 3"/>
          <p:cNvSpPr txBox="1"/>
          <p:nvPr/>
        </p:nvSpPr>
        <p:spPr>
          <a:xfrm>
            <a:off x="5812216" y="4666231"/>
            <a:ext cx="1548822" cy="523220"/>
          </a:xfrm>
          <a:prstGeom prst="rect">
            <a:avLst/>
          </a:prstGeom>
          <a:noFill/>
          <a:ln>
            <a:solidFill>
              <a:schemeClr val="tx1"/>
            </a:solidFill>
          </a:ln>
        </p:spPr>
        <p:txBody>
          <a:bodyPr wrap="none" rtlCol="0">
            <a:spAutoFit/>
          </a:bodyPr>
          <a:lstStyle/>
          <a:p>
            <a:pPr algn="ctr"/>
            <a:r>
              <a:rPr lang="en-US" sz="1400" dirty="0">
                <a:latin typeface="Times New Roman" panose="02020603050405020304" pitchFamily="18" charset="0"/>
                <a:cs typeface="Times New Roman" panose="02020603050405020304" pitchFamily="18" charset="0"/>
              </a:rPr>
              <a:t>Teaching specific </a:t>
            </a:r>
          </a:p>
          <a:p>
            <a:pPr algn="ctr"/>
            <a:r>
              <a:rPr lang="en-US" sz="1400" dirty="0">
                <a:latin typeface="Times New Roman" panose="02020603050405020304" pitchFamily="18" charset="0"/>
                <a:cs typeface="Times New Roman" panose="02020603050405020304" pitchFamily="18" charset="0"/>
              </a:rPr>
              <a:t>social expectations</a:t>
            </a:r>
          </a:p>
        </p:txBody>
      </p:sp>
      <p:sp>
        <p:nvSpPr>
          <p:cNvPr id="5" name="TextBox 4"/>
          <p:cNvSpPr txBox="1"/>
          <p:nvPr/>
        </p:nvSpPr>
        <p:spPr>
          <a:xfrm>
            <a:off x="1910285" y="4439802"/>
            <a:ext cx="1790859" cy="1384995"/>
          </a:xfrm>
          <a:prstGeom prst="rect">
            <a:avLst/>
          </a:prstGeom>
          <a:noFill/>
          <a:ln>
            <a:solidFill>
              <a:schemeClr val="tx1"/>
            </a:solidFill>
          </a:ln>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Embedding student</a:t>
            </a:r>
          </a:p>
          <a:p>
            <a:pPr algn="ctr"/>
            <a:r>
              <a:rPr lang="en-US" sz="1400" dirty="0">
                <a:latin typeface="Times New Roman" panose="02020603050405020304" pitchFamily="18" charset="0"/>
                <a:cs typeface="Times New Roman" panose="02020603050405020304" pitchFamily="18" charset="0"/>
              </a:rPr>
              <a:t>choice into the academic, </a:t>
            </a:r>
          </a:p>
          <a:p>
            <a:pPr algn="ctr"/>
            <a:r>
              <a:rPr lang="en-US" sz="1400" dirty="0">
                <a:latin typeface="Times New Roman" panose="02020603050405020304" pitchFamily="18" charset="0"/>
                <a:cs typeface="Times New Roman" panose="02020603050405020304" pitchFamily="18" charset="0"/>
              </a:rPr>
              <a:t>behavior, social core curriculum: </a:t>
            </a:r>
          </a:p>
          <a:p>
            <a:pPr algn="ctr"/>
            <a:r>
              <a:rPr lang="en-US" sz="1400" dirty="0">
                <a:latin typeface="Times New Roman" panose="02020603050405020304" pitchFamily="18" charset="0"/>
                <a:cs typeface="Times New Roman" panose="02020603050405020304" pitchFamily="18" charset="0"/>
              </a:rPr>
              <a:t>universal design</a:t>
            </a:r>
          </a:p>
        </p:txBody>
      </p:sp>
      <p:sp>
        <p:nvSpPr>
          <p:cNvPr id="6" name="TextBox 5"/>
          <p:cNvSpPr txBox="1"/>
          <p:nvPr/>
        </p:nvSpPr>
        <p:spPr>
          <a:xfrm>
            <a:off x="3745117" y="2671630"/>
            <a:ext cx="1675460" cy="738664"/>
          </a:xfrm>
          <a:prstGeom prst="rect">
            <a:avLst/>
          </a:prstGeom>
          <a:noFill/>
          <a:ln>
            <a:solidFill>
              <a:schemeClr val="tx1"/>
            </a:solidFill>
          </a:ln>
        </p:spPr>
        <p:txBody>
          <a:bodyPr wrap="none" rtlCol="0">
            <a:spAutoFit/>
          </a:bodyPr>
          <a:lstStyle/>
          <a:p>
            <a:pPr algn="ctr"/>
            <a:r>
              <a:rPr lang="en-US" sz="1400" dirty="0">
                <a:latin typeface="Times New Roman" panose="02020603050405020304" pitchFamily="18" charset="0"/>
                <a:cs typeface="Times New Roman" panose="02020603050405020304" pitchFamily="18" charset="0"/>
              </a:rPr>
              <a:t>Group interventions:</a:t>
            </a:r>
          </a:p>
          <a:p>
            <a:pPr algn="ctr"/>
            <a:r>
              <a:rPr lang="en-US" sz="1400" dirty="0">
                <a:latin typeface="Times New Roman" panose="02020603050405020304" pitchFamily="18" charset="0"/>
                <a:cs typeface="Times New Roman" panose="02020603050405020304" pitchFamily="18" charset="0"/>
              </a:rPr>
              <a:t>Based on cannot do</a:t>
            </a:r>
          </a:p>
          <a:p>
            <a:pPr algn="ctr"/>
            <a:r>
              <a:rPr lang="en-US" sz="1400" dirty="0">
                <a:latin typeface="Times New Roman" panose="02020603050405020304" pitchFamily="18" charset="0"/>
                <a:cs typeface="Times New Roman" panose="02020603050405020304" pitchFamily="18" charset="0"/>
              </a:rPr>
              <a:t>or will not do</a:t>
            </a:r>
          </a:p>
        </p:txBody>
      </p:sp>
      <p:sp>
        <p:nvSpPr>
          <p:cNvPr id="7" name="TextBox 6"/>
          <p:cNvSpPr txBox="1"/>
          <p:nvPr/>
        </p:nvSpPr>
        <p:spPr>
          <a:xfrm>
            <a:off x="3530812" y="684629"/>
            <a:ext cx="2088265" cy="954107"/>
          </a:xfrm>
          <a:prstGeom prst="rect">
            <a:avLst/>
          </a:prstGeom>
          <a:solidFill>
            <a:schemeClr val="bg1"/>
          </a:solidFill>
          <a:ln>
            <a:solidFill>
              <a:schemeClr val="tx1"/>
            </a:solidFill>
          </a:ln>
        </p:spPr>
        <p:txBody>
          <a:bodyPr wrap="none" rtlCol="0">
            <a:spAutoFit/>
          </a:bodyPr>
          <a:lstStyle/>
          <a:p>
            <a:pPr algn="ctr"/>
            <a:r>
              <a:rPr lang="en-US" sz="1400" dirty="0">
                <a:latin typeface="Times New Roman" panose="02020603050405020304" pitchFamily="18" charset="0"/>
                <a:cs typeface="Times New Roman" panose="02020603050405020304" pitchFamily="18" charset="0"/>
              </a:rPr>
              <a:t>Based on purpose of</a:t>
            </a:r>
          </a:p>
          <a:p>
            <a:pPr algn="ctr"/>
            <a:r>
              <a:rPr lang="en-US" sz="1400" dirty="0">
                <a:latin typeface="Times New Roman" panose="02020603050405020304" pitchFamily="18" charset="0"/>
                <a:cs typeface="Times New Roman" panose="02020603050405020304" pitchFamily="18" charset="0"/>
              </a:rPr>
              <a:t>behavior, person-centered,</a:t>
            </a:r>
          </a:p>
          <a:p>
            <a:pPr algn="ctr"/>
            <a:r>
              <a:rPr lang="en-US" sz="1400" dirty="0">
                <a:latin typeface="Times New Roman" panose="02020603050405020304" pitchFamily="18" charset="0"/>
                <a:cs typeface="Times New Roman" panose="02020603050405020304" pitchFamily="18" charset="0"/>
              </a:rPr>
              <a:t> behavior support,</a:t>
            </a:r>
          </a:p>
          <a:p>
            <a:pPr algn="ctr"/>
            <a:r>
              <a:rPr lang="en-US" sz="1400" dirty="0">
                <a:latin typeface="Times New Roman" panose="02020603050405020304" pitchFamily="18" charset="0"/>
                <a:cs typeface="Times New Roman" panose="02020603050405020304" pitchFamily="18" charset="0"/>
              </a:rPr>
              <a:t>academic remediation </a:t>
            </a:r>
          </a:p>
        </p:txBody>
      </p:sp>
      <p:sp>
        <p:nvSpPr>
          <p:cNvPr id="8" name="TextBox 7"/>
          <p:cNvSpPr txBox="1"/>
          <p:nvPr/>
        </p:nvSpPr>
        <p:spPr>
          <a:xfrm>
            <a:off x="758359" y="853552"/>
            <a:ext cx="2649956"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Connections with the core</a:t>
            </a:r>
          </a:p>
          <a:p>
            <a:r>
              <a:rPr lang="en-US" dirty="0">
                <a:latin typeface="Times New Roman" panose="02020603050405020304" pitchFamily="18" charset="0"/>
                <a:cs typeface="Times New Roman" panose="02020603050405020304" pitchFamily="18" charset="0"/>
              </a:rPr>
              <a:t>curriculum</a:t>
            </a:r>
          </a:p>
        </p:txBody>
      </p:sp>
      <p:sp>
        <p:nvSpPr>
          <p:cNvPr id="9" name="TextBox 8"/>
          <p:cNvSpPr txBox="1"/>
          <p:nvPr/>
        </p:nvSpPr>
        <p:spPr>
          <a:xfrm>
            <a:off x="3723590" y="6080144"/>
            <a:ext cx="194655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Universal Supports</a:t>
            </a:r>
          </a:p>
        </p:txBody>
      </p:sp>
      <p:sp>
        <p:nvSpPr>
          <p:cNvPr id="10" name="TextBox 9"/>
          <p:cNvSpPr txBox="1"/>
          <p:nvPr/>
        </p:nvSpPr>
        <p:spPr>
          <a:xfrm>
            <a:off x="3759498" y="1794842"/>
            <a:ext cx="191065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Intensive supports</a:t>
            </a:r>
          </a:p>
        </p:txBody>
      </p:sp>
      <p:sp>
        <p:nvSpPr>
          <p:cNvPr id="11" name="TextBox 10">
            <a:extLst>
              <a:ext uri="{FF2B5EF4-FFF2-40B4-BE49-F238E27FC236}">
                <a16:creationId xmlns:a16="http://schemas.microsoft.com/office/drawing/2014/main" id="{2B635A7E-C817-0A4D-B9C0-EC16FBF1E1EF}"/>
              </a:ext>
            </a:extLst>
          </p:cNvPr>
          <p:cNvSpPr txBox="1"/>
          <p:nvPr/>
        </p:nvSpPr>
        <p:spPr>
          <a:xfrm>
            <a:off x="6307095" y="992051"/>
            <a:ext cx="501484" cy="369332"/>
          </a:xfrm>
          <a:prstGeom prst="rect">
            <a:avLst/>
          </a:prstGeom>
          <a:noFill/>
        </p:spPr>
        <p:txBody>
          <a:bodyPr wrap="none" rtlCol="0">
            <a:spAutoFit/>
          </a:bodyPr>
          <a:lstStyle/>
          <a:p>
            <a:r>
              <a:rPr lang="en-US" dirty="0"/>
              <a:t>P. 4</a:t>
            </a:r>
          </a:p>
        </p:txBody>
      </p:sp>
    </p:spTree>
    <p:extLst>
      <p:ext uri="{BB962C8B-B14F-4D97-AF65-F5344CB8AC3E}">
        <p14:creationId xmlns:p14="http://schemas.microsoft.com/office/powerpoint/2010/main" val="2695410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826CE-EF71-B743-8B65-1AD37A449002}"/>
              </a:ext>
            </a:extLst>
          </p:cNvPr>
          <p:cNvSpPr>
            <a:spLocks noGrp="1"/>
          </p:cNvSpPr>
          <p:nvPr>
            <p:ph type="title"/>
          </p:nvPr>
        </p:nvSpPr>
        <p:spPr/>
        <p:txBody>
          <a:bodyPr/>
          <a:lstStyle/>
          <a:p>
            <a:r>
              <a:rPr lang="en-US" dirty="0"/>
              <a:t>How do you protect your home?</a:t>
            </a:r>
            <a:br>
              <a:rPr lang="en-US" dirty="0"/>
            </a:br>
            <a:r>
              <a:rPr lang="en-US" dirty="0"/>
              <a:t>				Similar to MTSS</a:t>
            </a:r>
          </a:p>
        </p:txBody>
      </p:sp>
      <p:sp>
        <p:nvSpPr>
          <p:cNvPr id="7" name="TextBox 6">
            <a:extLst>
              <a:ext uri="{FF2B5EF4-FFF2-40B4-BE49-F238E27FC236}">
                <a16:creationId xmlns:a16="http://schemas.microsoft.com/office/drawing/2014/main" id="{A9DCB377-877B-1845-A821-74BE7BEFBDED}"/>
              </a:ext>
            </a:extLst>
          </p:cNvPr>
          <p:cNvSpPr txBox="1"/>
          <p:nvPr/>
        </p:nvSpPr>
        <p:spPr>
          <a:xfrm>
            <a:off x="556591" y="6361043"/>
            <a:ext cx="4719562" cy="553998"/>
          </a:xfrm>
          <a:prstGeom prst="rect">
            <a:avLst/>
          </a:prstGeom>
          <a:noFill/>
        </p:spPr>
        <p:txBody>
          <a:bodyPr wrap="none" rtlCol="0">
            <a:spAutoFit/>
          </a:bodyPr>
          <a:lstStyle/>
          <a:p>
            <a:r>
              <a:rPr lang="en-US" sz="1000" dirty="0"/>
              <a:t>Image from Flickr Creative Commons </a:t>
            </a:r>
            <a:r>
              <a:rPr lang="en-US" sz="1000" dirty="0">
                <a:hlinkClick r:id="rId2"/>
              </a:rPr>
              <a:t>https://flic.kr/p/92ME2</a:t>
            </a:r>
            <a:r>
              <a:rPr lang="en-US" sz="1000" dirty="0"/>
              <a:t>, </a:t>
            </a:r>
            <a:r>
              <a:rPr lang="en-US" sz="1000" dirty="0">
                <a:hlinkClick r:id="rId3"/>
              </a:rPr>
              <a:t>https://flic.kr/p/bvNkLa</a:t>
            </a:r>
            <a:r>
              <a:rPr lang="en-US" sz="1000" dirty="0"/>
              <a:t>, </a:t>
            </a:r>
          </a:p>
          <a:p>
            <a:r>
              <a:rPr lang="en-US" sz="1000" dirty="0">
                <a:hlinkClick r:id="rId4"/>
              </a:rPr>
              <a:t>https://flic.kr/p/ed3LV3</a:t>
            </a:r>
            <a:r>
              <a:rPr lang="en-US" sz="1000" dirty="0"/>
              <a:t> - Example by Christopher Porter</a:t>
            </a:r>
          </a:p>
          <a:p>
            <a:endParaRPr lang="en-US" sz="1000" dirty="0"/>
          </a:p>
        </p:txBody>
      </p:sp>
      <p:grpSp>
        <p:nvGrpSpPr>
          <p:cNvPr id="6" name="Group 5">
            <a:extLst>
              <a:ext uri="{FF2B5EF4-FFF2-40B4-BE49-F238E27FC236}">
                <a16:creationId xmlns:a16="http://schemas.microsoft.com/office/drawing/2014/main" id="{8A2A389E-9C84-37FA-9633-257ABA4BCE40}"/>
              </a:ext>
            </a:extLst>
          </p:cNvPr>
          <p:cNvGrpSpPr/>
          <p:nvPr/>
        </p:nvGrpSpPr>
        <p:grpSpPr>
          <a:xfrm>
            <a:off x="533400" y="1535706"/>
            <a:ext cx="2690247" cy="1793498"/>
            <a:chOff x="533400" y="1535706"/>
            <a:chExt cx="2690247" cy="1793498"/>
          </a:xfrm>
        </p:grpSpPr>
        <p:pic>
          <p:nvPicPr>
            <p:cNvPr id="4" name="Picture 3">
              <a:extLst>
                <a:ext uri="{FF2B5EF4-FFF2-40B4-BE49-F238E27FC236}">
                  <a16:creationId xmlns:a16="http://schemas.microsoft.com/office/drawing/2014/main" id="{B5ACFEE5-AD65-DD41-835B-8E7485CF7A23}"/>
                </a:ext>
              </a:extLst>
            </p:cNvPr>
            <p:cNvPicPr>
              <a:picLocks noChangeAspect="1"/>
            </p:cNvPicPr>
            <p:nvPr/>
          </p:nvPicPr>
          <p:blipFill>
            <a:blip r:embed="rId5"/>
            <a:stretch>
              <a:fillRect/>
            </a:stretch>
          </p:blipFill>
          <p:spPr>
            <a:xfrm>
              <a:off x="533400" y="1535706"/>
              <a:ext cx="2690247" cy="1793498"/>
            </a:xfrm>
            <a:prstGeom prst="rect">
              <a:avLst/>
            </a:prstGeom>
          </p:spPr>
        </p:pic>
        <p:sp>
          <p:nvSpPr>
            <p:cNvPr id="10" name="TextBox 9">
              <a:extLst>
                <a:ext uri="{FF2B5EF4-FFF2-40B4-BE49-F238E27FC236}">
                  <a16:creationId xmlns:a16="http://schemas.microsoft.com/office/drawing/2014/main" id="{95284BDD-BCE2-184C-A592-16DB572CFA1F}"/>
                </a:ext>
              </a:extLst>
            </p:cNvPr>
            <p:cNvSpPr txBox="1"/>
            <p:nvPr/>
          </p:nvSpPr>
          <p:spPr>
            <a:xfrm>
              <a:off x="1142698" y="2685050"/>
              <a:ext cx="1309461" cy="523220"/>
            </a:xfrm>
            <a:prstGeom prst="rect">
              <a:avLst/>
            </a:prstGeom>
            <a:solidFill>
              <a:schemeClr val="bg1"/>
            </a:solidFill>
          </p:spPr>
          <p:txBody>
            <a:bodyPr wrap="none" rtlCol="0">
              <a:spAutoFit/>
            </a:bodyPr>
            <a:lstStyle/>
            <a:p>
              <a:r>
                <a:rPr lang="en-US" sz="2800" dirty="0"/>
                <a:t>Prevent</a:t>
              </a:r>
            </a:p>
          </p:txBody>
        </p:sp>
      </p:grpSp>
      <p:grpSp>
        <p:nvGrpSpPr>
          <p:cNvPr id="8" name="Group 7">
            <a:extLst>
              <a:ext uri="{FF2B5EF4-FFF2-40B4-BE49-F238E27FC236}">
                <a16:creationId xmlns:a16="http://schemas.microsoft.com/office/drawing/2014/main" id="{296311C8-F09E-4A85-2817-BB8713EF752F}"/>
              </a:ext>
            </a:extLst>
          </p:cNvPr>
          <p:cNvGrpSpPr/>
          <p:nvPr/>
        </p:nvGrpSpPr>
        <p:grpSpPr>
          <a:xfrm>
            <a:off x="3166342" y="2657928"/>
            <a:ext cx="2858899" cy="2267403"/>
            <a:chOff x="3166342" y="2657928"/>
            <a:chExt cx="2858899" cy="2267403"/>
          </a:xfrm>
        </p:grpSpPr>
        <p:pic>
          <p:nvPicPr>
            <p:cNvPr id="5" name="Picture 4">
              <a:extLst>
                <a:ext uri="{FF2B5EF4-FFF2-40B4-BE49-F238E27FC236}">
                  <a16:creationId xmlns:a16="http://schemas.microsoft.com/office/drawing/2014/main" id="{C4B16D6C-48F7-9F42-A836-68F11D9B7C44}"/>
                </a:ext>
              </a:extLst>
            </p:cNvPr>
            <p:cNvPicPr>
              <a:picLocks noChangeAspect="1"/>
            </p:cNvPicPr>
            <p:nvPr/>
          </p:nvPicPr>
          <p:blipFill>
            <a:blip r:embed="rId6"/>
            <a:stretch>
              <a:fillRect/>
            </a:stretch>
          </p:blipFill>
          <p:spPr>
            <a:xfrm>
              <a:off x="3166342" y="2657928"/>
              <a:ext cx="2858899" cy="2267403"/>
            </a:xfrm>
            <a:prstGeom prst="rect">
              <a:avLst/>
            </a:prstGeom>
          </p:spPr>
        </p:pic>
        <p:sp>
          <p:nvSpPr>
            <p:cNvPr id="11" name="TextBox 10">
              <a:extLst>
                <a:ext uri="{FF2B5EF4-FFF2-40B4-BE49-F238E27FC236}">
                  <a16:creationId xmlns:a16="http://schemas.microsoft.com/office/drawing/2014/main" id="{D12D3CAA-0E15-584E-BC1D-AF5C62B4B24B}"/>
                </a:ext>
              </a:extLst>
            </p:cNvPr>
            <p:cNvSpPr txBox="1"/>
            <p:nvPr/>
          </p:nvSpPr>
          <p:spPr>
            <a:xfrm>
              <a:off x="3665983" y="3530019"/>
              <a:ext cx="1148712" cy="523220"/>
            </a:xfrm>
            <a:prstGeom prst="rect">
              <a:avLst/>
            </a:prstGeom>
            <a:solidFill>
              <a:schemeClr val="bg1"/>
            </a:solidFill>
          </p:spPr>
          <p:txBody>
            <a:bodyPr wrap="none" rtlCol="0">
              <a:spAutoFit/>
            </a:bodyPr>
            <a:lstStyle/>
            <a:p>
              <a:r>
                <a:rPr lang="en-US" sz="2800" dirty="0"/>
                <a:t>Detect</a:t>
              </a:r>
            </a:p>
          </p:txBody>
        </p:sp>
      </p:grpSp>
      <p:grpSp>
        <p:nvGrpSpPr>
          <p:cNvPr id="13" name="Group 12">
            <a:extLst>
              <a:ext uri="{FF2B5EF4-FFF2-40B4-BE49-F238E27FC236}">
                <a16:creationId xmlns:a16="http://schemas.microsoft.com/office/drawing/2014/main" id="{54BD73A4-5034-1198-FB72-DD456EE9F0AE}"/>
              </a:ext>
            </a:extLst>
          </p:cNvPr>
          <p:cNvGrpSpPr/>
          <p:nvPr/>
        </p:nvGrpSpPr>
        <p:grpSpPr>
          <a:xfrm>
            <a:off x="5586600" y="4202632"/>
            <a:ext cx="3049400" cy="2325168"/>
            <a:chOff x="5586600" y="4202632"/>
            <a:chExt cx="3049400" cy="2325168"/>
          </a:xfrm>
        </p:grpSpPr>
        <p:pic>
          <p:nvPicPr>
            <p:cNvPr id="9" name="Picture 8">
              <a:extLst>
                <a:ext uri="{FF2B5EF4-FFF2-40B4-BE49-F238E27FC236}">
                  <a16:creationId xmlns:a16="http://schemas.microsoft.com/office/drawing/2014/main" id="{931FDDB0-C848-1947-9E45-A823315B7DDF}"/>
                </a:ext>
              </a:extLst>
            </p:cNvPr>
            <p:cNvPicPr>
              <a:picLocks noChangeAspect="1"/>
            </p:cNvPicPr>
            <p:nvPr/>
          </p:nvPicPr>
          <p:blipFill>
            <a:blip r:embed="rId7"/>
            <a:stretch>
              <a:fillRect/>
            </a:stretch>
          </p:blipFill>
          <p:spPr>
            <a:xfrm>
              <a:off x="5586600" y="4202632"/>
              <a:ext cx="3049400" cy="2325168"/>
            </a:xfrm>
            <a:prstGeom prst="rect">
              <a:avLst/>
            </a:prstGeom>
          </p:spPr>
        </p:pic>
        <p:sp>
          <p:nvSpPr>
            <p:cNvPr id="12" name="TextBox 11">
              <a:extLst>
                <a:ext uri="{FF2B5EF4-FFF2-40B4-BE49-F238E27FC236}">
                  <a16:creationId xmlns:a16="http://schemas.microsoft.com/office/drawing/2014/main" id="{C5B720D3-B282-0145-B555-C37EA021387A}"/>
                </a:ext>
              </a:extLst>
            </p:cNvPr>
            <p:cNvSpPr txBox="1"/>
            <p:nvPr/>
          </p:nvSpPr>
          <p:spPr>
            <a:xfrm>
              <a:off x="6544731" y="5674217"/>
              <a:ext cx="1350113" cy="523220"/>
            </a:xfrm>
            <a:prstGeom prst="rect">
              <a:avLst/>
            </a:prstGeom>
            <a:solidFill>
              <a:schemeClr val="bg1"/>
            </a:solidFill>
          </p:spPr>
          <p:txBody>
            <a:bodyPr wrap="none" rtlCol="0">
              <a:spAutoFit/>
            </a:bodyPr>
            <a:lstStyle/>
            <a:p>
              <a:r>
                <a:rPr lang="en-US" sz="2800" dirty="0"/>
                <a:t>Recover</a:t>
              </a:r>
            </a:p>
          </p:txBody>
        </p:sp>
      </p:grpSp>
    </p:spTree>
    <p:extLst>
      <p:ext uri="{BB962C8B-B14F-4D97-AF65-F5344CB8AC3E}">
        <p14:creationId xmlns:p14="http://schemas.microsoft.com/office/powerpoint/2010/main" val="374485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3A6CD993-A42E-1B4E-BA43-7F2473A93673}"/>
              </a:ext>
            </a:extLst>
          </p:cNvPr>
          <p:cNvSpPr>
            <a:spLocks noGrp="1"/>
          </p:cNvSpPr>
          <p:nvPr>
            <p:ph type="title"/>
          </p:nvPr>
        </p:nvSpPr>
        <p:spPr/>
        <p:txBody>
          <a:bodyPr/>
          <a:lstStyle/>
          <a:p>
            <a:r>
              <a:rPr lang="en-US" altLang="en-US" dirty="0">
                <a:ea typeface="ＭＳ Ｐゴシック" panose="020B0600070205080204" pitchFamily="34" charset="-128"/>
              </a:rPr>
              <a:t>CSR’s &amp; Continuous Improvement By Design</a:t>
            </a:r>
          </a:p>
        </p:txBody>
      </p:sp>
      <p:sp>
        <p:nvSpPr>
          <p:cNvPr id="4" name="Rectangle 3">
            <a:extLst>
              <a:ext uri="{FF2B5EF4-FFF2-40B4-BE49-F238E27FC236}">
                <a16:creationId xmlns:a16="http://schemas.microsoft.com/office/drawing/2014/main" id="{37AD0022-ED39-9E43-A61E-0A29F7657D8C}"/>
              </a:ext>
            </a:extLst>
          </p:cNvPr>
          <p:cNvSpPr>
            <a:spLocks noChangeArrowheads="1"/>
          </p:cNvSpPr>
          <p:nvPr/>
        </p:nvSpPr>
        <p:spPr bwMode="auto">
          <a:xfrm>
            <a:off x="2819400" y="1676400"/>
            <a:ext cx="3276600" cy="137160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sz="3200" dirty="0">
                <a:solidFill>
                  <a:srgbClr val="000000"/>
                </a:solidFill>
                <a:latin typeface="+mn-lt"/>
                <a:ea typeface="+mn-ea"/>
              </a:rPr>
              <a:t>Mission and Vision</a:t>
            </a:r>
          </a:p>
        </p:txBody>
      </p:sp>
      <p:sp>
        <p:nvSpPr>
          <p:cNvPr id="5" name="Rectangle 4">
            <a:extLst>
              <a:ext uri="{FF2B5EF4-FFF2-40B4-BE49-F238E27FC236}">
                <a16:creationId xmlns:a16="http://schemas.microsoft.com/office/drawing/2014/main" id="{FA4C0269-3B71-F841-A376-7F880C6A086A}"/>
              </a:ext>
            </a:extLst>
          </p:cNvPr>
          <p:cNvSpPr>
            <a:spLocks noChangeArrowheads="1"/>
          </p:cNvSpPr>
          <p:nvPr/>
        </p:nvSpPr>
        <p:spPr bwMode="auto">
          <a:xfrm>
            <a:off x="762000" y="3276600"/>
            <a:ext cx="2895600" cy="106680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sz="3200" dirty="0">
                <a:solidFill>
                  <a:srgbClr val="000000"/>
                </a:solidFill>
                <a:latin typeface="+mn-lt"/>
                <a:ea typeface="+mn-ea"/>
              </a:rPr>
              <a:t>Procedures</a:t>
            </a:r>
          </a:p>
        </p:txBody>
      </p:sp>
      <p:sp>
        <p:nvSpPr>
          <p:cNvPr id="6" name="Rectangle 5">
            <a:extLst>
              <a:ext uri="{FF2B5EF4-FFF2-40B4-BE49-F238E27FC236}">
                <a16:creationId xmlns:a16="http://schemas.microsoft.com/office/drawing/2014/main" id="{44865982-EA18-6740-89C9-5E34AED53080}"/>
              </a:ext>
            </a:extLst>
          </p:cNvPr>
          <p:cNvSpPr>
            <a:spLocks noChangeArrowheads="1"/>
          </p:cNvSpPr>
          <p:nvPr/>
        </p:nvSpPr>
        <p:spPr bwMode="auto">
          <a:xfrm>
            <a:off x="5791200" y="3352800"/>
            <a:ext cx="2895600" cy="106680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sz="3200" dirty="0">
                <a:solidFill>
                  <a:srgbClr val="000000"/>
                </a:solidFill>
                <a:latin typeface="+mn-lt"/>
                <a:ea typeface="+mn-ea"/>
              </a:rPr>
              <a:t>Workflow</a:t>
            </a:r>
          </a:p>
        </p:txBody>
      </p:sp>
      <p:sp>
        <p:nvSpPr>
          <p:cNvPr id="8" name="Oval 7">
            <a:extLst>
              <a:ext uri="{FF2B5EF4-FFF2-40B4-BE49-F238E27FC236}">
                <a16:creationId xmlns:a16="http://schemas.microsoft.com/office/drawing/2014/main" id="{6E0B6E6F-A17C-8241-961F-26B3BCF6911A}"/>
              </a:ext>
            </a:extLst>
          </p:cNvPr>
          <p:cNvSpPr>
            <a:spLocks noChangeArrowheads="1"/>
          </p:cNvSpPr>
          <p:nvPr/>
        </p:nvSpPr>
        <p:spPr bwMode="auto">
          <a:xfrm>
            <a:off x="6705600" y="1600200"/>
            <a:ext cx="1752600" cy="914400"/>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sz="2400" dirty="0">
                <a:latin typeface="+mn-lt"/>
                <a:ea typeface="+mn-ea"/>
              </a:rPr>
              <a:t>Include SEL?</a:t>
            </a:r>
          </a:p>
        </p:txBody>
      </p:sp>
      <p:sp>
        <p:nvSpPr>
          <p:cNvPr id="10" name="Oval 9">
            <a:extLst>
              <a:ext uri="{FF2B5EF4-FFF2-40B4-BE49-F238E27FC236}">
                <a16:creationId xmlns:a16="http://schemas.microsoft.com/office/drawing/2014/main" id="{AF3AA3E4-9327-D244-8042-6C9186108E20}"/>
              </a:ext>
            </a:extLst>
          </p:cNvPr>
          <p:cNvSpPr>
            <a:spLocks noChangeArrowheads="1"/>
          </p:cNvSpPr>
          <p:nvPr/>
        </p:nvSpPr>
        <p:spPr bwMode="auto">
          <a:xfrm>
            <a:off x="457200" y="5029200"/>
            <a:ext cx="2438400" cy="1295400"/>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sz="2400" dirty="0">
                <a:latin typeface="+mn-lt"/>
                <a:ea typeface="+mn-ea"/>
              </a:rPr>
              <a:t>PD Needed? Calendar changed?</a:t>
            </a:r>
          </a:p>
        </p:txBody>
      </p:sp>
      <p:sp>
        <p:nvSpPr>
          <p:cNvPr id="11" name="Oval 10">
            <a:extLst>
              <a:ext uri="{FF2B5EF4-FFF2-40B4-BE49-F238E27FC236}">
                <a16:creationId xmlns:a16="http://schemas.microsoft.com/office/drawing/2014/main" id="{78D40D0B-CDAC-C941-83A6-750D71C6BDA1}"/>
              </a:ext>
            </a:extLst>
          </p:cNvPr>
          <p:cNvSpPr>
            <a:spLocks noChangeArrowheads="1"/>
          </p:cNvSpPr>
          <p:nvPr/>
        </p:nvSpPr>
        <p:spPr bwMode="auto">
          <a:xfrm>
            <a:off x="5867400" y="4876800"/>
            <a:ext cx="3124200" cy="1600200"/>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sz="2400" dirty="0">
                <a:latin typeface="+mn-lt"/>
                <a:ea typeface="+mn-ea"/>
              </a:rPr>
              <a:t>Everyone teaches expectations? Prepare, time?</a:t>
            </a:r>
          </a:p>
        </p:txBody>
      </p:sp>
      <p:cxnSp>
        <p:nvCxnSpPr>
          <p:cNvPr id="15" name="Straight Connector 14">
            <a:extLst>
              <a:ext uri="{FF2B5EF4-FFF2-40B4-BE49-F238E27FC236}">
                <a16:creationId xmlns:a16="http://schemas.microsoft.com/office/drawing/2014/main" id="{330FAE63-CFE1-6C41-B5BD-30C0600EC39F}"/>
              </a:ext>
            </a:extLst>
          </p:cNvPr>
          <p:cNvCxnSpPr>
            <a:cxnSpLocks noChangeShapeType="1"/>
            <a:stCxn id="4" idx="3"/>
            <a:endCxn id="8" idx="2"/>
          </p:cNvCxnSpPr>
          <p:nvPr/>
        </p:nvCxnSpPr>
        <p:spPr bwMode="auto">
          <a:xfrm flipV="1">
            <a:off x="6096000" y="2057400"/>
            <a:ext cx="609600" cy="30480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B38AD14A-3FE6-E246-B03A-E470D0A303F4}"/>
              </a:ext>
            </a:extLst>
          </p:cNvPr>
          <p:cNvCxnSpPr>
            <a:cxnSpLocks noChangeShapeType="1"/>
            <a:stCxn id="10" idx="0"/>
            <a:endCxn id="5" idx="2"/>
          </p:cNvCxnSpPr>
          <p:nvPr/>
        </p:nvCxnSpPr>
        <p:spPr bwMode="auto">
          <a:xfrm flipV="1">
            <a:off x="1676400" y="4343400"/>
            <a:ext cx="533400" cy="68580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a:extLst>
              <a:ext uri="{FF2B5EF4-FFF2-40B4-BE49-F238E27FC236}">
                <a16:creationId xmlns:a16="http://schemas.microsoft.com/office/drawing/2014/main" id="{01C2F671-CE89-0048-9772-F30164D04C0D}"/>
              </a:ext>
            </a:extLst>
          </p:cNvPr>
          <p:cNvCxnSpPr>
            <a:cxnSpLocks noChangeShapeType="1"/>
            <a:stCxn id="6" idx="2"/>
            <a:endCxn id="11" idx="0"/>
          </p:cNvCxnSpPr>
          <p:nvPr/>
        </p:nvCxnSpPr>
        <p:spPr bwMode="auto">
          <a:xfrm>
            <a:off x="7239000" y="4419600"/>
            <a:ext cx="190500" cy="45720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11" name="TextBox 21">
            <a:extLst>
              <a:ext uri="{FF2B5EF4-FFF2-40B4-BE49-F238E27FC236}">
                <a16:creationId xmlns:a16="http://schemas.microsoft.com/office/drawing/2014/main" id="{BCFF93DB-7177-0A40-8198-A81C6A2749A7}"/>
              </a:ext>
            </a:extLst>
          </p:cNvPr>
          <p:cNvSpPr txBox="1">
            <a:spLocks noChangeArrowheads="1"/>
          </p:cNvSpPr>
          <p:nvPr/>
        </p:nvSpPr>
        <p:spPr bwMode="auto">
          <a:xfrm>
            <a:off x="2438400" y="6456363"/>
            <a:ext cx="445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rPr>
              <a:t>Rowan, Correnti, Miller, &amp; Camburn, 2009 </a:t>
            </a:r>
          </a:p>
        </p:txBody>
      </p:sp>
    </p:spTree>
    <p:extLst>
      <p:ext uri="{BB962C8B-B14F-4D97-AF65-F5344CB8AC3E}">
        <p14:creationId xmlns:p14="http://schemas.microsoft.com/office/powerpoint/2010/main" val="2173780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4BF4F-8737-2143-807D-8642234FB7B6}"/>
              </a:ext>
            </a:extLst>
          </p:cNvPr>
          <p:cNvSpPr>
            <a:spLocks noGrp="1"/>
          </p:cNvSpPr>
          <p:nvPr>
            <p:ph type="title"/>
          </p:nvPr>
        </p:nvSpPr>
        <p:spPr/>
        <p:txBody>
          <a:bodyPr/>
          <a:lstStyle/>
          <a:p>
            <a:pPr algn="ctr"/>
            <a:r>
              <a:rPr lang="en-US" b="1" dirty="0"/>
              <a:t>What You Doing Already? (P. 6)</a:t>
            </a:r>
          </a:p>
        </p:txBody>
      </p:sp>
      <p:sp>
        <p:nvSpPr>
          <p:cNvPr id="4" name="Oval 3">
            <a:extLst>
              <a:ext uri="{FF2B5EF4-FFF2-40B4-BE49-F238E27FC236}">
                <a16:creationId xmlns:a16="http://schemas.microsoft.com/office/drawing/2014/main" id="{BD6C1BE7-5B67-0842-A27A-4864A8C0BDC4}"/>
              </a:ext>
            </a:extLst>
          </p:cNvPr>
          <p:cNvSpPr/>
          <p:nvPr/>
        </p:nvSpPr>
        <p:spPr>
          <a:xfrm>
            <a:off x="854678" y="1787703"/>
            <a:ext cx="4325420" cy="447953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09D673B-EC73-6D4A-A9DB-2F657CAFF6B1}"/>
              </a:ext>
            </a:extLst>
          </p:cNvPr>
          <p:cNvSpPr/>
          <p:nvPr/>
        </p:nvSpPr>
        <p:spPr>
          <a:xfrm>
            <a:off x="3719455" y="1787702"/>
            <a:ext cx="4325420" cy="447953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76DE929-7D66-E84B-8310-0B07E64BB066}"/>
              </a:ext>
            </a:extLst>
          </p:cNvPr>
          <p:cNvSpPr txBox="1"/>
          <p:nvPr/>
        </p:nvSpPr>
        <p:spPr>
          <a:xfrm>
            <a:off x="1049968" y="3244423"/>
            <a:ext cx="2545697" cy="1077218"/>
          </a:xfrm>
          <a:prstGeom prst="rect">
            <a:avLst/>
          </a:prstGeom>
          <a:noFill/>
        </p:spPr>
        <p:txBody>
          <a:bodyPr wrap="none" rtlCol="0">
            <a:spAutoFit/>
          </a:bodyPr>
          <a:lstStyle/>
          <a:p>
            <a:pPr algn="ctr"/>
            <a:r>
              <a:rPr lang="en-US" sz="3200" dirty="0"/>
              <a:t>School </a:t>
            </a:r>
          </a:p>
          <a:p>
            <a:pPr algn="ctr"/>
            <a:r>
              <a:rPr lang="en-US" sz="3200" dirty="0"/>
              <a:t>Improvement </a:t>
            </a:r>
          </a:p>
        </p:txBody>
      </p:sp>
      <p:sp>
        <p:nvSpPr>
          <p:cNvPr id="7" name="TextBox 6">
            <a:extLst>
              <a:ext uri="{FF2B5EF4-FFF2-40B4-BE49-F238E27FC236}">
                <a16:creationId xmlns:a16="http://schemas.microsoft.com/office/drawing/2014/main" id="{A89650C9-DA07-5048-AA63-288883898F3B}"/>
              </a:ext>
            </a:extLst>
          </p:cNvPr>
          <p:cNvSpPr txBox="1"/>
          <p:nvPr/>
        </p:nvSpPr>
        <p:spPr>
          <a:xfrm>
            <a:off x="5882165" y="3314795"/>
            <a:ext cx="1229247" cy="1077218"/>
          </a:xfrm>
          <a:prstGeom prst="rect">
            <a:avLst/>
          </a:prstGeom>
          <a:noFill/>
        </p:spPr>
        <p:txBody>
          <a:bodyPr wrap="none" rtlCol="0">
            <a:spAutoFit/>
          </a:bodyPr>
          <a:lstStyle/>
          <a:p>
            <a:r>
              <a:rPr lang="en-US" sz="3200" dirty="0"/>
              <a:t>MTSS</a:t>
            </a:r>
          </a:p>
          <a:p>
            <a:r>
              <a:rPr lang="en-US" sz="3200" dirty="0"/>
              <a:t>(Tiers)</a:t>
            </a:r>
          </a:p>
        </p:txBody>
      </p:sp>
      <p:sp>
        <p:nvSpPr>
          <p:cNvPr id="8" name="TextBox 7">
            <a:extLst>
              <a:ext uri="{FF2B5EF4-FFF2-40B4-BE49-F238E27FC236}">
                <a16:creationId xmlns:a16="http://schemas.microsoft.com/office/drawing/2014/main" id="{142F3F16-F39D-F94F-B17C-F0977F408E4B}"/>
              </a:ext>
            </a:extLst>
          </p:cNvPr>
          <p:cNvSpPr txBox="1"/>
          <p:nvPr/>
        </p:nvSpPr>
        <p:spPr>
          <a:xfrm>
            <a:off x="3720614" y="3204051"/>
            <a:ext cx="1485342" cy="1384995"/>
          </a:xfrm>
          <a:prstGeom prst="rect">
            <a:avLst/>
          </a:prstGeom>
          <a:noFill/>
        </p:spPr>
        <p:txBody>
          <a:bodyPr wrap="none" rtlCol="0">
            <a:spAutoFit/>
          </a:bodyPr>
          <a:lstStyle/>
          <a:p>
            <a:pPr algn="ctr"/>
            <a:r>
              <a:rPr lang="en-US" sz="2800" dirty="0"/>
              <a:t>Systems</a:t>
            </a:r>
          </a:p>
          <a:p>
            <a:pPr algn="ctr"/>
            <a:r>
              <a:rPr lang="en-US" sz="2800" dirty="0"/>
              <a:t>Data</a:t>
            </a:r>
          </a:p>
          <a:p>
            <a:pPr algn="ctr"/>
            <a:r>
              <a:rPr lang="en-US" sz="2800" dirty="0"/>
              <a:t>Practices</a:t>
            </a:r>
          </a:p>
        </p:txBody>
      </p:sp>
    </p:spTree>
    <p:extLst>
      <p:ext uri="{BB962C8B-B14F-4D97-AF65-F5344CB8AC3E}">
        <p14:creationId xmlns:p14="http://schemas.microsoft.com/office/powerpoint/2010/main" val="1630391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52400"/>
            <a:ext cx="8229600" cy="1143000"/>
          </a:xfrm>
        </p:spPr>
        <p:txBody>
          <a:bodyPr/>
          <a:lstStyle/>
          <a:p>
            <a:r>
              <a:rPr lang="en-US" dirty="0"/>
              <a:t>Key Principles</a:t>
            </a:r>
          </a:p>
        </p:txBody>
      </p:sp>
      <p:pic>
        <p:nvPicPr>
          <p:cNvPr id="16387" name="Picture 3"/>
          <p:cNvPicPr>
            <a:picLocks noChangeAspect="1"/>
          </p:cNvPicPr>
          <p:nvPr/>
        </p:nvPicPr>
        <p:blipFill>
          <a:blip r:embed="rId3" cstate="print"/>
          <a:srcRect/>
          <a:stretch>
            <a:fillRect/>
          </a:stretch>
        </p:blipFill>
        <p:spPr bwMode="auto">
          <a:xfrm>
            <a:off x="533400" y="1154113"/>
            <a:ext cx="2509838" cy="1360487"/>
          </a:xfrm>
          <a:prstGeom prst="rect">
            <a:avLst/>
          </a:prstGeom>
          <a:noFill/>
          <a:ln w="9525">
            <a:noFill/>
            <a:miter lim="800000"/>
            <a:headEnd/>
            <a:tailEnd/>
          </a:ln>
        </p:spPr>
      </p:pic>
      <p:sp>
        <p:nvSpPr>
          <p:cNvPr id="16388" name="TextBox 4"/>
          <p:cNvSpPr txBox="1">
            <a:spLocks noChangeArrowheads="1"/>
          </p:cNvSpPr>
          <p:nvPr/>
        </p:nvSpPr>
        <p:spPr bwMode="auto">
          <a:xfrm>
            <a:off x="1781175" y="2220913"/>
            <a:ext cx="1262063" cy="369887"/>
          </a:xfrm>
          <a:prstGeom prst="rect">
            <a:avLst/>
          </a:prstGeom>
          <a:solidFill>
            <a:schemeClr val="bg1"/>
          </a:solidFill>
          <a:ln w="9525">
            <a:noFill/>
            <a:miter lim="800000"/>
            <a:headEnd/>
            <a:tailEnd/>
          </a:ln>
        </p:spPr>
        <p:txBody>
          <a:bodyPr wrap="none">
            <a:spAutoFit/>
          </a:bodyPr>
          <a:lstStyle/>
          <a:p>
            <a:r>
              <a:rPr lang="en-US" dirty="0"/>
              <a:t>Schoolwide</a:t>
            </a:r>
          </a:p>
        </p:txBody>
      </p:sp>
      <p:pic>
        <p:nvPicPr>
          <p:cNvPr id="16389" name="Picture 5"/>
          <p:cNvPicPr>
            <a:picLocks noChangeAspect="1"/>
          </p:cNvPicPr>
          <p:nvPr/>
        </p:nvPicPr>
        <p:blipFill>
          <a:blip r:embed="rId4" cstate="print"/>
          <a:srcRect/>
          <a:stretch>
            <a:fillRect/>
          </a:stretch>
        </p:blipFill>
        <p:spPr bwMode="auto">
          <a:xfrm>
            <a:off x="3505200" y="838200"/>
            <a:ext cx="1970088" cy="987425"/>
          </a:xfrm>
          <a:prstGeom prst="rect">
            <a:avLst/>
          </a:prstGeom>
          <a:noFill/>
          <a:ln w="9525">
            <a:noFill/>
            <a:miter lim="800000"/>
            <a:headEnd/>
            <a:tailEnd/>
          </a:ln>
        </p:spPr>
      </p:pic>
      <p:pic>
        <p:nvPicPr>
          <p:cNvPr id="16390" name="Picture 7"/>
          <p:cNvPicPr>
            <a:picLocks noChangeAspect="1"/>
          </p:cNvPicPr>
          <p:nvPr/>
        </p:nvPicPr>
        <p:blipFill>
          <a:blip r:embed="rId5" cstate="print"/>
          <a:srcRect/>
          <a:stretch>
            <a:fillRect/>
          </a:stretch>
        </p:blipFill>
        <p:spPr bwMode="auto">
          <a:xfrm>
            <a:off x="6507163" y="749300"/>
            <a:ext cx="1836737" cy="2233613"/>
          </a:xfrm>
          <a:prstGeom prst="rect">
            <a:avLst/>
          </a:prstGeom>
          <a:noFill/>
          <a:ln w="9525">
            <a:noFill/>
            <a:miter lim="800000"/>
            <a:headEnd/>
            <a:tailEnd/>
          </a:ln>
        </p:spPr>
      </p:pic>
      <p:sp>
        <p:nvSpPr>
          <p:cNvPr id="16391" name="TextBox 8"/>
          <p:cNvSpPr txBox="1">
            <a:spLocks noChangeArrowheads="1"/>
          </p:cNvSpPr>
          <p:nvPr/>
        </p:nvSpPr>
        <p:spPr bwMode="auto">
          <a:xfrm>
            <a:off x="6477000" y="685800"/>
            <a:ext cx="1839913" cy="369888"/>
          </a:xfrm>
          <a:prstGeom prst="rect">
            <a:avLst/>
          </a:prstGeom>
          <a:solidFill>
            <a:schemeClr val="bg1"/>
          </a:solidFill>
          <a:ln w="9525">
            <a:noFill/>
            <a:miter lim="800000"/>
            <a:headEnd/>
            <a:tailEnd/>
          </a:ln>
        </p:spPr>
        <p:txBody>
          <a:bodyPr wrap="none">
            <a:spAutoFit/>
          </a:bodyPr>
          <a:lstStyle/>
          <a:p>
            <a:r>
              <a:rPr lang="en-US" dirty="0"/>
              <a:t>Incidental Benefit</a:t>
            </a:r>
          </a:p>
        </p:txBody>
      </p:sp>
      <p:pic>
        <p:nvPicPr>
          <p:cNvPr id="16392" name="Picture 9"/>
          <p:cNvPicPr>
            <a:picLocks noChangeAspect="1"/>
          </p:cNvPicPr>
          <p:nvPr/>
        </p:nvPicPr>
        <p:blipFill>
          <a:blip r:embed="rId6" cstate="print"/>
          <a:srcRect/>
          <a:stretch>
            <a:fillRect/>
          </a:stretch>
        </p:blipFill>
        <p:spPr bwMode="auto">
          <a:xfrm>
            <a:off x="609600" y="3211513"/>
            <a:ext cx="1552575" cy="2105025"/>
          </a:xfrm>
          <a:prstGeom prst="rect">
            <a:avLst/>
          </a:prstGeom>
          <a:noFill/>
          <a:ln w="9525">
            <a:noFill/>
            <a:miter lim="800000"/>
            <a:headEnd/>
            <a:tailEnd/>
          </a:ln>
        </p:spPr>
      </p:pic>
      <p:sp>
        <p:nvSpPr>
          <p:cNvPr id="16393" name="TextBox 10"/>
          <p:cNvSpPr txBox="1">
            <a:spLocks noChangeArrowheads="1"/>
          </p:cNvSpPr>
          <p:nvPr/>
        </p:nvSpPr>
        <p:spPr bwMode="auto">
          <a:xfrm>
            <a:off x="533400" y="4964113"/>
            <a:ext cx="1752600" cy="369887"/>
          </a:xfrm>
          <a:prstGeom prst="rect">
            <a:avLst/>
          </a:prstGeom>
          <a:solidFill>
            <a:schemeClr val="bg1"/>
          </a:solidFill>
          <a:ln w="9525">
            <a:noFill/>
            <a:miter lim="800000"/>
            <a:headEnd/>
            <a:tailEnd/>
          </a:ln>
        </p:spPr>
        <p:txBody>
          <a:bodyPr>
            <a:spAutoFit/>
          </a:bodyPr>
          <a:lstStyle/>
          <a:p>
            <a:r>
              <a:rPr lang="en-US" dirty="0"/>
              <a:t>Reinforcement</a:t>
            </a:r>
          </a:p>
        </p:txBody>
      </p:sp>
      <p:pic>
        <p:nvPicPr>
          <p:cNvPr id="16394" name="Picture 11"/>
          <p:cNvPicPr>
            <a:picLocks noChangeAspect="1"/>
          </p:cNvPicPr>
          <p:nvPr/>
        </p:nvPicPr>
        <p:blipFill>
          <a:blip r:embed="rId7" cstate="print"/>
          <a:srcRect/>
          <a:stretch>
            <a:fillRect/>
          </a:stretch>
        </p:blipFill>
        <p:spPr bwMode="auto">
          <a:xfrm>
            <a:off x="3136900" y="4564063"/>
            <a:ext cx="2578100" cy="1820862"/>
          </a:xfrm>
          <a:prstGeom prst="rect">
            <a:avLst/>
          </a:prstGeom>
          <a:noFill/>
          <a:ln w="9525">
            <a:noFill/>
            <a:miter lim="800000"/>
            <a:headEnd/>
            <a:tailEnd/>
          </a:ln>
        </p:spPr>
      </p:pic>
      <p:sp>
        <p:nvSpPr>
          <p:cNvPr id="16395" name="TextBox 12"/>
          <p:cNvSpPr txBox="1">
            <a:spLocks noChangeArrowheads="1"/>
          </p:cNvSpPr>
          <p:nvPr/>
        </p:nvSpPr>
        <p:spPr bwMode="auto">
          <a:xfrm>
            <a:off x="3079750" y="6030913"/>
            <a:ext cx="1720850" cy="369887"/>
          </a:xfrm>
          <a:prstGeom prst="rect">
            <a:avLst/>
          </a:prstGeom>
          <a:solidFill>
            <a:schemeClr val="bg1"/>
          </a:solidFill>
          <a:ln w="9525">
            <a:noFill/>
            <a:miter lim="800000"/>
            <a:headEnd/>
            <a:tailEnd/>
          </a:ln>
        </p:spPr>
        <p:txBody>
          <a:bodyPr>
            <a:spAutoFit/>
          </a:bodyPr>
          <a:lstStyle/>
          <a:p>
            <a:r>
              <a:rPr lang="en-US" dirty="0"/>
              <a:t>Reinforcement</a:t>
            </a:r>
          </a:p>
        </p:txBody>
      </p:sp>
      <p:pic>
        <p:nvPicPr>
          <p:cNvPr id="16396" name="Picture 13"/>
          <p:cNvPicPr>
            <a:picLocks noChangeAspect="1"/>
          </p:cNvPicPr>
          <p:nvPr/>
        </p:nvPicPr>
        <p:blipFill>
          <a:blip r:embed="rId8" cstate="print"/>
          <a:srcRect/>
          <a:stretch>
            <a:fillRect/>
          </a:stretch>
        </p:blipFill>
        <p:spPr bwMode="auto">
          <a:xfrm>
            <a:off x="6172200" y="3352800"/>
            <a:ext cx="2503488" cy="2009775"/>
          </a:xfrm>
          <a:prstGeom prst="rect">
            <a:avLst/>
          </a:prstGeom>
          <a:noFill/>
          <a:ln w="9525">
            <a:noFill/>
            <a:miter lim="800000"/>
            <a:headEnd/>
            <a:tailEnd/>
          </a:ln>
        </p:spPr>
      </p:pic>
      <p:sp>
        <p:nvSpPr>
          <p:cNvPr id="16397" name="TextBox 14"/>
          <p:cNvSpPr txBox="1">
            <a:spLocks noChangeArrowheads="1"/>
          </p:cNvSpPr>
          <p:nvPr/>
        </p:nvSpPr>
        <p:spPr bwMode="auto">
          <a:xfrm>
            <a:off x="6172200" y="4992688"/>
            <a:ext cx="1055688" cy="369887"/>
          </a:xfrm>
          <a:prstGeom prst="rect">
            <a:avLst/>
          </a:prstGeom>
          <a:solidFill>
            <a:schemeClr val="bg1"/>
          </a:solidFill>
          <a:ln w="9525">
            <a:noFill/>
            <a:miter lim="800000"/>
            <a:headEnd/>
            <a:tailEnd/>
          </a:ln>
        </p:spPr>
        <p:txBody>
          <a:bodyPr>
            <a:spAutoFit/>
          </a:bodyPr>
          <a:lstStyle/>
          <a:p>
            <a:r>
              <a:rPr lang="en-US" dirty="0"/>
              <a:t>Shaping</a:t>
            </a:r>
          </a:p>
        </p:txBody>
      </p:sp>
      <p:pic>
        <p:nvPicPr>
          <p:cNvPr id="16398" name="Picture 15"/>
          <p:cNvPicPr>
            <a:picLocks noChangeAspect="1"/>
          </p:cNvPicPr>
          <p:nvPr/>
        </p:nvPicPr>
        <p:blipFill>
          <a:blip r:embed="rId9" cstate="print"/>
          <a:srcRect/>
          <a:stretch>
            <a:fillRect/>
          </a:stretch>
        </p:blipFill>
        <p:spPr bwMode="auto">
          <a:xfrm>
            <a:off x="3429000" y="2209800"/>
            <a:ext cx="2233613" cy="1892300"/>
          </a:xfrm>
          <a:prstGeom prst="rect">
            <a:avLst/>
          </a:prstGeom>
          <a:noFill/>
          <a:ln w="9525">
            <a:noFill/>
            <a:miter lim="800000"/>
            <a:headEnd/>
            <a:tailEnd/>
          </a:ln>
        </p:spPr>
      </p:pic>
      <p:sp>
        <p:nvSpPr>
          <p:cNvPr id="16399" name="TextBox 16"/>
          <p:cNvSpPr txBox="1">
            <a:spLocks noChangeArrowheads="1"/>
          </p:cNvSpPr>
          <p:nvPr/>
        </p:nvSpPr>
        <p:spPr bwMode="auto">
          <a:xfrm>
            <a:off x="4354513" y="3740150"/>
            <a:ext cx="1308100" cy="368300"/>
          </a:xfrm>
          <a:prstGeom prst="rect">
            <a:avLst/>
          </a:prstGeom>
          <a:solidFill>
            <a:schemeClr val="bg1"/>
          </a:solidFill>
          <a:ln w="9525">
            <a:noFill/>
            <a:miter lim="800000"/>
            <a:headEnd/>
            <a:tailEnd/>
          </a:ln>
        </p:spPr>
        <p:txBody>
          <a:bodyPr wrap="none">
            <a:spAutoFit/>
          </a:bodyPr>
          <a:lstStyle/>
          <a:p>
            <a:r>
              <a:rPr lang="en-US" dirty="0"/>
              <a:t>Punishment</a:t>
            </a:r>
          </a:p>
        </p:txBody>
      </p:sp>
      <p:sp>
        <p:nvSpPr>
          <p:cNvPr id="16400" name="TextBox 18"/>
          <p:cNvSpPr txBox="1">
            <a:spLocks noChangeArrowheads="1"/>
          </p:cNvSpPr>
          <p:nvPr/>
        </p:nvSpPr>
        <p:spPr bwMode="auto">
          <a:xfrm>
            <a:off x="4213225" y="1535113"/>
            <a:ext cx="1262063" cy="369887"/>
          </a:xfrm>
          <a:prstGeom prst="rect">
            <a:avLst/>
          </a:prstGeom>
          <a:solidFill>
            <a:schemeClr val="bg1"/>
          </a:solidFill>
          <a:ln w="9525">
            <a:noFill/>
            <a:miter lim="800000"/>
            <a:headEnd/>
            <a:tailEnd/>
          </a:ln>
        </p:spPr>
        <p:txBody>
          <a:bodyPr wrap="none">
            <a:spAutoFit/>
          </a:bodyPr>
          <a:lstStyle/>
          <a:p>
            <a:r>
              <a:rPr lang="en-US" dirty="0"/>
              <a:t>Schoolwide</a:t>
            </a:r>
          </a:p>
        </p:txBody>
      </p:sp>
    </p:spTree>
    <p:extLst>
      <p:ext uri="{BB962C8B-B14F-4D97-AF65-F5344CB8AC3E}">
        <p14:creationId xmlns:p14="http://schemas.microsoft.com/office/powerpoint/2010/main" val="1840184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22E14-8614-D449-AA09-D75CE90C599C}"/>
              </a:ext>
            </a:extLst>
          </p:cNvPr>
          <p:cNvSpPr>
            <a:spLocks noGrp="1"/>
          </p:cNvSpPr>
          <p:nvPr>
            <p:ph type="title"/>
          </p:nvPr>
        </p:nvSpPr>
        <p:spPr/>
        <p:txBody>
          <a:bodyPr/>
          <a:lstStyle/>
          <a:p>
            <a:r>
              <a:rPr lang="en-US" dirty="0"/>
              <a:t>Question Receipt Reinforcement</a:t>
            </a:r>
          </a:p>
        </p:txBody>
      </p:sp>
      <p:sp>
        <p:nvSpPr>
          <p:cNvPr id="3" name="Content Placeholder 2">
            <a:extLst>
              <a:ext uri="{FF2B5EF4-FFF2-40B4-BE49-F238E27FC236}">
                <a16:creationId xmlns:a16="http://schemas.microsoft.com/office/drawing/2014/main" id="{F102F26B-3066-1949-9874-D63749818B1A}"/>
              </a:ext>
            </a:extLst>
          </p:cNvPr>
          <p:cNvSpPr>
            <a:spLocks noGrp="1"/>
          </p:cNvSpPr>
          <p:nvPr>
            <p:ph idx="1"/>
          </p:nvPr>
        </p:nvSpPr>
        <p:spPr/>
        <p:txBody>
          <a:bodyPr/>
          <a:lstStyle/>
          <a:p>
            <a:r>
              <a:rPr lang="en-US" i="1" dirty="0"/>
              <a:t>What is a way someone has accidently reinforced a student’s undesired behavior in the past? Did this person add something preferred or remove something aversive?</a:t>
            </a:r>
          </a:p>
        </p:txBody>
      </p:sp>
    </p:spTree>
    <p:extLst>
      <p:ext uri="{BB962C8B-B14F-4D97-AF65-F5344CB8AC3E}">
        <p14:creationId xmlns:p14="http://schemas.microsoft.com/office/powerpoint/2010/main" val="3884821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0F4C2-A72A-B843-982D-53F1437D5A6E}"/>
              </a:ext>
            </a:extLst>
          </p:cNvPr>
          <p:cNvSpPr>
            <a:spLocks noGrp="1"/>
          </p:cNvSpPr>
          <p:nvPr>
            <p:ph type="title"/>
          </p:nvPr>
        </p:nvSpPr>
        <p:spPr>
          <a:xfrm>
            <a:off x="486696" y="629266"/>
            <a:ext cx="3845274" cy="1676603"/>
          </a:xfrm>
        </p:spPr>
        <p:txBody>
          <a:bodyPr vert="horz" lIns="91440" tIns="45720" rIns="91440" bIns="45720" rtlCol="0" anchor="ctr">
            <a:normAutofit/>
          </a:bodyPr>
          <a:lstStyle/>
          <a:p>
            <a:r>
              <a:rPr lang="en-US" dirty="0"/>
              <a:t>Ways to give feedback</a:t>
            </a:r>
          </a:p>
        </p:txBody>
      </p:sp>
      <p:sp>
        <p:nvSpPr>
          <p:cNvPr id="5" name="Content Placeholder 4">
            <a:extLst>
              <a:ext uri="{FF2B5EF4-FFF2-40B4-BE49-F238E27FC236}">
                <a16:creationId xmlns:a16="http://schemas.microsoft.com/office/drawing/2014/main" id="{36594136-8401-BB46-A575-7DB21C552326}"/>
              </a:ext>
            </a:extLst>
          </p:cNvPr>
          <p:cNvSpPr>
            <a:spLocks noGrp="1"/>
          </p:cNvSpPr>
          <p:nvPr>
            <p:ph sz="half" idx="2"/>
          </p:nvPr>
        </p:nvSpPr>
        <p:spPr>
          <a:xfrm>
            <a:off x="486697" y="2438400"/>
            <a:ext cx="3845272" cy="3785419"/>
          </a:xfrm>
        </p:spPr>
        <p:txBody>
          <a:bodyPr vert="horz" lIns="91440" tIns="45720" rIns="91440" bIns="45720" rtlCol="0">
            <a:normAutofit/>
          </a:bodyPr>
          <a:lstStyle/>
          <a:p>
            <a:r>
              <a:rPr lang="en-US" dirty="0"/>
              <a:t>Written</a:t>
            </a:r>
          </a:p>
          <a:p>
            <a:r>
              <a:rPr lang="en-US" dirty="0"/>
              <a:t>Verbal</a:t>
            </a:r>
          </a:p>
          <a:p>
            <a:r>
              <a:rPr lang="en-US" dirty="0"/>
              <a:t>Visual</a:t>
            </a:r>
          </a:p>
          <a:p>
            <a:r>
              <a:rPr lang="en-US" dirty="0"/>
              <a:t>Humorous</a:t>
            </a:r>
          </a:p>
          <a:p>
            <a:r>
              <a:rPr lang="en-US" dirty="0"/>
              <a:t>Private</a:t>
            </a:r>
          </a:p>
          <a:p>
            <a:r>
              <a:rPr lang="en-US" dirty="0"/>
              <a:t>Public</a:t>
            </a:r>
          </a:p>
          <a:p>
            <a:r>
              <a:rPr lang="en-US" dirty="0"/>
              <a:t>Direct</a:t>
            </a:r>
          </a:p>
          <a:p>
            <a:endParaRPr lang="en-US" dirty="0"/>
          </a:p>
        </p:txBody>
      </p:sp>
      <p:pic>
        <p:nvPicPr>
          <p:cNvPr id="7" name="Content Placeholder 6">
            <a:extLst>
              <a:ext uri="{FF2B5EF4-FFF2-40B4-BE49-F238E27FC236}">
                <a16:creationId xmlns:a16="http://schemas.microsoft.com/office/drawing/2014/main" id="{151C098C-CF1A-E247-A8B6-A9E0B899CF24}"/>
              </a:ext>
            </a:extLst>
          </p:cNvPr>
          <p:cNvPicPr>
            <a:picLocks noGrp="1" noChangeAspect="1"/>
          </p:cNvPicPr>
          <p:nvPr>
            <p:ph sz="half" idx="1"/>
          </p:nvPr>
        </p:nvPicPr>
        <p:blipFill rotWithShape="1">
          <a:blip r:embed="rId2"/>
          <a:srcRect l="24087" r="15510" b="1"/>
          <a:stretch/>
        </p:blipFill>
        <p:spPr>
          <a:xfrm>
            <a:off x="4567959" y="640082"/>
            <a:ext cx="4096293" cy="5577837"/>
          </a:xfrm>
          <a:prstGeom prst="rect">
            <a:avLst/>
          </a:prstGeom>
          <a:effectLst/>
        </p:spPr>
      </p:pic>
      <p:sp>
        <p:nvSpPr>
          <p:cNvPr id="8" name="TextBox 7">
            <a:extLst>
              <a:ext uri="{FF2B5EF4-FFF2-40B4-BE49-F238E27FC236}">
                <a16:creationId xmlns:a16="http://schemas.microsoft.com/office/drawing/2014/main" id="{784E23F2-7261-2049-8AD9-034A04F9F198}"/>
              </a:ext>
            </a:extLst>
          </p:cNvPr>
          <p:cNvSpPr txBox="1"/>
          <p:nvPr/>
        </p:nvSpPr>
        <p:spPr>
          <a:xfrm>
            <a:off x="1900562" y="6350450"/>
            <a:ext cx="2478564" cy="215444"/>
          </a:xfrm>
          <a:prstGeom prst="rect">
            <a:avLst/>
          </a:prstGeom>
          <a:noFill/>
        </p:spPr>
        <p:txBody>
          <a:bodyPr wrap="none" rtlCol="0">
            <a:spAutoFit/>
          </a:bodyPr>
          <a:lstStyle/>
          <a:p>
            <a:r>
              <a:rPr lang="en-US" sz="800" dirty="0"/>
              <a:t>From Flickr creative commons https://flic.kr/p/8VBCoV</a:t>
            </a:r>
          </a:p>
        </p:txBody>
      </p:sp>
    </p:spTree>
    <p:extLst>
      <p:ext uri="{BB962C8B-B14F-4D97-AF65-F5344CB8AC3E}">
        <p14:creationId xmlns:p14="http://schemas.microsoft.com/office/powerpoint/2010/main" val="3890650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7DDA6-3AE8-AD46-A67E-D33D2CFF9F93}"/>
              </a:ext>
            </a:extLst>
          </p:cNvPr>
          <p:cNvSpPr>
            <a:spLocks noGrp="1"/>
          </p:cNvSpPr>
          <p:nvPr>
            <p:ph type="title"/>
          </p:nvPr>
        </p:nvSpPr>
        <p:spPr>
          <a:xfrm>
            <a:off x="6131051" y="192029"/>
            <a:ext cx="2532887" cy="2194712"/>
          </a:xfrm>
          <a:noFill/>
        </p:spPr>
        <p:txBody>
          <a:bodyPr vert="horz" lIns="91440" tIns="45720" rIns="91440" bIns="45720" rtlCol="0" anchor="b">
            <a:normAutofit/>
          </a:bodyPr>
          <a:lstStyle/>
          <a:p>
            <a:r>
              <a:rPr lang="en-US" sz="3800" dirty="0"/>
              <a:t>Shaping and New Years Resolutions</a:t>
            </a:r>
          </a:p>
        </p:txBody>
      </p:sp>
      <p:sp>
        <p:nvSpPr>
          <p:cNvPr id="4" name="Content Placeholder 3">
            <a:extLst>
              <a:ext uri="{FF2B5EF4-FFF2-40B4-BE49-F238E27FC236}">
                <a16:creationId xmlns:a16="http://schemas.microsoft.com/office/drawing/2014/main" id="{08B4FB9F-427D-D241-9F71-66C0285C9A88}"/>
              </a:ext>
            </a:extLst>
          </p:cNvPr>
          <p:cNvSpPr>
            <a:spLocks noGrp="1"/>
          </p:cNvSpPr>
          <p:nvPr>
            <p:ph sz="half" idx="1"/>
          </p:nvPr>
        </p:nvSpPr>
        <p:spPr>
          <a:xfrm>
            <a:off x="6131050" y="3648299"/>
            <a:ext cx="2532888" cy="1645921"/>
          </a:xfrm>
          <a:noFill/>
        </p:spPr>
        <p:txBody>
          <a:bodyPr vert="horz" lIns="91440" tIns="45720" rIns="91440" bIns="45720" rtlCol="0">
            <a:noAutofit/>
          </a:bodyPr>
          <a:lstStyle/>
          <a:p>
            <a:pPr marL="0" indent="0">
              <a:buNone/>
            </a:pPr>
            <a:r>
              <a:rPr lang="en-US" i="1" dirty="0"/>
              <a:t>Tell your neighbor about a New Year’s resolution that did or did not stick</a:t>
            </a:r>
          </a:p>
        </p:txBody>
      </p:sp>
      <p:pic>
        <p:nvPicPr>
          <p:cNvPr id="6" name="Content Placeholder 5">
            <a:extLst>
              <a:ext uri="{FF2B5EF4-FFF2-40B4-BE49-F238E27FC236}">
                <a16:creationId xmlns:a16="http://schemas.microsoft.com/office/drawing/2014/main" id="{A775A643-A76A-E942-A7FC-903240F1090F}"/>
              </a:ext>
            </a:extLst>
          </p:cNvPr>
          <p:cNvPicPr>
            <a:picLocks noGrp="1" noChangeAspect="1"/>
          </p:cNvPicPr>
          <p:nvPr>
            <p:ph sz="half" idx="2"/>
          </p:nvPr>
        </p:nvPicPr>
        <p:blipFill rotWithShape="1">
          <a:blip r:embed="rId2"/>
          <a:srcRect t="6250"/>
          <a:stretch/>
        </p:blipFill>
        <p:spPr>
          <a:xfrm>
            <a:off x="20" y="10"/>
            <a:ext cx="5650972" cy="6857990"/>
          </a:xfrm>
          <a:prstGeom prst="rect">
            <a:avLst/>
          </a:prstGeom>
        </p:spPr>
      </p:pic>
      <p:sp>
        <p:nvSpPr>
          <p:cNvPr id="7" name="TextBox 6">
            <a:extLst>
              <a:ext uri="{FF2B5EF4-FFF2-40B4-BE49-F238E27FC236}">
                <a16:creationId xmlns:a16="http://schemas.microsoft.com/office/drawing/2014/main" id="{05EC48B3-130C-B04B-8CA4-469357C7E2CD}"/>
              </a:ext>
            </a:extLst>
          </p:cNvPr>
          <p:cNvSpPr txBox="1"/>
          <p:nvPr/>
        </p:nvSpPr>
        <p:spPr>
          <a:xfrm>
            <a:off x="5849107" y="6555778"/>
            <a:ext cx="2478564" cy="215444"/>
          </a:xfrm>
          <a:prstGeom prst="rect">
            <a:avLst/>
          </a:prstGeom>
          <a:noFill/>
        </p:spPr>
        <p:txBody>
          <a:bodyPr wrap="none" rtlCol="0">
            <a:spAutoFit/>
          </a:bodyPr>
          <a:lstStyle/>
          <a:p>
            <a:r>
              <a:rPr lang="en-US" sz="800" dirty="0"/>
              <a:t>From Flickr creative commons https://flic.kr/p/7s2fTe</a:t>
            </a:r>
          </a:p>
        </p:txBody>
      </p:sp>
    </p:spTree>
    <p:extLst>
      <p:ext uri="{BB962C8B-B14F-4D97-AF65-F5344CB8AC3E}">
        <p14:creationId xmlns:p14="http://schemas.microsoft.com/office/powerpoint/2010/main" val="2214958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FD23F0C0-E8A0-E948-9AC9-5B81B1464387}"/>
              </a:ext>
            </a:extLst>
          </p:cNvPr>
          <p:cNvSpPr>
            <a:spLocks noGrp="1" noChangeArrowheads="1"/>
          </p:cNvSpPr>
          <p:nvPr>
            <p:ph type="title"/>
          </p:nvPr>
        </p:nvSpPr>
        <p:spPr/>
        <p:txBody>
          <a:bodyPr>
            <a:normAutofit/>
          </a:bodyPr>
          <a:lstStyle/>
          <a:p>
            <a:pPr eaLnBrk="1" hangingPunct="1"/>
            <a:r>
              <a:rPr lang="en-US" altLang="en-US" sz="4000" dirty="0">
                <a:ea typeface="ＭＳ Ｐゴシック" panose="020B0600070205080204" pitchFamily="34" charset="-128"/>
              </a:rPr>
              <a:t>Thank you!</a:t>
            </a:r>
          </a:p>
        </p:txBody>
      </p:sp>
      <p:sp>
        <p:nvSpPr>
          <p:cNvPr id="3" name="Content Placeholder 2">
            <a:extLst>
              <a:ext uri="{FF2B5EF4-FFF2-40B4-BE49-F238E27FC236}">
                <a16:creationId xmlns:a16="http://schemas.microsoft.com/office/drawing/2014/main" id="{49A1A802-3D33-E14F-93D6-4BCDFB7D6F3A}"/>
              </a:ext>
            </a:extLst>
          </p:cNvPr>
          <p:cNvSpPr>
            <a:spLocks noGrp="1"/>
          </p:cNvSpPr>
          <p:nvPr>
            <p:ph sz="half" idx="1"/>
          </p:nvPr>
        </p:nvSpPr>
        <p:spPr>
          <a:xfrm>
            <a:off x="628650" y="1836016"/>
            <a:ext cx="3886200" cy="4351338"/>
          </a:xfrm>
        </p:spPr>
        <p:txBody>
          <a:bodyPr>
            <a:noAutofit/>
          </a:bodyPr>
          <a:lstStyle/>
          <a:p>
            <a:pPr marL="0" indent="0">
              <a:buNone/>
            </a:pPr>
            <a:r>
              <a:rPr lang="en-US" sz="3200" b="1" dirty="0"/>
              <a:t>Nebraska Department of Education</a:t>
            </a:r>
          </a:p>
          <a:p>
            <a:endParaRPr lang="en-US" sz="2400" dirty="0"/>
          </a:p>
        </p:txBody>
      </p:sp>
      <p:sp>
        <p:nvSpPr>
          <p:cNvPr id="2" name="Content Placeholder 1">
            <a:extLst>
              <a:ext uri="{FF2B5EF4-FFF2-40B4-BE49-F238E27FC236}">
                <a16:creationId xmlns:a16="http://schemas.microsoft.com/office/drawing/2014/main" id="{34B2B088-7ECD-E4CE-1251-949A708F8A16}"/>
              </a:ext>
            </a:extLst>
          </p:cNvPr>
          <p:cNvSpPr>
            <a:spLocks noGrp="1"/>
          </p:cNvSpPr>
          <p:nvPr>
            <p:ph sz="half" idx="2"/>
          </p:nvPr>
        </p:nvSpPr>
        <p:spPr/>
        <p:txBody>
          <a:bodyPr/>
          <a:lstStyle/>
          <a:p>
            <a:pPr marL="0" indent="0">
              <a:buNone/>
            </a:pPr>
            <a:r>
              <a:rPr lang="en-US" sz="2800" b="1" dirty="0" err="1"/>
              <a:t>NeMTSS</a:t>
            </a:r>
            <a:endParaRPr lang="en-US" sz="2800" b="1" dirty="0"/>
          </a:p>
          <a:p>
            <a:r>
              <a:rPr lang="en-US" sz="2800" dirty="0"/>
              <a:t>Maureen Halpenny</a:t>
            </a:r>
          </a:p>
          <a:p>
            <a:r>
              <a:rPr lang="en-US" sz="2800" dirty="0"/>
              <a:t>Scott Eckman</a:t>
            </a:r>
          </a:p>
          <a:p>
            <a:r>
              <a:rPr lang="en-US" sz="2800" dirty="0"/>
              <a:t>Jason Evans</a:t>
            </a:r>
          </a:p>
          <a:p>
            <a:r>
              <a:rPr lang="en-US" sz="2800" dirty="0"/>
              <a:t>NeMTSS Team Members</a:t>
            </a:r>
          </a:p>
          <a:p>
            <a:endParaRPr lang="en-US" dirty="0"/>
          </a:p>
        </p:txBody>
      </p:sp>
    </p:spTree>
    <p:extLst>
      <p:ext uri="{BB962C8B-B14F-4D97-AF65-F5344CB8AC3E}">
        <p14:creationId xmlns:p14="http://schemas.microsoft.com/office/powerpoint/2010/main" val="393941461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4C3E-EE86-CD47-9ACD-280B1E9D1DE1}"/>
              </a:ext>
            </a:extLst>
          </p:cNvPr>
          <p:cNvSpPr>
            <a:spLocks noGrp="1"/>
          </p:cNvSpPr>
          <p:nvPr>
            <p:ph type="title"/>
          </p:nvPr>
        </p:nvSpPr>
        <p:spPr/>
        <p:txBody>
          <a:bodyPr>
            <a:normAutofit/>
          </a:bodyPr>
          <a:lstStyle/>
          <a:p>
            <a:pPr algn="ctr"/>
            <a:r>
              <a:rPr lang="en-US" b="1" dirty="0"/>
              <a:t>Making Connections with Universal Supports – P. 9 </a:t>
            </a:r>
          </a:p>
        </p:txBody>
      </p:sp>
      <p:pic>
        <p:nvPicPr>
          <p:cNvPr id="5" name="Content Placeholder 4">
            <a:extLst>
              <a:ext uri="{FF2B5EF4-FFF2-40B4-BE49-F238E27FC236}">
                <a16:creationId xmlns:a16="http://schemas.microsoft.com/office/drawing/2014/main" id="{CA853BF7-3B92-AC45-B4FD-E49E13C0081F}"/>
              </a:ext>
            </a:extLst>
          </p:cNvPr>
          <p:cNvPicPr>
            <a:picLocks noGrp="1" noChangeAspect="1"/>
          </p:cNvPicPr>
          <p:nvPr>
            <p:ph idx="1"/>
          </p:nvPr>
        </p:nvPicPr>
        <p:blipFill>
          <a:blip r:embed="rId2"/>
          <a:stretch>
            <a:fillRect/>
          </a:stretch>
        </p:blipFill>
        <p:spPr>
          <a:xfrm>
            <a:off x="2816299" y="1825625"/>
            <a:ext cx="3511401" cy="4351338"/>
          </a:xfrm>
        </p:spPr>
      </p:pic>
      <p:sp>
        <p:nvSpPr>
          <p:cNvPr id="6" name="TextBox 5">
            <a:extLst>
              <a:ext uri="{FF2B5EF4-FFF2-40B4-BE49-F238E27FC236}">
                <a16:creationId xmlns:a16="http://schemas.microsoft.com/office/drawing/2014/main" id="{158E14F2-3762-1C4A-B307-FFD4DC36EFD7}"/>
              </a:ext>
            </a:extLst>
          </p:cNvPr>
          <p:cNvSpPr txBox="1"/>
          <p:nvPr/>
        </p:nvSpPr>
        <p:spPr>
          <a:xfrm>
            <a:off x="1178633" y="6311899"/>
            <a:ext cx="2478564" cy="215444"/>
          </a:xfrm>
          <a:prstGeom prst="rect">
            <a:avLst/>
          </a:prstGeom>
          <a:noFill/>
        </p:spPr>
        <p:txBody>
          <a:bodyPr wrap="none" rtlCol="0">
            <a:spAutoFit/>
          </a:bodyPr>
          <a:lstStyle/>
          <a:p>
            <a:r>
              <a:rPr lang="en-US" sz="800" dirty="0"/>
              <a:t>From Flickr creative commons https://flic.kr/p/2FNUzm</a:t>
            </a:r>
          </a:p>
        </p:txBody>
      </p:sp>
    </p:spTree>
    <p:extLst>
      <p:ext uri="{BB962C8B-B14F-4D97-AF65-F5344CB8AC3E}">
        <p14:creationId xmlns:p14="http://schemas.microsoft.com/office/powerpoint/2010/main" val="1233854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p:txBody>
          <a:bodyPr/>
          <a:lstStyle/>
          <a:p>
            <a:r>
              <a:rPr lang="en-US" altLang="en-US" dirty="0"/>
              <a:t>Targeted Supports - Have a Coke!</a:t>
            </a:r>
          </a:p>
        </p:txBody>
      </p:sp>
      <p:sp>
        <p:nvSpPr>
          <p:cNvPr id="16387" name="Content Placeholder 4"/>
          <p:cNvSpPr>
            <a:spLocks noGrp="1"/>
          </p:cNvSpPr>
          <p:nvPr>
            <p:ph sz="half" idx="1"/>
          </p:nvPr>
        </p:nvSpPr>
        <p:spPr/>
        <p:txBody>
          <a:bodyPr/>
          <a:lstStyle/>
          <a:p>
            <a:pPr>
              <a:buFont typeface="Arial" charset="0"/>
              <a:buChar char="•"/>
              <a:defRPr/>
            </a:pPr>
            <a:r>
              <a:rPr lang="en-US" b="1" dirty="0"/>
              <a:t>Can’t Do (Skill Deficit)</a:t>
            </a:r>
            <a:endParaRPr lang="en-US" dirty="0"/>
          </a:p>
          <a:p>
            <a:pPr lvl="1" indent="-742950">
              <a:buFont typeface="Arial" charset="0"/>
              <a:buNone/>
              <a:defRPr/>
            </a:pPr>
            <a:endParaRPr lang="en-US" dirty="0"/>
          </a:p>
          <a:p>
            <a:pPr marL="403225" lvl="1" indent="-403225">
              <a:buFont typeface="Arial" pitchFamily="34" charset="0"/>
              <a:buChar char="•"/>
              <a:defRPr/>
            </a:pPr>
            <a:r>
              <a:rPr lang="en-US" b="1" dirty="0"/>
              <a:t>Responses </a:t>
            </a:r>
          </a:p>
          <a:p>
            <a:pPr lvl="1">
              <a:buFont typeface="Arial" charset="0"/>
              <a:buChar char="–"/>
              <a:defRPr/>
            </a:pPr>
            <a:r>
              <a:rPr lang="en-US" dirty="0"/>
              <a:t>Teach skill</a:t>
            </a:r>
          </a:p>
          <a:p>
            <a:pPr lvl="1">
              <a:buFont typeface="Arial" charset="0"/>
              <a:buChar char="–"/>
              <a:defRPr/>
            </a:pPr>
            <a:r>
              <a:rPr lang="en-US" dirty="0"/>
              <a:t>Priming</a:t>
            </a:r>
          </a:p>
          <a:p>
            <a:pPr lvl="1">
              <a:buFont typeface="Arial" charset="0"/>
              <a:buChar char="–"/>
              <a:defRPr/>
            </a:pPr>
            <a:r>
              <a:rPr lang="en-US" dirty="0"/>
              <a:t>Intersperse </a:t>
            </a:r>
          </a:p>
          <a:p>
            <a:pPr lvl="1">
              <a:buFont typeface="Arial" charset="0"/>
              <a:buChar char="–"/>
              <a:defRPr/>
            </a:pPr>
            <a:r>
              <a:rPr lang="en-US" dirty="0"/>
              <a:t>Teach escape</a:t>
            </a:r>
          </a:p>
          <a:p>
            <a:pPr lvl="1">
              <a:buFont typeface="Arial" charset="0"/>
              <a:buChar char="–"/>
              <a:defRPr/>
            </a:pPr>
            <a:endParaRPr lang="en-US" dirty="0"/>
          </a:p>
        </p:txBody>
      </p:sp>
      <p:sp>
        <p:nvSpPr>
          <p:cNvPr id="16388" name="Content Placeholder 5"/>
          <p:cNvSpPr>
            <a:spLocks noGrp="1"/>
          </p:cNvSpPr>
          <p:nvPr>
            <p:ph sz="half" idx="2"/>
          </p:nvPr>
        </p:nvSpPr>
        <p:spPr>
          <a:xfrm>
            <a:off x="4648200" y="1825625"/>
            <a:ext cx="4495800" cy="4525963"/>
          </a:xfrm>
        </p:spPr>
        <p:txBody>
          <a:bodyPr/>
          <a:lstStyle/>
          <a:p>
            <a:pPr>
              <a:buFont typeface="Arial" charset="0"/>
              <a:buChar char="•"/>
              <a:defRPr/>
            </a:pPr>
            <a:r>
              <a:rPr lang="en-US" b="1" dirty="0"/>
              <a:t>Won’t Do (Acquisition)</a:t>
            </a:r>
            <a:endParaRPr lang="en-US" dirty="0"/>
          </a:p>
          <a:p>
            <a:pPr marL="0" lvl="1" indent="0">
              <a:buNone/>
              <a:defRPr/>
            </a:pPr>
            <a:endParaRPr lang="en-US" b="1" dirty="0"/>
          </a:p>
          <a:p>
            <a:pPr marL="342900" lvl="1" indent="-342900">
              <a:buFont typeface="Arial" pitchFamily="34" charset="0"/>
              <a:buChar char="•"/>
              <a:defRPr/>
            </a:pPr>
            <a:r>
              <a:rPr lang="en-US" b="1" dirty="0"/>
              <a:t>Responses</a:t>
            </a:r>
          </a:p>
          <a:p>
            <a:pPr lvl="1">
              <a:buFont typeface="Arial" charset="0"/>
              <a:buChar char="–"/>
              <a:defRPr/>
            </a:pPr>
            <a:r>
              <a:rPr lang="en-US" dirty="0"/>
              <a:t>Prompt</a:t>
            </a:r>
          </a:p>
          <a:p>
            <a:pPr lvl="1">
              <a:buFont typeface="Arial" charset="0"/>
              <a:buChar char="–"/>
              <a:defRPr/>
            </a:pPr>
            <a:r>
              <a:rPr lang="en-US" dirty="0"/>
              <a:t>2-10</a:t>
            </a:r>
          </a:p>
          <a:p>
            <a:pPr lvl="1">
              <a:buFont typeface="Arial" charset="0"/>
              <a:buChar char="–"/>
              <a:defRPr/>
            </a:pPr>
            <a:r>
              <a:rPr lang="en-US" dirty="0"/>
              <a:t>Personal greeting</a:t>
            </a:r>
          </a:p>
          <a:p>
            <a:pPr lvl="1">
              <a:buFont typeface="Arial" charset="0"/>
              <a:buChar char="–"/>
              <a:defRPr/>
            </a:pPr>
            <a:r>
              <a:rPr lang="en-US" dirty="0"/>
              <a:t>Choice/preference</a:t>
            </a:r>
          </a:p>
          <a:p>
            <a:pPr lvl="1">
              <a:buFont typeface="Arial" charset="0"/>
              <a:buNone/>
              <a:defRPr/>
            </a:pPr>
            <a:endParaRPr lang="en-US" dirty="0"/>
          </a:p>
          <a:p>
            <a:pPr>
              <a:buFont typeface="Arial" charset="0"/>
              <a:buChar char="•"/>
              <a:defRPr/>
            </a:pPr>
            <a:endParaRPr lang="en-US" dirty="0"/>
          </a:p>
        </p:txBody>
      </p:sp>
      <p:sp>
        <p:nvSpPr>
          <p:cNvPr id="28677" name="TextBox 4"/>
          <p:cNvSpPr txBox="1">
            <a:spLocks noChangeArrowheads="1"/>
          </p:cNvSpPr>
          <p:nvPr/>
        </p:nvSpPr>
        <p:spPr bwMode="auto">
          <a:xfrm>
            <a:off x="1371600" y="6211888"/>
            <a:ext cx="7315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See CAST: http://www.cast.org/  and SIM  http://www.kucrl.org/sim/</a:t>
            </a:r>
          </a:p>
          <a:p>
            <a:pPr eaLnBrk="1" hangingPunct="1">
              <a:spcBef>
                <a:spcPct val="0"/>
              </a:spcBef>
              <a:buFontTx/>
              <a:buNone/>
            </a:pPr>
            <a:endParaRPr lang="en-US" altLang="en-US" sz="1800" dirty="0"/>
          </a:p>
        </p:txBody>
      </p:sp>
    </p:spTree>
    <p:extLst>
      <p:ext uri="{BB962C8B-B14F-4D97-AF65-F5344CB8AC3E}">
        <p14:creationId xmlns:p14="http://schemas.microsoft.com/office/powerpoint/2010/main" val="257235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A707-18B4-D94D-9E71-6D0529A283F8}"/>
              </a:ext>
            </a:extLst>
          </p:cNvPr>
          <p:cNvSpPr>
            <a:spLocks noGrp="1"/>
          </p:cNvSpPr>
          <p:nvPr>
            <p:ph type="title"/>
          </p:nvPr>
        </p:nvSpPr>
        <p:spPr>
          <a:xfrm>
            <a:off x="628650" y="365126"/>
            <a:ext cx="7886700" cy="1325563"/>
          </a:xfrm>
        </p:spPr>
        <p:txBody>
          <a:bodyPr/>
          <a:lstStyle/>
          <a:p>
            <a:r>
              <a:rPr lang="en-US" dirty="0"/>
              <a:t>Why Did You Speed?</a:t>
            </a:r>
          </a:p>
        </p:txBody>
      </p:sp>
      <p:sp>
        <p:nvSpPr>
          <p:cNvPr id="8" name="TextBox 7">
            <a:extLst>
              <a:ext uri="{FF2B5EF4-FFF2-40B4-BE49-F238E27FC236}">
                <a16:creationId xmlns:a16="http://schemas.microsoft.com/office/drawing/2014/main" id="{442850D4-3BD8-0348-B204-F6CB39CD4E81}"/>
              </a:ext>
            </a:extLst>
          </p:cNvPr>
          <p:cNvSpPr txBox="1"/>
          <p:nvPr/>
        </p:nvSpPr>
        <p:spPr>
          <a:xfrm>
            <a:off x="1689315" y="6493790"/>
            <a:ext cx="2618024" cy="215444"/>
          </a:xfrm>
          <a:prstGeom prst="rect">
            <a:avLst/>
          </a:prstGeom>
          <a:noFill/>
        </p:spPr>
        <p:txBody>
          <a:bodyPr wrap="none" rtlCol="0">
            <a:spAutoFit/>
          </a:bodyPr>
          <a:lstStyle/>
          <a:p>
            <a:r>
              <a:rPr lang="en-US" sz="800" dirty="0"/>
              <a:t>Image from https://images.app.goo.gl/csjQfX8sVBwFZozj7</a:t>
            </a:r>
          </a:p>
        </p:txBody>
      </p:sp>
      <p:pic>
        <p:nvPicPr>
          <p:cNvPr id="6" name="Content Placeholder 5" descr="Yellow racecar peeling out on racetrack">
            <a:extLst>
              <a:ext uri="{FF2B5EF4-FFF2-40B4-BE49-F238E27FC236}">
                <a16:creationId xmlns:a16="http://schemas.microsoft.com/office/drawing/2014/main" id="{E1695C87-5CE4-AC83-5D16-A149EA187971}"/>
              </a:ext>
            </a:extLst>
          </p:cNvPr>
          <p:cNvPicPr>
            <a:picLocks noGrp="1" noChangeAspect="1"/>
          </p:cNvPicPr>
          <p:nvPr>
            <p:ph idx="1"/>
          </p:nvPr>
        </p:nvPicPr>
        <p:blipFill>
          <a:blip r:embed="rId2"/>
          <a:stretch>
            <a:fillRect/>
          </a:stretch>
        </p:blipFill>
        <p:spPr>
          <a:xfrm>
            <a:off x="1308496" y="1825625"/>
            <a:ext cx="6527007" cy="4351338"/>
          </a:xfrm>
        </p:spPr>
      </p:pic>
    </p:spTree>
    <p:extLst>
      <p:ext uri="{BB962C8B-B14F-4D97-AF65-F5344CB8AC3E}">
        <p14:creationId xmlns:p14="http://schemas.microsoft.com/office/powerpoint/2010/main" val="3107144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z="4000" dirty="0"/>
              <a:t>Samples of Functions of Behavior (</a:t>
            </a:r>
            <a:r>
              <a:rPr lang="en-US" sz="4000" dirty="0">
                <a:hlinkClick r:id="rId3"/>
              </a:rPr>
              <a:t>link</a:t>
            </a:r>
            <a:r>
              <a:rPr lang="en-US" sz="4000" dirty="0"/>
              <a:t>)</a:t>
            </a:r>
          </a:p>
        </p:txBody>
      </p:sp>
      <p:sp>
        <p:nvSpPr>
          <p:cNvPr id="15363" name="Rectangle 3"/>
          <p:cNvSpPr>
            <a:spLocks noGrp="1" noChangeArrowheads="1"/>
          </p:cNvSpPr>
          <p:nvPr>
            <p:ph type="body" idx="1"/>
          </p:nvPr>
        </p:nvSpPr>
        <p:spPr/>
        <p:txBody>
          <a:bodyPr/>
          <a:lstStyle/>
          <a:p>
            <a:r>
              <a:rPr lang="en-US" sz="3200" b="1" dirty="0"/>
              <a:t>Escape</a:t>
            </a:r>
            <a:r>
              <a:rPr lang="en-US" sz="3200" dirty="0"/>
              <a:t> something negative</a:t>
            </a:r>
          </a:p>
          <a:p>
            <a:r>
              <a:rPr lang="en-US" sz="3200" b="1" dirty="0"/>
              <a:t>Avoid</a:t>
            </a:r>
            <a:r>
              <a:rPr lang="en-US" sz="3200" dirty="0"/>
              <a:t> something negative</a:t>
            </a:r>
          </a:p>
          <a:p>
            <a:r>
              <a:rPr lang="en-US" sz="3200" dirty="0"/>
              <a:t>You got something (</a:t>
            </a:r>
            <a:r>
              <a:rPr lang="en-US" sz="3200" b="1" dirty="0"/>
              <a:t>object</a:t>
            </a:r>
            <a:r>
              <a:rPr lang="en-US" sz="3200" dirty="0"/>
              <a:t>)</a:t>
            </a:r>
          </a:p>
          <a:p>
            <a:r>
              <a:rPr lang="en-US" sz="3200" b="1" dirty="0"/>
              <a:t>Attention</a:t>
            </a:r>
            <a:r>
              <a:rPr lang="en-US" sz="3200" dirty="0"/>
              <a:t> (good, bad, or ugly)</a:t>
            </a:r>
          </a:p>
          <a:p>
            <a:r>
              <a:rPr lang="en-US" sz="3200" dirty="0"/>
              <a:t>You were </a:t>
            </a:r>
            <a:r>
              <a:rPr lang="en-US" sz="3200" b="1" dirty="0"/>
              <a:t>over/under stimulated</a:t>
            </a:r>
          </a:p>
          <a:p>
            <a:r>
              <a:rPr lang="en-US" sz="3200" b="1" dirty="0"/>
              <a:t>Setting events</a:t>
            </a:r>
            <a:r>
              <a:rPr lang="en-US" sz="3200" dirty="0"/>
              <a:t> (what happened way in advance?)</a:t>
            </a:r>
          </a:p>
          <a:p>
            <a:endParaRPr lang="en-US" dirty="0"/>
          </a:p>
        </p:txBody>
      </p:sp>
    </p:spTree>
    <p:extLst>
      <p:ext uri="{BB962C8B-B14F-4D97-AF65-F5344CB8AC3E}">
        <p14:creationId xmlns:p14="http://schemas.microsoft.com/office/powerpoint/2010/main" val="1254676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B043-DCEC-AE48-A410-B66870804A6D}"/>
              </a:ext>
            </a:extLst>
          </p:cNvPr>
          <p:cNvSpPr>
            <a:spLocks noGrp="1"/>
          </p:cNvSpPr>
          <p:nvPr>
            <p:ph type="title"/>
          </p:nvPr>
        </p:nvSpPr>
        <p:spPr/>
        <p:txBody>
          <a:bodyPr>
            <a:normAutofit fontScale="90000"/>
          </a:bodyPr>
          <a:lstStyle/>
          <a:p>
            <a:r>
              <a:rPr lang="en-US" dirty="0"/>
              <a:t>Saving Time and Discipline Referrals</a:t>
            </a:r>
            <a:br>
              <a:rPr lang="en-US" dirty="0"/>
            </a:br>
            <a:endParaRPr lang="en-US" dirty="0"/>
          </a:p>
        </p:txBody>
      </p:sp>
      <p:pic>
        <p:nvPicPr>
          <p:cNvPr id="7" name="Content Placeholder 6">
            <a:extLst>
              <a:ext uri="{FF2B5EF4-FFF2-40B4-BE49-F238E27FC236}">
                <a16:creationId xmlns:a16="http://schemas.microsoft.com/office/drawing/2014/main" id="{E88E3B45-3053-0D49-BE93-A2B6A3C89595}"/>
              </a:ext>
            </a:extLst>
          </p:cNvPr>
          <p:cNvPicPr>
            <a:picLocks noGrp="1" noChangeAspect="1"/>
          </p:cNvPicPr>
          <p:nvPr>
            <p:ph sz="half" idx="1"/>
          </p:nvPr>
        </p:nvPicPr>
        <p:blipFill>
          <a:blip r:embed="rId2"/>
          <a:stretch>
            <a:fillRect/>
          </a:stretch>
        </p:blipFill>
        <p:spPr>
          <a:xfrm>
            <a:off x="628650" y="2058194"/>
            <a:ext cx="3886200" cy="3886200"/>
          </a:xfrm>
        </p:spPr>
      </p:pic>
      <p:sp>
        <p:nvSpPr>
          <p:cNvPr id="5" name="Content Placeholder 4">
            <a:extLst>
              <a:ext uri="{FF2B5EF4-FFF2-40B4-BE49-F238E27FC236}">
                <a16:creationId xmlns:a16="http://schemas.microsoft.com/office/drawing/2014/main" id="{A695C56B-31C9-D543-9008-A05F7D658824}"/>
              </a:ext>
            </a:extLst>
          </p:cNvPr>
          <p:cNvSpPr>
            <a:spLocks noGrp="1"/>
          </p:cNvSpPr>
          <p:nvPr>
            <p:ph sz="half" idx="2"/>
          </p:nvPr>
        </p:nvSpPr>
        <p:spPr>
          <a:xfrm>
            <a:off x="4572000" y="2294808"/>
            <a:ext cx="3886200" cy="4351338"/>
          </a:xfrm>
        </p:spPr>
        <p:txBody>
          <a:bodyPr/>
          <a:lstStyle/>
          <a:p>
            <a:r>
              <a:rPr lang="en-US" dirty="0"/>
              <a:t>20 Minutes per referral – Scott &amp; Barrett, 2004</a:t>
            </a:r>
          </a:p>
          <a:p>
            <a:r>
              <a:rPr lang="en-US" b="1" dirty="0"/>
              <a:t>77,400 Minutes</a:t>
            </a:r>
            <a:r>
              <a:rPr lang="en-US" dirty="0"/>
              <a:t> = </a:t>
            </a:r>
            <a:r>
              <a:rPr lang="en-US" b="1" dirty="0"/>
              <a:t>1,290 Instructional Hours</a:t>
            </a:r>
            <a:endParaRPr lang="en-US" dirty="0"/>
          </a:p>
        </p:txBody>
      </p:sp>
      <p:sp>
        <p:nvSpPr>
          <p:cNvPr id="8" name="TextBox 7">
            <a:extLst>
              <a:ext uri="{FF2B5EF4-FFF2-40B4-BE49-F238E27FC236}">
                <a16:creationId xmlns:a16="http://schemas.microsoft.com/office/drawing/2014/main" id="{C6337F6D-7284-3E4F-9CE6-011F400BE88B}"/>
              </a:ext>
            </a:extLst>
          </p:cNvPr>
          <p:cNvSpPr txBox="1"/>
          <p:nvPr/>
        </p:nvSpPr>
        <p:spPr>
          <a:xfrm>
            <a:off x="1193369" y="6276814"/>
            <a:ext cx="1661032" cy="215444"/>
          </a:xfrm>
          <a:prstGeom prst="rect">
            <a:avLst/>
          </a:prstGeom>
          <a:noFill/>
        </p:spPr>
        <p:txBody>
          <a:bodyPr wrap="none" rtlCol="0">
            <a:spAutoFit/>
          </a:bodyPr>
          <a:lstStyle/>
          <a:p>
            <a:r>
              <a:rPr lang="en-US" sz="800" dirty="0"/>
              <a:t>Image from https://flic.kr/p/5Yiw1f</a:t>
            </a:r>
          </a:p>
        </p:txBody>
      </p:sp>
    </p:spTree>
    <p:extLst>
      <p:ext uri="{BB962C8B-B14F-4D97-AF65-F5344CB8AC3E}">
        <p14:creationId xmlns:p14="http://schemas.microsoft.com/office/powerpoint/2010/main" val="452839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E009-C6E5-46E9-A155-11D557B4AE66}"/>
              </a:ext>
            </a:extLst>
          </p:cNvPr>
          <p:cNvSpPr>
            <a:spLocks noGrp="1"/>
          </p:cNvSpPr>
          <p:nvPr>
            <p:ph type="title"/>
          </p:nvPr>
        </p:nvSpPr>
        <p:spPr/>
        <p:txBody>
          <a:bodyPr>
            <a:normAutofit fontScale="90000"/>
          </a:bodyPr>
          <a:lstStyle/>
          <a:p>
            <a:r>
              <a:rPr lang="en-US" dirty="0"/>
              <a:t>How does School Improvement and MTSS Add Value to Each Other In Your School?</a:t>
            </a:r>
          </a:p>
        </p:txBody>
      </p:sp>
      <p:sp>
        <p:nvSpPr>
          <p:cNvPr id="3" name="Content Placeholder 2">
            <a:extLst>
              <a:ext uri="{FF2B5EF4-FFF2-40B4-BE49-F238E27FC236}">
                <a16:creationId xmlns:a16="http://schemas.microsoft.com/office/drawing/2014/main" id="{74893A7B-8E8A-4955-A2F8-8191930C9F4C}"/>
              </a:ext>
            </a:extLst>
          </p:cNvPr>
          <p:cNvSpPr>
            <a:spLocks noGrp="1"/>
          </p:cNvSpPr>
          <p:nvPr>
            <p:ph sz="half" idx="1"/>
          </p:nvPr>
        </p:nvSpPr>
        <p:spPr>
          <a:xfrm>
            <a:off x="376980" y="2523807"/>
            <a:ext cx="4195020" cy="4351338"/>
          </a:xfrm>
        </p:spPr>
        <p:txBody>
          <a:bodyPr/>
          <a:lstStyle/>
          <a:p>
            <a:r>
              <a:rPr lang="en-US" dirty="0"/>
              <a:t>See the activity on page 6 </a:t>
            </a:r>
          </a:p>
        </p:txBody>
      </p:sp>
      <p:pic>
        <p:nvPicPr>
          <p:cNvPr id="6" name="Content Placeholder 5" descr="Classroom of students raising their hands in front of a teacher">
            <a:extLst>
              <a:ext uri="{FF2B5EF4-FFF2-40B4-BE49-F238E27FC236}">
                <a16:creationId xmlns:a16="http://schemas.microsoft.com/office/drawing/2014/main" id="{8E408E0C-BE83-458B-94C3-C46C321C297F}"/>
              </a:ext>
            </a:extLst>
          </p:cNvPr>
          <p:cNvPicPr>
            <a:picLocks noGrp="1" noChangeAspect="1"/>
          </p:cNvPicPr>
          <p:nvPr>
            <p:ph sz="half" idx="2"/>
          </p:nvPr>
        </p:nvPicPr>
        <p:blipFill>
          <a:blip r:embed="rId2"/>
          <a:stretch>
            <a:fillRect/>
          </a:stretch>
        </p:blipFill>
        <p:spPr>
          <a:xfrm>
            <a:off x="4629150" y="2677747"/>
            <a:ext cx="3886200" cy="2647094"/>
          </a:xfrm>
        </p:spPr>
      </p:pic>
    </p:spTree>
    <p:extLst>
      <p:ext uri="{BB962C8B-B14F-4D97-AF65-F5344CB8AC3E}">
        <p14:creationId xmlns:p14="http://schemas.microsoft.com/office/powerpoint/2010/main" val="2224280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E8F444-A29C-E34A-AB04-A7B3175921F5}"/>
              </a:ext>
            </a:extLst>
          </p:cNvPr>
          <p:cNvSpPr>
            <a:spLocks noGrp="1"/>
          </p:cNvSpPr>
          <p:nvPr>
            <p:ph type="ctrTitle"/>
          </p:nvPr>
        </p:nvSpPr>
        <p:spPr/>
        <p:txBody>
          <a:bodyPr/>
          <a:lstStyle/>
          <a:p>
            <a:r>
              <a:rPr lang="en-US" dirty="0"/>
              <a:t>Key Components for Implementation</a:t>
            </a:r>
          </a:p>
        </p:txBody>
      </p:sp>
      <p:sp>
        <p:nvSpPr>
          <p:cNvPr id="5" name="Subtitle 4">
            <a:extLst>
              <a:ext uri="{FF2B5EF4-FFF2-40B4-BE49-F238E27FC236}">
                <a16:creationId xmlns:a16="http://schemas.microsoft.com/office/drawing/2014/main" id="{70DEC306-4AEA-C04A-8452-0E401D0F105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54686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idea – poor implementation</a:t>
            </a:r>
          </a:p>
        </p:txBody>
      </p:sp>
      <p:sp>
        <p:nvSpPr>
          <p:cNvPr id="3" name="Content Placeholder 2"/>
          <p:cNvSpPr>
            <a:spLocks noGrp="1"/>
          </p:cNvSpPr>
          <p:nvPr>
            <p:ph idx="1"/>
          </p:nvPr>
        </p:nvSpPr>
        <p:spPr/>
        <p:txBody>
          <a:bodyPr/>
          <a:lstStyle/>
          <a:p>
            <a:endParaRPr lang="en-US" dirty="0"/>
          </a:p>
        </p:txBody>
      </p:sp>
      <p:pic>
        <p:nvPicPr>
          <p:cNvPr id="1026" name="Picture 2" descr="C:\Users\Hank\Pictures\2010-11-01 002\IMG_0516.JPG"/>
          <p:cNvPicPr>
            <a:picLocks noChangeAspect="1" noChangeArrowheads="1"/>
          </p:cNvPicPr>
          <p:nvPr/>
        </p:nvPicPr>
        <p:blipFill>
          <a:blip r:embed="rId2" cstate="print"/>
          <a:srcRect/>
          <a:stretch>
            <a:fillRect/>
          </a:stretch>
        </p:blipFill>
        <p:spPr bwMode="auto">
          <a:xfrm>
            <a:off x="914400" y="1280348"/>
            <a:ext cx="7467600" cy="5577652"/>
          </a:xfrm>
          <a:prstGeom prst="rect">
            <a:avLst/>
          </a:prstGeom>
          <a:noFill/>
        </p:spPr>
      </p:pic>
    </p:spTree>
    <p:extLst>
      <p:ext uri="{BB962C8B-B14F-4D97-AF65-F5344CB8AC3E}">
        <p14:creationId xmlns:p14="http://schemas.microsoft.com/office/powerpoint/2010/main" val="585724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dirty="0">
                <a:latin typeface="Calibri" charset="0"/>
              </a:rPr>
              <a:t>Implementation </a:t>
            </a:r>
          </a:p>
        </p:txBody>
      </p:sp>
      <p:graphicFrame>
        <p:nvGraphicFramePr>
          <p:cNvPr id="45061" name="Text Placeholder 3">
            <a:extLst>
              <a:ext uri="{FF2B5EF4-FFF2-40B4-BE49-F238E27FC236}">
                <a16:creationId xmlns:a16="http://schemas.microsoft.com/office/drawing/2014/main" id="{EF6301FE-8436-0943-330D-E717546F0B4C}"/>
              </a:ext>
            </a:extLst>
          </p:cNvPr>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059" name="TextBox 7"/>
          <p:cNvSpPr txBox="1">
            <a:spLocks noChangeArrowheads="1"/>
          </p:cNvSpPr>
          <p:nvPr/>
        </p:nvSpPr>
        <p:spPr bwMode="auto">
          <a:xfrm>
            <a:off x="1723103" y="6307928"/>
            <a:ext cx="52689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(Kotter, 1995; Blasé, Fixsen, Sims, &amp; Ward, 2015)</a:t>
            </a:r>
          </a:p>
        </p:txBody>
      </p:sp>
    </p:spTree>
    <p:extLst>
      <p:ext uri="{BB962C8B-B14F-4D97-AF65-F5344CB8AC3E}">
        <p14:creationId xmlns:p14="http://schemas.microsoft.com/office/powerpoint/2010/main" val="3426809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29" name="Chart 4">
            <a:extLst>
              <a:ext uri="{FF2B5EF4-FFF2-40B4-BE49-F238E27FC236}">
                <a16:creationId xmlns:a16="http://schemas.microsoft.com/office/drawing/2014/main" id="{5BF55732-1EC5-FF4D-ACC0-5DF2D7DECFDF}"/>
              </a:ext>
            </a:extLst>
          </p:cNvPr>
          <p:cNvGraphicFramePr>
            <a:graphicFrameLocks noGrp="1"/>
          </p:cNvGraphicFramePr>
          <p:nvPr/>
        </p:nvGraphicFramePr>
        <p:xfrm>
          <a:off x="238125" y="468313"/>
          <a:ext cx="8666163" cy="5921375"/>
        </p:xfrm>
        <a:graphic>
          <a:graphicData uri="http://schemas.openxmlformats.org/presentationml/2006/ole">
            <mc:AlternateContent xmlns:mc="http://schemas.openxmlformats.org/markup-compatibility/2006">
              <mc:Choice xmlns:v="urn:schemas-microsoft-com:vml" Requires="v">
                <p:oleObj name="Chart" r:id="rId2" imgW="8674100" imgH="5930900" progId="Excel.Chart.8">
                  <p:embed/>
                </p:oleObj>
              </mc:Choice>
              <mc:Fallback>
                <p:oleObj name="Chart" r:id="rId2" imgW="8674100" imgH="5930900" progId="Excel.Chart.8">
                  <p:embed/>
                  <p:pic>
                    <p:nvPicPr>
                      <p:cNvPr id="48129" name="Chart 4">
                        <a:extLst>
                          <a:ext uri="{FF2B5EF4-FFF2-40B4-BE49-F238E27FC236}">
                            <a16:creationId xmlns:a16="http://schemas.microsoft.com/office/drawing/2014/main" id="{5BF55732-1EC5-FF4D-ACC0-5DF2D7DECFDF}"/>
                          </a:ext>
                        </a:extLst>
                      </p:cNvPr>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468313"/>
                        <a:ext cx="8666163"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30" name="TextBox 1">
            <a:extLst>
              <a:ext uri="{FF2B5EF4-FFF2-40B4-BE49-F238E27FC236}">
                <a16:creationId xmlns:a16="http://schemas.microsoft.com/office/drawing/2014/main" id="{8BF9DFF9-D371-934C-9B64-C18B041CD99F}"/>
              </a:ext>
            </a:extLst>
          </p:cNvPr>
          <p:cNvSpPr txBox="1">
            <a:spLocks noChangeArrowheads="1"/>
          </p:cNvSpPr>
          <p:nvPr/>
        </p:nvSpPr>
        <p:spPr bwMode="auto">
          <a:xfrm>
            <a:off x="5943600" y="6324600"/>
            <a:ext cx="2528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rPr>
              <a:t>(Bohanon &amp; Wu, 2014)</a:t>
            </a:r>
          </a:p>
        </p:txBody>
      </p:sp>
    </p:spTree>
    <p:extLst>
      <p:ext uri="{BB962C8B-B14F-4D97-AF65-F5344CB8AC3E}">
        <p14:creationId xmlns:p14="http://schemas.microsoft.com/office/powerpoint/2010/main" val="792355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B93A3165-7D4D-C344-9D6E-7F22D13EF9B8}"/>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PowerPoint's</a:t>
            </a:r>
          </a:p>
        </p:txBody>
      </p:sp>
      <p:sp>
        <p:nvSpPr>
          <p:cNvPr id="30722" name="Content Placeholder 2">
            <a:extLst>
              <a:ext uri="{FF2B5EF4-FFF2-40B4-BE49-F238E27FC236}">
                <a16:creationId xmlns:a16="http://schemas.microsoft.com/office/drawing/2014/main" id="{81586AC6-937F-614D-9E57-AA55AB1E94C6}"/>
              </a:ext>
            </a:extLst>
          </p:cNvPr>
          <p:cNvSpPr>
            <a:spLocks noGrp="1"/>
          </p:cNvSpPr>
          <p:nvPr>
            <p:ph idx="1"/>
          </p:nvPr>
        </p:nvSpPr>
        <p:spPr>
          <a:xfrm>
            <a:off x="457200" y="1371600"/>
            <a:ext cx="8229600" cy="4525963"/>
          </a:xfrm>
        </p:spPr>
        <p:txBody>
          <a:bodyPr/>
          <a:lstStyle/>
          <a:p>
            <a:pPr>
              <a:buFontTx/>
              <a:buNone/>
            </a:pPr>
            <a:r>
              <a:rPr lang="en-US" altLang="en-US" dirty="0">
                <a:ea typeface="ＭＳ Ｐゴシック" panose="020B0600070205080204" pitchFamily="34" charset="-128"/>
              </a:rPr>
              <a:t>Enduring Understanding: </a:t>
            </a:r>
          </a:p>
          <a:p>
            <a:pPr>
              <a:buFontTx/>
              <a:buNone/>
            </a:pPr>
            <a:endParaRPr lang="en-US" altLang="en-US" dirty="0">
              <a:ea typeface="ＭＳ Ｐゴシック" panose="020B0600070205080204" pitchFamily="34" charset="-128"/>
            </a:endParaRPr>
          </a:p>
          <a:p>
            <a:r>
              <a:rPr lang="en-US" altLang="en-US" dirty="0">
                <a:ea typeface="ＭＳ Ｐゴシック" panose="020B0600070205080204" pitchFamily="34" charset="-128"/>
              </a:rPr>
              <a:t>Effective Schools Have Common Traits</a:t>
            </a:r>
          </a:p>
          <a:p>
            <a:r>
              <a:rPr lang="en-US" altLang="en-US" dirty="0">
                <a:ea typeface="ＭＳ Ｐゴシック" panose="020B0600070205080204" pitchFamily="34" charset="-128"/>
              </a:rPr>
              <a:t>MTSS and School Improvement Are Connected</a:t>
            </a:r>
          </a:p>
          <a:p>
            <a:r>
              <a:rPr lang="en-US" altLang="en-US" dirty="0">
                <a:ea typeface="ＭＳ Ｐゴシック" panose="020B0600070205080204" pitchFamily="34" charset="-128"/>
              </a:rPr>
              <a:t>Both Aid Effective Schoolwide Implementation</a:t>
            </a:r>
          </a:p>
          <a:p>
            <a:pPr>
              <a:buFontTx/>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788863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447D67C6-479E-D04B-8296-12BCF217A037}"/>
              </a:ext>
            </a:extLst>
          </p:cNvPr>
          <p:cNvSpPr>
            <a:spLocks noGrp="1"/>
          </p:cNvSpPr>
          <p:nvPr>
            <p:ph type="title"/>
          </p:nvPr>
        </p:nvSpPr>
        <p:spPr/>
        <p:txBody>
          <a:bodyPr/>
          <a:lstStyle/>
          <a:p>
            <a:r>
              <a:rPr lang="en-US" altLang="en-US" dirty="0">
                <a:ea typeface="ＭＳ Ｐゴシック" panose="020B0600070205080204" pitchFamily="34" charset="-128"/>
              </a:rPr>
              <a:t>Find the Common Problem</a:t>
            </a:r>
          </a:p>
        </p:txBody>
      </p:sp>
      <p:pic>
        <p:nvPicPr>
          <p:cNvPr id="49154" name="Picture 3" descr="Robbers-cave-Eagle-banner.jpg">
            <a:extLst>
              <a:ext uri="{FF2B5EF4-FFF2-40B4-BE49-F238E27FC236}">
                <a16:creationId xmlns:a16="http://schemas.microsoft.com/office/drawing/2014/main" id="{4B13243C-6085-784A-9174-6FAAD3A320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41306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4">
            <a:extLst>
              <a:ext uri="{FF2B5EF4-FFF2-40B4-BE49-F238E27FC236}">
                <a16:creationId xmlns:a16="http://schemas.microsoft.com/office/drawing/2014/main" id="{DECF5CD8-C757-E44C-9B81-2255830A4B5E}"/>
              </a:ext>
            </a:extLst>
          </p:cNvPr>
          <p:cNvSpPr txBox="1">
            <a:spLocks noChangeArrowheads="1"/>
          </p:cNvSpPr>
          <p:nvPr/>
        </p:nvSpPr>
        <p:spPr bwMode="auto">
          <a:xfrm>
            <a:off x="609600" y="5715000"/>
            <a:ext cx="350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rPr>
              <a:t>Image from http://bit.ly/2aqNnKF</a:t>
            </a:r>
          </a:p>
        </p:txBody>
      </p:sp>
      <p:pic>
        <p:nvPicPr>
          <p:cNvPr id="49156" name="Picture 5" descr="robbers-cave3_47b0406381c849494167e80a93249e6e.jpg">
            <a:extLst>
              <a:ext uri="{FF2B5EF4-FFF2-40B4-BE49-F238E27FC236}">
                <a16:creationId xmlns:a16="http://schemas.microsoft.com/office/drawing/2014/main" id="{721BDBE6-2949-BD42-917D-39E52C3373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288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Box 6">
            <a:extLst>
              <a:ext uri="{FF2B5EF4-FFF2-40B4-BE49-F238E27FC236}">
                <a16:creationId xmlns:a16="http://schemas.microsoft.com/office/drawing/2014/main" id="{51AD1086-62BD-EA4D-B476-764376C26829}"/>
              </a:ext>
            </a:extLst>
          </p:cNvPr>
          <p:cNvSpPr txBox="1">
            <a:spLocks noChangeArrowheads="1"/>
          </p:cNvSpPr>
          <p:nvPr/>
        </p:nvSpPr>
        <p:spPr bwMode="auto">
          <a:xfrm>
            <a:off x="5029200" y="5943600"/>
            <a:ext cx="350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rPr>
              <a:t>Image from http://bit.ly/2aMJY8n</a:t>
            </a:r>
          </a:p>
        </p:txBody>
      </p:sp>
      <p:sp>
        <p:nvSpPr>
          <p:cNvPr id="49158" name="TextBox 7">
            <a:extLst>
              <a:ext uri="{FF2B5EF4-FFF2-40B4-BE49-F238E27FC236}">
                <a16:creationId xmlns:a16="http://schemas.microsoft.com/office/drawing/2014/main" id="{6E32C532-A035-5143-A545-E95BBE624737}"/>
              </a:ext>
            </a:extLst>
          </p:cNvPr>
          <p:cNvSpPr txBox="1">
            <a:spLocks noChangeArrowheads="1"/>
          </p:cNvSpPr>
          <p:nvPr/>
        </p:nvSpPr>
        <p:spPr bwMode="auto">
          <a:xfrm>
            <a:off x="838200" y="6324600"/>
            <a:ext cx="7685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rPr>
              <a:t>(Sherif, M., Harvey, O. J., White, B. J., Hood, W. R., &amp; Sherif, C. W.,1961)</a:t>
            </a:r>
          </a:p>
        </p:txBody>
      </p:sp>
    </p:spTree>
    <p:extLst>
      <p:ext uri="{BB962C8B-B14F-4D97-AF65-F5344CB8AC3E}">
        <p14:creationId xmlns:p14="http://schemas.microsoft.com/office/powerpoint/2010/main" val="1966264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28E88661-7DC2-844C-BB70-9E4A3E66D0E1}"/>
              </a:ext>
            </a:extLst>
          </p:cNvPr>
          <p:cNvSpPr>
            <a:spLocks noGrp="1"/>
          </p:cNvSpPr>
          <p:nvPr>
            <p:ph type="title"/>
          </p:nvPr>
        </p:nvSpPr>
        <p:spPr/>
        <p:txBody>
          <a:bodyPr/>
          <a:lstStyle/>
          <a:p>
            <a:r>
              <a:rPr lang="en-US" altLang="en-US" dirty="0">
                <a:ea typeface="ＭＳ Ｐゴシック" panose="020B0600070205080204" pitchFamily="34" charset="-128"/>
              </a:rPr>
              <a:t>Northfield Middle/High School, VT</a:t>
            </a:r>
          </a:p>
        </p:txBody>
      </p:sp>
      <p:sp>
        <p:nvSpPr>
          <p:cNvPr id="58370" name="Content Placeholder 5">
            <a:extLst>
              <a:ext uri="{FF2B5EF4-FFF2-40B4-BE49-F238E27FC236}">
                <a16:creationId xmlns:a16="http://schemas.microsoft.com/office/drawing/2014/main" id="{51C71785-CE48-9E40-9E20-2D63A034B312}"/>
              </a:ext>
            </a:extLst>
          </p:cNvPr>
          <p:cNvSpPr>
            <a:spLocks noGrp="1"/>
          </p:cNvSpPr>
          <p:nvPr>
            <p:ph sz="half" idx="2"/>
          </p:nvPr>
        </p:nvSpPr>
        <p:spPr>
          <a:xfrm>
            <a:off x="4724400" y="2332038"/>
            <a:ext cx="4038600" cy="4525962"/>
          </a:xfrm>
        </p:spPr>
        <p:txBody>
          <a:bodyPr/>
          <a:lstStyle/>
          <a:p>
            <a:r>
              <a:rPr lang="en-US" altLang="en-US" dirty="0">
                <a:ea typeface="ＭＳ Ｐゴシック" panose="020B0600070205080204" pitchFamily="34" charset="-128"/>
              </a:rPr>
              <a:t>Revised master schedule</a:t>
            </a:r>
          </a:p>
          <a:p>
            <a:r>
              <a:rPr lang="en-US" altLang="en-US" dirty="0">
                <a:ea typeface="ＭＳ Ｐゴシック" panose="020B0600070205080204" pitchFamily="34" charset="-128"/>
              </a:rPr>
              <a:t>All students could participate in </a:t>
            </a:r>
            <a:r>
              <a:rPr lang="en-US" altLang="en-US" i="1" dirty="0">
                <a:ea typeface="ＭＳ Ｐゴシック" panose="020B0600070205080204" pitchFamily="34" charset="-128"/>
              </a:rPr>
              <a:t>Study Island </a:t>
            </a:r>
            <a:r>
              <a:rPr lang="en-US" altLang="en-US" dirty="0">
                <a:ea typeface="ＭＳ Ｐゴシック" panose="020B0600070205080204" pitchFamily="34" charset="-128"/>
              </a:rPr>
              <a:t>Program</a:t>
            </a:r>
          </a:p>
        </p:txBody>
      </p:sp>
      <p:pic>
        <p:nvPicPr>
          <p:cNvPr id="58371" name="Picture 3" descr="working.jpg">
            <a:extLst>
              <a:ext uri="{FF2B5EF4-FFF2-40B4-BE49-F238E27FC236}">
                <a16:creationId xmlns:a16="http://schemas.microsoft.com/office/drawing/2014/main" id="{0DFFE91D-09A6-5548-BF29-5B96B79C28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4368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4">
            <a:extLst>
              <a:ext uri="{FF2B5EF4-FFF2-40B4-BE49-F238E27FC236}">
                <a16:creationId xmlns:a16="http://schemas.microsoft.com/office/drawing/2014/main" id="{8136512C-B7EC-1E41-9C74-A3075CA6BEFA}"/>
              </a:ext>
            </a:extLst>
          </p:cNvPr>
          <p:cNvSpPr txBox="1">
            <a:spLocks noChangeArrowheads="1"/>
          </p:cNvSpPr>
          <p:nvPr/>
        </p:nvSpPr>
        <p:spPr bwMode="auto">
          <a:xfrm>
            <a:off x="1524000" y="5791200"/>
            <a:ext cx="60356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 dirty="0">
                <a:latin typeface="Arial" panose="020B0604020202020204" pitchFamily="34" charset="0"/>
              </a:rPr>
              <a:t>https://accounts-flickr.yahoo.com/photos/jenkim/2248275918/sizes/m/in/photolist-4qF16U-bUQXfn-edNnEu-3csa6n-5sgmyu-edGH9z-53piaq-mVMTRx-3XsPp-fWBZ75-7hkzE5-83prtu-4qruLT-81Yq7e-6RycDm-4j8ri-2shYkc-akHDaG-dNJpxB-4q9VJ4-KTPYW-4urrjg-bSv1hk-4FgyQG-4adsUK-cXd2yE-3gNij7-4RxFTH-9AwVns-4WRbFq-5xMwUJ-eNBioc-84xBVn-9sp4J-7JYZqT-5Zdkxt-dbAtWt-ckEAPd-5wvNsm-6MYR4A-dq71AH-5GbP34-bm5Qmj-jvsXuS-dbAvD1-7kS2Dv-5PVFe1-niJtLf-mBVEDF-2jPkVf-edNeH3/ </a:t>
            </a:r>
          </a:p>
        </p:txBody>
      </p:sp>
    </p:spTree>
    <p:extLst>
      <p:ext uri="{BB962C8B-B14F-4D97-AF65-F5344CB8AC3E}">
        <p14:creationId xmlns:p14="http://schemas.microsoft.com/office/powerpoint/2010/main" val="1589962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09" name="Object 1">
            <a:extLst>
              <a:ext uri="{FF2B5EF4-FFF2-40B4-BE49-F238E27FC236}">
                <a16:creationId xmlns:a16="http://schemas.microsoft.com/office/drawing/2014/main" id="{1718AF47-F6B4-5643-AB83-F700A1B74790}"/>
              </a:ext>
            </a:extLst>
          </p:cNvPr>
          <p:cNvGraphicFramePr>
            <a:graphicFrameLocks noChangeAspect="1"/>
          </p:cNvGraphicFramePr>
          <p:nvPr>
            <p:extLst>
              <p:ext uri="{D42A27DB-BD31-4B8C-83A1-F6EECF244321}">
                <p14:modId xmlns:p14="http://schemas.microsoft.com/office/powerpoint/2010/main" val="732237980"/>
              </p:ext>
            </p:extLst>
          </p:nvPr>
        </p:nvGraphicFramePr>
        <p:xfrm>
          <a:off x="293688" y="2209800"/>
          <a:ext cx="8353425" cy="3560763"/>
        </p:xfrm>
        <a:graphic>
          <a:graphicData uri="http://schemas.openxmlformats.org/presentationml/2006/ole">
            <mc:AlternateContent xmlns:mc="http://schemas.openxmlformats.org/markup-compatibility/2006">
              <mc:Choice xmlns:v="urn:schemas-microsoft-com:vml" Requires="v">
                <p:oleObj name="Document" r:id="rId2" imgW="6112609" imgH="2603239" progId="Word.Document.12">
                  <p:embed/>
                </p:oleObj>
              </mc:Choice>
              <mc:Fallback>
                <p:oleObj name="Document" r:id="rId2" imgW="6112609" imgH="2603239" progId="Word.Document.12">
                  <p:embed/>
                  <p:pic>
                    <p:nvPicPr>
                      <p:cNvPr id="68609" name="Object 1">
                        <a:extLst>
                          <a:ext uri="{FF2B5EF4-FFF2-40B4-BE49-F238E27FC236}">
                            <a16:creationId xmlns:a16="http://schemas.microsoft.com/office/drawing/2014/main" id="{1718AF47-F6B4-5643-AB83-F700A1B74790}"/>
                          </a:ext>
                        </a:extLst>
                      </p:cNvPr>
                      <p:cNvPicPr>
                        <a:picLocks noChangeAspect="1" noChangeArrowheads="1"/>
                      </p:cNvPicPr>
                      <p:nvPr/>
                    </p:nvPicPr>
                    <p:blipFill>
                      <a:blip r:embed="rId3"/>
                      <a:srcRect/>
                      <a:stretch>
                        <a:fillRect/>
                      </a:stretch>
                    </p:blipFill>
                    <p:spPr bwMode="auto">
                      <a:xfrm>
                        <a:off x="293688" y="2209800"/>
                        <a:ext cx="8353425"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8610" name="Title 3">
            <a:extLst>
              <a:ext uri="{FF2B5EF4-FFF2-40B4-BE49-F238E27FC236}">
                <a16:creationId xmlns:a16="http://schemas.microsoft.com/office/drawing/2014/main" id="{5001E2FD-F187-744A-946D-C427BF6602E0}"/>
              </a:ext>
            </a:extLst>
          </p:cNvPr>
          <p:cNvSpPr>
            <a:spLocks noGrp="1"/>
          </p:cNvSpPr>
          <p:nvPr>
            <p:ph type="title"/>
          </p:nvPr>
        </p:nvSpPr>
        <p:spPr/>
        <p:txBody>
          <a:bodyPr/>
          <a:lstStyle/>
          <a:p>
            <a:r>
              <a:rPr lang="en-US" altLang="en-US" dirty="0">
                <a:ea typeface="ＭＳ Ｐゴシック" panose="020B0600070205080204" pitchFamily="34" charset="-128"/>
              </a:rPr>
              <a:t>Northfield Middle/High School, VT</a:t>
            </a:r>
          </a:p>
        </p:txBody>
      </p:sp>
      <p:sp>
        <p:nvSpPr>
          <p:cNvPr id="68611" name="TextBox 5">
            <a:extLst>
              <a:ext uri="{FF2B5EF4-FFF2-40B4-BE49-F238E27FC236}">
                <a16:creationId xmlns:a16="http://schemas.microsoft.com/office/drawing/2014/main" id="{7BCACFE8-3909-7842-BADA-E82BA36BE11D}"/>
              </a:ext>
            </a:extLst>
          </p:cNvPr>
          <p:cNvSpPr txBox="1">
            <a:spLocks noChangeArrowheads="1"/>
          </p:cNvSpPr>
          <p:nvPr/>
        </p:nvSpPr>
        <p:spPr bwMode="auto">
          <a:xfrm>
            <a:off x="6301531" y="6308208"/>
            <a:ext cx="2531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rPr>
              <a:t>(Bohanon et al., 2016)</a:t>
            </a:r>
          </a:p>
        </p:txBody>
      </p:sp>
    </p:spTree>
    <p:extLst>
      <p:ext uri="{BB962C8B-B14F-4D97-AF65-F5344CB8AC3E}">
        <p14:creationId xmlns:p14="http://schemas.microsoft.com/office/powerpoint/2010/main" val="730584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214BC-7A47-8C18-822B-BE1CEED5E4E7}"/>
              </a:ext>
            </a:extLst>
          </p:cNvPr>
          <p:cNvSpPr>
            <a:spLocks noGrp="1"/>
          </p:cNvSpPr>
          <p:nvPr>
            <p:ph type="title"/>
          </p:nvPr>
        </p:nvSpPr>
        <p:spPr/>
        <p:txBody>
          <a:bodyPr/>
          <a:lstStyle/>
          <a:p>
            <a:r>
              <a:rPr lang="en-US" dirty="0">
                <a:latin typeface="+mn-lt"/>
              </a:rPr>
              <a:t>School Improvement, MTSS, and  SIP Outcomes</a:t>
            </a:r>
          </a:p>
        </p:txBody>
      </p:sp>
      <p:graphicFrame>
        <p:nvGraphicFramePr>
          <p:cNvPr id="8" name="Content Placeholder 7">
            <a:extLst>
              <a:ext uri="{FF2B5EF4-FFF2-40B4-BE49-F238E27FC236}">
                <a16:creationId xmlns:a16="http://schemas.microsoft.com/office/drawing/2014/main" id="{6DA48B0F-0DA0-4D10-BDD7-308764B1E368}"/>
              </a:ext>
            </a:extLst>
          </p:cNvPr>
          <p:cNvGraphicFramePr>
            <a:graphicFrameLocks noGrp="1"/>
          </p:cNvGraphicFramePr>
          <p:nvPr>
            <p:ph idx="1"/>
            <p:extLst>
              <p:ext uri="{D42A27DB-BD31-4B8C-83A1-F6EECF244321}">
                <p14:modId xmlns:p14="http://schemas.microsoft.com/office/powerpoint/2010/main" val="3070372437"/>
              </p:ext>
            </p:extLst>
          </p:nvPr>
        </p:nvGraphicFramePr>
        <p:xfrm>
          <a:off x="1136342" y="2032986"/>
          <a:ext cx="6933461" cy="3657600"/>
        </p:xfrm>
        <a:graphic>
          <a:graphicData uri="http://schemas.openxmlformats.org/drawingml/2006/table">
            <a:tbl>
              <a:tblPr firstRow="1" firstCol="1" bandRow="1">
                <a:tableStyleId>{5C22544A-7EE6-4342-B048-85BDC9FD1C3A}</a:tableStyleId>
              </a:tblPr>
              <a:tblGrid>
                <a:gridCol w="1305461">
                  <a:extLst>
                    <a:ext uri="{9D8B030D-6E8A-4147-A177-3AD203B41FA5}">
                      <a16:colId xmlns:a16="http://schemas.microsoft.com/office/drawing/2014/main" val="142890089"/>
                    </a:ext>
                  </a:extLst>
                </a:gridCol>
                <a:gridCol w="1346553">
                  <a:extLst>
                    <a:ext uri="{9D8B030D-6E8A-4147-A177-3AD203B41FA5}">
                      <a16:colId xmlns:a16="http://schemas.microsoft.com/office/drawing/2014/main" val="1202706623"/>
                    </a:ext>
                  </a:extLst>
                </a:gridCol>
                <a:gridCol w="1346553">
                  <a:extLst>
                    <a:ext uri="{9D8B030D-6E8A-4147-A177-3AD203B41FA5}">
                      <a16:colId xmlns:a16="http://schemas.microsoft.com/office/drawing/2014/main" val="3196667776"/>
                    </a:ext>
                  </a:extLst>
                </a:gridCol>
                <a:gridCol w="1346553">
                  <a:extLst>
                    <a:ext uri="{9D8B030D-6E8A-4147-A177-3AD203B41FA5}">
                      <a16:colId xmlns:a16="http://schemas.microsoft.com/office/drawing/2014/main" val="321802952"/>
                    </a:ext>
                  </a:extLst>
                </a:gridCol>
                <a:gridCol w="1588341">
                  <a:extLst>
                    <a:ext uri="{9D8B030D-6E8A-4147-A177-3AD203B41FA5}">
                      <a16:colId xmlns:a16="http://schemas.microsoft.com/office/drawing/2014/main" val="1059670609"/>
                    </a:ext>
                  </a:extLst>
                </a:gridCol>
              </a:tblGrid>
              <a:tr h="1429305">
                <a:tc>
                  <a:txBody>
                    <a:bodyPr/>
                    <a:lstStyle/>
                    <a:p>
                      <a:pPr marL="0" marR="0">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rPr>
                        <a:t>Average % Total TIERS Score 2017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rPr>
                        <a:t>Average % Total BoQ Score 2015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rPr>
                        <a:t>Average % Total TFI Tier One Ratio Score 2016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rPr>
                        <a:t>Average % School Improvement Points Earned 2016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7766064"/>
                  </a:ext>
                </a:extLst>
              </a:tr>
              <a:tr h="743949">
                <a:tc>
                  <a:txBody>
                    <a:bodyPr/>
                    <a:lstStyle/>
                    <a:p>
                      <a:pPr marL="0" marR="0" algn="ctr">
                        <a:spcBef>
                          <a:spcPts val="0"/>
                        </a:spcBef>
                        <a:spcAft>
                          <a:spcPts val="0"/>
                        </a:spcAft>
                      </a:pPr>
                      <a:r>
                        <a:rPr lang="en-US" sz="2000" dirty="0">
                          <a:effectLst/>
                        </a:rPr>
                        <a:t>Above the Median n = 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rPr>
                        <a:t>61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rPr>
                        <a:t>36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rPr>
                        <a:t>70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rPr>
                        <a:t>81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0619832"/>
                  </a:ext>
                </a:extLst>
              </a:tr>
              <a:tr h="1115923">
                <a:tc>
                  <a:txBody>
                    <a:bodyPr/>
                    <a:lstStyle/>
                    <a:p>
                      <a:pPr marL="0" marR="0" algn="ctr">
                        <a:spcBef>
                          <a:spcPts val="0"/>
                        </a:spcBef>
                        <a:spcAft>
                          <a:spcPts val="0"/>
                        </a:spcAft>
                      </a:pPr>
                      <a:r>
                        <a:rPr lang="en-US" sz="2000">
                          <a:effectLst/>
                        </a:rPr>
                        <a:t> </a:t>
                      </a:r>
                    </a:p>
                    <a:p>
                      <a:pPr marL="0" marR="0" algn="ctr">
                        <a:spcBef>
                          <a:spcPts val="0"/>
                        </a:spcBef>
                        <a:spcAft>
                          <a:spcPts val="0"/>
                        </a:spcAft>
                      </a:pPr>
                      <a:r>
                        <a:rPr lang="en-US" sz="2000">
                          <a:effectLst/>
                        </a:rPr>
                        <a:t>Below the Median n = 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rPr>
                        <a:t>54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rPr>
                        <a:t>29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rPr>
                        <a:t>42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effectLst/>
                        </a:rPr>
                        <a:t>79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6844537"/>
                  </a:ext>
                </a:extLst>
              </a:tr>
            </a:tbl>
          </a:graphicData>
        </a:graphic>
      </p:graphicFrame>
      <p:sp>
        <p:nvSpPr>
          <p:cNvPr id="10" name="TextBox 9">
            <a:extLst>
              <a:ext uri="{FF2B5EF4-FFF2-40B4-BE49-F238E27FC236}">
                <a16:creationId xmlns:a16="http://schemas.microsoft.com/office/drawing/2014/main" id="{B1C2F3FB-0E88-4308-9B3C-D36B301A5F95}"/>
              </a:ext>
            </a:extLst>
          </p:cNvPr>
          <p:cNvSpPr txBox="1"/>
          <p:nvPr/>
        </p:nvSpPr>
        <p:spPr>
          <a:xfrm>
            <a:off x="911625" y="5832828"/>
            <a:ext cx="7603725" cy="400110"/>
          </a:xfrm>
          <a:prstGeom prst="rect">
            <a:avLst/>
          </a:prstGeom>
          <a:noFill/>
        </p:spPr>
        <p:txBody>
          <a:bodyPr wrap="square">
            <a:spAutoFit/>
          </a:bodyPr>
          <a:lstStyle/>
          <a:p>
            <a:pPr marL="0" marR="0">
              <a:spcBef>
                <a:spcPts val="0"/>
              </a:spcBef>
              <a:spcAft>
                <a:spcPts val="0"/>
              </a:spcAft>
            </a:pPr>
            <a:r>
              <a:rPr lang="en-US" sz="1000" i="1" dirty="0">
                <a:effectLst/>
                <a:ea typeface="Calibri" panose="020F0502020204030204" pitchFamily="34" charset="0"/>
                <a:cs typeface="Times New Roman" panose="02020603050405020304" pitchFamily="18" charset="0"/>
              </a:rPr>
              <a:t>Note. </a:t>
            </a:r>
            <a:r>
              <a:rPr lang="en-US" sz="1000" dirty="0">
                <a:effectLst/>
                <a:ea typeface="Calibri" panose="020F0502020204030204" pitchFamily="34" charset="0"/>
                <a:cs typeface="Times New Roman" panose="02020603050405020304" pitchFamily="18" charset="0"/>
              </a:rPr>
              <a:t>TIERS stands for the Tiered Inventory of Effective Resources in Schools. </a:t>
            </a:r>
            <a:r>
              <a:rPr lang="en-US" sz="1000" dirty="0" err="1">
                <a:effectLst/>
                <a:ea typeface="Calibri" panose="020F0502020204030204" pitchFamily="34" charset="0"/>
                <a:cs typeface="Times New Roman" panose="02020603050405020304" pitchFamily="18" charset="0"/>
              </a:rPr>
              <a:t>BoQ</a:t>
            </a:r>
            <a:r>
              <a:rPr lang="en-US" sz="1000" dirty="0">
                <a:effectLst/>
                <a:ea typeface="Calibri" panose="020F0502020204030204" pitchFamily="34" charset="0"/>
                <a:cs typeface="Times New Roman" panose="02020603050405020304" pitchFamily="18" charset="0"/>
              </a:rPr>
              <a:t> stands for the Benchmarks of Quality. TFI stands for the Tiered Fidelity Inventory.</a:t>
            </a:r>
            <a:r>
              <a:rPr lang="en-US" sz="1000" i="1" dirty="0">
                <a:effectLst/>
                <a:ea typeface="Calibri" panose="020F0502020204030204" pitchFamily="34" charset="0"/>
                <a:cs typeface="Times New Roman" panose="02020603050405020304" pitchFamily="18" charset="0"/>
              </a:rPr>
              <a:t> </a:t>
            </a:r>
            <a:r>
              <a:rPr lang="en-US" sz="1000" dirty="0">
                <a:effectLst/>
                <a:ea typeface="Calibri" panose="020F0502020204030204" pitchFamily="34" charset="0"/>
                <a:cs typeface="Times New Roman" panose="02020603050405020304" pitchFamily="18" charset="0"/>
              </a:rPr>
              <a:t>Data are presented based on the schools above and below the median score on the TIERS (N=5 schools).</a:t>
            </a:r>
          </a:p>
        </p:txBody>
      </p:sp>
      <p:sp>
        <p:nvSpPr>
          <p:cNvPr id="11" name="TextBox 10">
            <a:extLst>
              <a:ext uri="{FF2B5EF4-FFF2-40B4-BE49-F238E27FC236}">
                <a16:creationId xmlns:a16="http://schemas.microsoft.com/office/drawing/2014/main" id="{F66D4925-D62F-4FB4-9F6E-3CD4D014E856}"/>
              </a:ext>
            </a:extLst>
          </p:cNvPr>
          <p:cNvSpPr txBox="1"/>
          <p:nvPr/>
        </p:nvSpPr>
        <p:spPr>
          <a:xfrm>
            <a:off x="5948039" y="6308208"/>
            <a:ext cx="2259978" cy="338554"/>
          </a:xfrm>
          <a:prstGeom prst="rect">
            <a:avLst/>
          </a:prstGeom>
          <a:noFill/>
        </p:spPr>
        <p:txBody>
          <a:bodyPr wrap="none" rtlCol="0">
            <a:spAutoFit/>
          </a:bodyPr>
          <a:lstStyle/>
          <a:p>
            <a:r>
              <a:rPr lang="en-US" sz="1600" dirty="0"/>
              <a:t>(Bohanon et al., In Press)</a:t>
            </a:r>
          </a:p>
        </p:txBody>
      </p:sp>
    </p:spTree>
    <p:extLst>
      <p:ext uri="{BB962C8B-B14F-4D97-AF65-F5344CB8AC3E}">
        <p14:creationId xmlns:p14="http://schemas.microsoft.com/office/powerpoint/2010/main" val="4085672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09615D-24FD-4086-87D4-3BC6FF438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19"/>
            <a:ext cx="6486800" cy="6861919"/>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 name="Picture 22">
            <a:extLst>
              <a:ext uri="{FF2B5EF4-FFF2-40B4-BE49-F238E27FC236}">
                <a16:creationId xmlns:a16="http://schemas.microsoft.com/office/drawing/2014/main" id="{2CD1987F-8813-4F4A-BE57-BB00FB4F08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043"/>
          <a:stretch/>
        </p:blipFill>
        <p:spPr>
          <a:xfrm flipH="1">
            <a:off x="-3" y="-3919"/>
            <a:ext cx="9144001" cy="6861919"/>
          </a:xfrm>
          <a:prstGeom prst="rect">
            <a:avLst/>
          </a:prstGeom>
        </p:spPr>
      </p:pic>
      <p:sp>
        <p:nvSpPr>
          <p:cNvPr id="2" name="Title 1">
            <a:extLst>
              <a:ext uri="{FF2B5EF4-FFF2-40B4-BE49-F238E27FC236}">
                <a16:creationId xmlns:a16="http://schemas.microsoft.com/office/drawing/2014/main" id="{9EEF0D2F-3C9F-964B-82BC-97B7DD808FBA}"/>
              </a:ext>
            </a:extLst>
          </p:cNvPr>
          <p:cNvSpPr>
            <a:spLocks noGrp="1"/>
          </p:cNvSpPr>
          <p:nvPr>
            <p:ph type="title"/>
          </p:nvPr>
        </p:nvSpPr>
        <p:spPr>
          <a:xfrm>
            <a:off x="5306012" y="83227"/>
            <a:ext cx="3629796" cy="1090538"/>
          </a:xfrm>
        </p:spPr>
        <p:txBody>
          <a:bodyPr vert="horz" lIns="91440" tIns="45720" rIns="91440" bIns="45720" rtlCol="0" anchor="ctr">
            <a:normAutofit/>
          </a:bodyPr>
          <a:lstStyle/>
          <a:p>
            <a:pPr defTabSz="685800"/>
            <a:r>
              <a:rPr lang="en-US" sz="4200" kern="1200" dirty="0">
                <a:solidFill>
                  <a:srgbClr val="000000"/>
                </a:solidFill>
                <a:latin typeface="+mj-lt"/>
                <a:ea typeface="+mj-ea"/>
                <a:cs typeface="+mj-cs"/>
              </a:rPr>
              <a:t>Three Elements</a:t>
            </a:r>
            <a:br>
              <a:rPr lang="en-US" sz="2300" kern="1200" dirty="0">
                <a:solidFill>
                  <a:srgbClr val="000000"/>
                </a:solidFill>
                <a:latin typeface="+mj-lt"/>
                <a:ea typeface="+mj-ea"/>
                <a:cs typeface="+mj-cs"/>
              </a:rPr>
            </a:br>
            <a:endParaRPr lang="en-US" sz="2300" kern="1200" dirty="0">
              <a:solidFill>
                <a:srgbClr val="000000"/>
              </a:solidFill>
              <a:latin typeface="+mj-lt"/>
              <a:ea typeface="+mj-ea"/>
              <a:cs typeface="+mj-cs"/>
            </a:endParaRPr>
          </a:p>
        </p:txBody>
      </p:sp>
      <p:sp>
        <p:nvSpPr>
          <p:cNvPr id="25" name="Freeform 67">
            <a:extLst>
              <a:ext uri="{FF2B5EF4-FFF2-40B4-BE49-F238E27FC236}">
                <a16:creationId xmlns:a16="http://schemas.microsoft.com/office/drawing/2014/main" id="{68C00EAE-4816-44D0-8DA9-3F070179B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51491"/>
            <a:ext cx="3243983" cy="2706509"/>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6" name="TextBox 5">
            <a:extLst>
              <a:ext uri="{FF2B5EF4-FFF2-40B4-BE49-F238E27FC236}">
                <a16:creationId xmlns:a16="http://schemas.microsoft.com/office/drawing/2014/main" id="{5ED511D7-4F32-7548-BB0B-0E71FCAF636F}"/>
              </a:ext>
            </a:extLst>
          </p:cNvPr>
          <p:cNvSpPr txBox="1"/>
          <p:nvPr/>
        </p:nvSpPr>
        <p:spPr>
          <a:xfrm>
            <a:off x="6838281" y="4730415"/>
            <a:ext cx="2472164" cy="3049607"/>
          </a:xfrm>
          <a:prstGeom prst="rect">
            <a:avLst/>
          </a:prstGeom>
        </p:spPr>
        <p:txBody>
          <a:bodyPr vert="horz" lIns="91440" tIns="45720" rIns="91440" bIns="45720" rtlCol="0" anchor="ctr">
            <a:normAutofit/>
          </a:bodyPr>
          <a:lstStyle/>
          <a:p>
            <a:pPr defTabSz="685800">
              <a:lnSpc>
                <a:spcPct val="90000"/>
              </a:lnSpc>
              <a:spcAft>
                <a:spcPts val="600"/>
              </a:spcAft>
            </a:pPr>
            <a:r>
              <a:rPr lang="en-US" sz="800" dirty="0">
                <a:solidFill>
                  <a:srgbClr val="000000"/>
                </a:solidFill>
              </a:rPr>
              <a:t>Images from https://flic.kr/p/naAdyP, https://flic.kr/p/53Gxci</a:t>
            </a:r>
          </a:p>
          <a:p>
            <a:pPr indent="-171450" defTabSz="685800">
              <a:lnSpc>
                <a:spcPct val="90000"/>
              </a:lnSpc>
              <a:spcAft>
                <a:spcPts val="600"/>
              </a:spcAft>
              <a:buFont typeface="Arial" panose="020B0604020202020204" pitchFamily="34" charset="0"/>
              <a:buChar char="•"/>
            </a:pPr>
            <a:endParaRPr lang="en-US" sz="1500" dirty="0">
              <a:solidFill>
                <a:srgbClr val="000000"/>
              </a:solidFill>
            </a:endParaRPr>
          </a:p>
        </p:txBody>
      </p:sp>
      <p:sp>
        <p:nvSpPr>
          <p:cNvPr id="27" name="Oval 26">
            <a:extLst>
              <a:ext uri="{FF2B5EF4-FFF2-40B4-BE49-F238E27FC236}">
                <a16:creationId xmlns:a16="http://schemas.microsoft.com/office/drawing/2014/main" id="{D5391212-5277-4C05-9E96-E724C961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6777" y="2817257"/>
            <a:ext cx="2866978" cy="286697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Freeform 65">
            <a:extLst>
              <a:ext uri="{FF2B5EF4-FFF2-40B4-BE49-F238E27FC236}">
                <a16:creationId xmlns:a16="http://schemas.microsoft.com/office/drawing/2014/main" id="{0B331F10-0144-4133-AB48-EDEFB3546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963"/>
            <a:ext cx="4093259" cy="3467887"/>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pic>
        <p:nvPicPr>
          <p:cNvPr id="10" name="Picture 9">
            <a:extLst>
              <a:ext uri="{FF2B5EF4-FFF2-40B4-BE49-F238E27FC236}">
                <a16:creationId xmlns:a16="http://schemas.microsoft.com/office/drawing/2014/main" id="{4B1CBF00-3974-5744-9B7D-73CBFF45F49D}"/>
              </a:ext>
            </a:extLst>
          </p:cNvPr>
          <p:cNvPicPr>
            <a:picLocks noChangeAspect="1"/>
          </p:cNvPicPr>
          <p:nvPr/>
        </p:nvPicPr>
        <p:blipFill rotWithShape="1">
          <a:blip r:embed="rId3">
            <a:alphaModFix/>
          </a:blip>
          <a:srcRect l="12649" r="6544" b="-1"/>
          <a:stretch/>
        </p:blipFill>
        <p:spPr>
          <a:xfrm>
            <a:off x="20" y="4305680"/>
            <a:ext cx="3085185" cy="2548533"/>
          </a:xfrm>
          <a:custGeom>
            <a:avLst/>
            <a:gdLst>
              <a:gd name="connsiteX0" fmla="*/ 1464476 w 3083442"/>
              <a:gd name="connsiteY0" fmla="*/ 0 h 2547077"/>
              <a:gd name="connsiteX1" fmla="*/ 3083442 w 3083442"/>
              <a:gd name="connsiteY1" fmla="*/ 1618966 h 2547077"/>
              <a:gd name="connsiteX2" fmla="*/ 2806948 w 3083442"/>
              <a:gd name="connsiteY2" fmla="*/ 2524145 h 2547077"/>
              <a:gd name="connsiteX3" fmla="*/ 2789800 w 3083442"/>
              <a:gd name="connsiteY3" fmla="*/ 2547077 h 2547077"/>
              <a:gd name="connsiteX4" fmla="*/ 139152 w 3083442"/>
              <a:gd name="connsiteY4" fmla="*/ 2547077 h 2547077"/>
              <a:gd name="connsiteX5" fmla="*/ 122004 w 3083442"/>
              <a:gd name="connsiteY5" fmla="*/ 2524145 h 2547077"/>
              <a:gd name="connsiteX6" fmla="*/ 40911 w 3083442"/>
              <a:gd name="connsiteY6" fmla="*/ 2390661 h 2547077"/>
              <a:gd name="connsiteX7" fmla="*/ 0 w 3083442"/>
              <a:gd name="connsiteY7" fmla="*/ 2305737 h 2547077"/>
              <a:gd name="connsiteX8" fmla="*/ 0 w 3083442"/>
              <a:gd name="connsiteY8" fmla="*/ 932195 h 2547077"/>
              <a:gd name="connsiteX9" fmla="*/ 40911 w 3083442"/>
              <a:gd name="connsiteY9" fmla="*/ 847271 h 2547077"/>
              <a:gd name="connsiteX10" fmla="*/ 1464476 w 3083442"/>
              <a:gd name="connsiteY10" fmla="*/ 0 h 254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16" name="Content Placeholder 3">
            <a:extLst>
              <a:ext uri="{FF2B5EF4-FFF2-40B4-BE49-F238E27FC236}">
                <a16:creationId xmlns:a16="http://schemas.microsoft.com/office/drawing/2014/main" id="{6ED8BB2F-D918-D04D-8034-6DF91150BBCA}"/>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7693" r="7061" b="5"/>
          <a:stretch/>
        </p:blipFill>
        <p:spPr>
          <a:xfrm>
            <a:off x="3521834" y="2982065"/>
            <a:ext cx="2556863" cy="2556863"/>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Content Placeholder 4">
            <a:extLst>
              <a:ext uri="{FF2B5EF4-FFF2-40B4-BE49-F238E27FC236}">
                <a16:creationId xmlns:a16="http://schemas.microsoft.com/office/drawing/2014/main" id="{D765EB3B-BF5C-1641-B519-A6EAE8EA8047}"/>
              </a:ext>
            </a:extLst>
          </p:cNvPr>
          <p:cNvPicPr>
            <a:picLocks noGrp="1" noChangeAspect="1"/>
          </p:cNvPicPr>
          <p:nvPr>
            <p:ph idx="1"/>
          </p:nvPr>
        </p:nvPicPr>
        <p:blipFill rotWithShape="1">
          <a:blip r:embed="rId5">
            <a:alphaModFix/>
          </a:blip>
          <a:srcRect l="20677" r="-3" b="-3"/>
          <a:stretch/>
        </p:blipFill>
        <p:spPr>
          <a:xfrm>
            <a:off x="1" y="-9668"/>
            <a:ext cx="3945364" cy="3319992"/>
          </a:xfrm>
          <a:custGeom>
            <a:avLst/>
            <a:gdLst>
              <a:gd name="connsiteX0" fmla="*/ 73119 w 3943111"/>
              <a:gd name="connsiteY0" fmla="*/ 0 h 3318096"/>
              <a:gd name="connsiteX1" fmla="*/ 3572026 w 3943111"/>
              <a:gd name="connsiteY1" fmla="*/ 0 h 3318096"/>
              <a:gd name="connsiteX2" fmla="*/ 3580957 w 3943111"/>
              <a:gd name="connsiteY2" fmla="*/ 11944 h 3318096"/>
              <a:gd name="connsiteX3" fmla="*/ 3943111 w 3943111"/>
              <a:gd name="connsiteY3" fmla="*/ 1197557 h 3318096"/>
              <a:gd name="connsiteX4" fmla="*/ 1822572 w 3943111"/>
              <a:gd name="connsiteY4" fmla="*/ 3318096 h 3318096"/>
              <a:gd name="connsiteX5" fmla="*/ 64188 w 3943111"/>
              <a:gd name="connsiteY5" fmla="*/ 2383171 h 3318096"/>
              <a:gd name="connsiteX6" fmla="*/ 0 w 3943111"/>
              <a:gd name="connsiteY6" fmla="*/ 2277515 h 3318096"/>
              <a:gd name="connsiteX7" fmla="*/ 0 w 3943111"/>
              <a:gd name="connsiteY7" fmla="*/ 117600 h 3318096"/>
              <a:gd name="connsiteX8" fmla="*/ 64188 w 3943111"/>
              <a:gd name="connsiteY8" fmla="*/ 11944 h 331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
        <p:nvSpPr>
          <p:cNvPr id="12" name="TextBox 11">
            <a:extLst>
              <a:ext uri="{FF2B5EF4-FFF2-40B4-BE49-F238E27FC236}">
                <a16:creationId xmlns:a16="http://schemas.microsoft.com/office/drawing/2014/main" id="{6AFF29FE-ACC5-2C44-8141-0F77065742E6}"/>
              </a:ext>
            </a:extLst>
          </p:cNvPr>
          <p:cNvSpPr txBox="1"/>
          <p:nvPr/>
        </p:nvSpPr>
        <p:spPr>
          <a:xfrm>
            <a:off x="4490133" y="1149904"/>
            <a:ext cx="4011034" cy="584775"/>
          </a:xfrm>
          <a:prstGeom prst="rect">
            <a:avLst/>
          </a:prstGeom>
          <a:noFill/>
        </p:spPr>
        <p:txBody>
          <a:bodyPr wrap="none" rtlCol="0">
            <a:spAutoFit/>
          </a:bodyPr>
          <a:lstStyle/>
          <a:p>
            <a:r>
              <a:rPr lang="en-US" sz="3200" dirty="0"/>
              <a:t>Administrative support</a:t>
            </a:r>
          </a:p>
        </p:txBody>
      </p:sp>
      <p:sp>
        <p:nvSpPr>
          <p:cNvPr id="14" name="TextBox 13">
            <a:extLst>
              <a:ext uri="{FF2B5EF4-FFF2-40B4-BE49-F238E27FC236}">
                <a16:creationId xmlns:a16="http://schemas.microsoft.com/office/drawing/2014/main" id="{3D6092B6-7883-6045-BF1A-6E8A3A7DEB28}"/>
              </a:ext>
            </a:extLst>
          </p:cNvPr>
          <p:cNvSpPr txBox="1"/>
          <p:nvPr/>
        </p:nvSpPr>
        <p:spPr>
          <a:xfrm>
            <a:off x="6679595" y="3660223"/>
            <a:ext cx="1077924" cy="584775"/>
          </a:xfrm>
          <a:prstGeom prst="rect">
            <a:avLst/>
          </a:prstGeom>
          <a:noFill/>
        </p:spPr>
        <p:txBody>
          <a:bodyPr wrap="none" rtlCol="0">
            <a:spAutoFit/>
          </a:bodyPr>
          <a:lstStyle/>
          <a:p>
            <a:r>
              <a:rPr lang="en-US" sz="3200" dirty="0"/>
              <a:t>Team</a:t>
            </a:r>
          </a:p>
        </p:txBody>
      </p:sp>
      <p:sp>
        <p:nvSpPr>
          <p:cNvPr id="18" name="TextBox 17">
            <a:extLst>
              <a:ext uri="{FF2B5EF4-FFF2-40B4-BE49-F238E27FC236}">
                <a16:creationId xmlns:a16="http://schemas.microsoft.com/office/drawing/2014/main" id="{468F3182-A36B-D740-BD86-4119B7390576}"/>
              </a:ext>
            </a:extLst>
          </p:cNvPr>
          <p:cNvSpPr txBox="1"/>
          <p:nvPr/>
        </p:nvSpPr>
        <p:spPr>
          <a:xfrm>
            <a:off x="3715498" y="6131500"/>
            <a:ext cx="3268844" cy="584775"/>
          </a:xfrm>
          <a:prstGeom prst="rect">
            <a:avLst/>
          </a:prstGeom>
          <a:noFill/>
        </p:spPr>
        <p:txBody>
          <a:bodyPr wrap="none" rtlCol="0">
            <a:spAutoFit/>
          </a:bodyPr>
          <a:lstStyle/>
          <a:p>
            <a:r>
              <a:rPr lang="en-US" sz="3200" dirty="0"/>
              <a:t>Mission</a:t>
            </a:r>
            <a:r>
              <a:rPr lang="en-US" dirty="0"/>
              <a:t> </a:t>
            </a:r>
            <a:r>
              <a:rPr lang="en-US" sz="3200" dirty="0"/>
              <a:t>and Vision</a:t>
            </a:r>
          </a:p>
        </p:txBody>
      </p:sp>
    </p:spTree>
    <p:extLst>
      <p:ext uri="{BB962C8B-B14F-4D97-AF65-F5344CB8AC3E}">
        <p14:creationId xmlns:p14="http://schemas.microsoft.com/office/powerpoint/2010/main" val="4220506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BABF445C-9FD9-AC42-9919-F060801575E8}"/>
              </a:ext>
            </a:extLst>
          </p:cNvPr>
          <p:cNvSpPr>
            <a:spLocks noGrp="1"/>
          </p:cNvSpPr>
          <p:nvPr>
            <p:ph type="title"/>
          </p:nvPr>
        </p:nvSpPr>
        <p:spPr/>
        <p:txBody>
          <a:bodyPr/>
          <a:lstStyle/>
          <a:p>
            <a:r>
              <a:rPr lang="en-US" altLang="en-US" dirty="0">
                <a:ea typeface="ＭＳ Ｐゴシック" panose="020B0600070205080204" pitchFamily="34" charset="-128"/>
              </a:rPr>
              <a:t>Defining yourself</a:t>
            </a:r>
          </a:p>
        </p:txBody>
      </p:sp>
      <p:sp>
        <p:nvSpPr>
          <p:cNvPr id="55298" name="Content Placeholder 2">
            <a:extLst>
              <a:ext uri="{FF2B5EF4-FFF2-40B4-BE49-F238E27FC236}">
                <a16:creationId xmlns:a16="http://schemas.microsoft.com/office/drawing/2014/main" id="{8BBF1E8F-DE69-D840-891F-D21D3EDA2470}"/>
              </a:ext>
            </a:extLst>
          </p:cNvPr>
          <p:cNvSpPr>
            <a:spLocks noGrp="1"/>
          </p:cNvSpPr>
          <p:nvPr>
            <p:ph idx="1"/>
          </p:nvPr>
        </p:nvSpPr>
        <p:spPr/>
        <p:txBody>
          <a:bodyPr/>
          <a:lstStyle/>
          <a:p>
            <a:r>
              <a:rPr lang="en-US" altLang="en-US" dirty="0">
                <a:ea typeface="ＭＳ Ｐゴシック" panose="020B0600070205080204" pitchFamily="34" charset="-128"/>
              </a:rPr>
              <a:t>How does your MTSS team connect with the school’s improvement goals, mission, or vision?</a:t>
            </a:r>
          </a:p>
          <a:p>
            <a:pPr>
              <a:buFontTx/>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0F377A90-BE04-8647-AA2B-B0B483544681}"/>
              </a:ext>
            </a:extLst>
          </p:cNvPr>
          <p:cNvPicPr>
            <a:picLocks noChangeAspect="1"/>
          </p:cNvPicPr>
          <p:nvPr/>
        </p:nvPicPr>
        <p:blipFill>
          <a:blip r:embed="rId3"/>
          <a:stretch>
            <a:fillRect/>
          </a:stretch>
        </p:blipFill>
        <p:spPr>
          <a:xfrm>
            <a:off x="2287792" y="2989881"/>
            <a:ext cx="4153547" cy="2769031"/>
          </a:xfrm>
          <a:prstGeom prst="rect">
            <a:avLst/>
          </a:prstGeom>
        </p:spPr>
      </p:pic>
      <p:sp>
        <p:nvSpPr>
          <p:cNvPr id="4" name="Rectangle 3">
            <a:extLst>
              <a:ext uri="{FF2B5EF4-FFF2-40B4-BE49-F238E27FC236}">
                <a16:creationId xmlns:a16="http://schemas.microsoft.com/office/drawing/2014/main" id="{377D23A3-90E4-BB44-837C-465FECABB595}"/>
              </a:ext>
            </a:extLst>
          </p:cNvPr>
          <p:cNvSpPr/>
          <p:nvPr/>
        </p:nvSpPr>
        <p:spPr>
          <a:xfrm>
            <a:off x="519193" y="5988733"/>
            <a:ext cx="4572000" cy="646331"/>
          </a:xfrm>
          <a:prstGeom prst="rect">
            <a:avLst/>
          </a:prstGeom>
        </p:spPr>
        <p:txBody>
          <a:bodyPr>
            <a:spAutoFit/>
          </a:bodyPr>
          <a:lstStyle/>
          <a:p>
            <a:pPr lvl="1"/>
            <a:r>
              <a:rPr lang="en-US" altLang="en-US" dirty="0"/>
              <a:t>See what works </a:t>
            </a:r>
            <a:r>
              <a:rPr lang="en-US" altLang="en-US" sz="800" dirty="0">
                <a:hlinkClick r:id="rId4"/>
              </a:rPr>
              <a:t>https://www.youtube.com/watch?v=LJhG3HZ7b4o</a:t>
            </a:r>
            <a:r>
              <a:rPr lang="en-US" altLang="en-US" sz="800" dirty="0"/>
              <a:t> </a:t>
            </a:r>
          </a:p>
          <a:p>
            <a:pPr lvl="1"/>
            <a:r>
              <a:rPr lang="en-US" altLang="en-US" dirty="0"/>
              <a:t>See Handout P. 10</a:t>
            </a:r>
          </a:p>
        </p:txBody>
      </p:sp>
    </p:spTree>
    <p:extLst>
      <p:ext uri="{BB962C8B-B14F-4D97-AF65-F5344CB8AC3E}">
        <p14:creationId xmlns:p14="http://schemas.microsoft.com/office/powerpoint/2010/main" val="430407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CF2EC-71E8-3248-86B2-800653B7CE70}"/>
              </a:ext>
            </a:extLst>
          </p:cNvPr>
          <p:cNvSpPr>
            <a:spLocks noGrp="1"/>
          </p:cNvSpPr>
          <p:nvPr>
            <p:ph type="title"/>
          </p:nvPr>
        </p:nvSpPr>
        <p:spPr/>
        <p:txBody>
          <a:bodyPr/>
          <a:lstStyle/>
          <a:p>
            <a:r>
              <a:rPr lang="en-US" dirty="0"/>
              <a:t>Administrative Support (</a:t>
            </a:r>
            <a:r>
              <a:rPr lang="en-US" dirty="0">
                <a:hlinkClick r:id="rId2"/>
              </a:rPr>
              <a:t>link</a:t>
            </a:r>
            <a:r>
              <a:rPr lang="en-US" dirty="0"/>
              <a:t>) Theme Song</a:t>
            </a:r>
          </a:p>
        </p:txBody>
      </p:sp>
      <p:pic>
        <p:nvPicPr>
          <p:cNvPr id="5" name="Picture 4">
            <a:extLst>
              <a:ext uri="{FF2B5EF4-FFF2-40B4-BE49-F238E27FC236}">
                <a16:creationId xmlns:a16="http://schemas.microsoft.com/office/drawing/2014/main" id="{07126AA2-25B5-9D45-A327-6901D4AE1325}"/>
              </a:ext>
            </a:extLst>
          </p:cNvPr>
          <p:cNvPicPr>
            <a:picLocks noChangeAspect="1"/>
          </p:cNvPicPr>
          <p:nvPr/>
        </p:nvPicPr>
        <p:blipFill>
          <a:blip r:embed="rId3"/>
          <a:stretch>
            <a:fillRect/>
          </a:stretch>
        </p:blipFill>
        <p:spPr>
          <a:xfrm>
            <a:off x="2137354" y="1690689"/>
            <a:ext cx="4829638" cy="3222274"/>
          </a:xfrm>
          <a:prstGeom prst="rect">
            <a:avLst/>
          </a:prstGeom>
        </p:spPr>
      </p:pic>
      <p:sp>
        <p:nvSpPr>
          <p:cNvPr id="6" name="TextBox 5">
            <a:extLst>
              <a:ext uri="{FF2B5EF4-FFF2-40B4-BE49-F238E27FC236}">
                <a16:creationId xmlns:a16="http://schemas.microsoft.com/office/drawing/2014/main" id="{69F6E795-A69B-0D44-9458-7D098FDB6DB4}"/>
              </a:ext>
            </a:extLst>
          </p:cNvPr>
          <p:cNvSpPr txBox="1"/>
          <p:nvPr/>
        </p:nvSpPr>
        <p:spPr>
          <a:xfrm>
            <a:off x="1713531" y="5167311"/>
            <a:ext cx="6039795" cy="1569660"/>
          </a:xfrm>
          <a:prstGeom prst="rect">
            <a:avLst/>
          </a:prstGeom>
          <a:noFill/>
        </p:spPr>
        <p:txBody>
          <a:bodyPr wrap="none" rtlCol="0">
            <a:spAutoFit/>
          </a:bodyPr>
          <a:lstStyle/>
          <a:p>
            <a:pPr algn="ctr"/>
            <a:r>
              <a:rPr lang="en-US" sz="3200" i="1" dirty="0"/>
              <a:t>Where have you seen these factors</a:t>
            </a:r>
          </a:p>
          <a:p>
            <a:pPr algn="ctr"/>
            <a:r>
              <a:rPr lang="en-US" sz="3200" i="1" dirty="0"/>
              <a:t>help or hinder any interventions in </a:t>
            </a:r>
          </a:p>
          <a:p>
            <a:pPr algn="ctr"/>
            <a:r>
              <a:rPr lang="en-US" sz="3200" i="1" dirty="0"/>
              <a:t>your school? P. 12</a:t>
            </a:r>
          </a:p>
        </p:txBody>
      </p:sp>
      <p:sp>
        <p:nvSpPr>
          <p:cNvPr id="7" name="Rectangle 6">
            <a:extLst>
              <a:ext uri="{FF2B5EF4-FFF2-40B4-BE49-F238E27FC236}">
                <a16:creationId xmlns:a16="http://schemas.microsoft.com/office/drawing/2014/main" id="{0AF1EF0D-7D8C-4642-9999-0D06F3C2BD33}"/>
              </a:ext>
            </a:extLst>
          </p:cNvPr>
          <p:cNvSpPr/>
          <p:nvPr/>
        </p:nvSpPr>
        <p:spPr>
          <a:xfrm>
            <a:off x="3322375" y="4932415"/>
            <a:ext cx="1736373" cy="215444"/>
          </a:xfrm>
          <a:prstGeom prst="rect">
            <a:avLst/>
          </a:prstGeom>
        </p:spPr>
        <p:txBody>
          <a:bodyPr wrap="none">
            <a:spAutoFit/>
          </a:bodyPr>
          <a:lstStyle/>
          <a:p>
            <a:r>
              <a:rPr lang="en-US" sz="800" dirty="0">
                <a:solidFill>
                  <a:srgbClr val="000000"/>
                </a:solidFill>
              </a:rPr>
              <a:t>Images from https://flic.kr/p/naAdyP</a:t>
            </a:r>
            <a:endParaRPr lang="en-US" sz="800" dirty="0"/>
          </a:p>
        </p:txBody>
      </p:sp>
    </p:spTree>
    <p:extLst>
      <p:ext uri="{BB962C8B-B14F-4D97-AF65-F5344CB8AC3E}">
        <p14:creationId xmlns:p14="http://schemas.microsoft.com/office/powerpoint/2010/main" val="274382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99295-BE4B-B248-A52E-B97B64825304}"/>
              </a:ext>
            </a:extLst>
          </p:cNvPr>
          <p:cNvSpPr>
            <a:spLocks noGrp="1"/>
          </p:cNvSpPr>
          <p:nvPr>
            <p:ph type="title"/>
          </p:nvPr>
        </p:nvSpPr>
        <p:spPr/>
        <p:txBody>
          <a:bodyPr>
            <a:normAutofit/>
          </a:bodyPr>
          <a:lstStyle/>
          <a:p>
            <a:r>
              <a:rPr lang="en-US" dirty="0"/>
              <a:t>Three Types of Team Members</a:t>
            </a:r>
            <a:br>
              <a:rPr lang="en-US" dirty="0"/>
            </a:br>
            <a:endParaRPr lang="en-US" dirty="0"/>
          </a:p>
        </p:txBody>
      </p:sp>
      <p:pic>
        <p:nvPicPr>
          <p:cNvPr id="6" name="Content Placeholder 5">
            <a:extLst>
              <a:ext uri="{FF2B5EF4-FFF2-40B4-BE49-F238E27FC236}">
                <a16:creationId xmlns:a16="http://schemas.microsoft.com/office/drawing/2014/main" id="{F9A10DC3-9A10-A74D-8BE7-EC756F8B36A4}"/>
              </a:ext>
            </a:extLst>
          </p:cNvPr>
          <p:cNvPicPr>
            <a:picLocks noGrp="1" noChangeAspect="1"/>
          </p:cNvPicPr>
          <p:nvPr>
            <p:ph idx="1"/>
          </p:nvPr>
        </p:nvPicPr>
        <p:blipFill>
          <a:blip r:embed="rId2"/>
          <a:stretch>
            <a:fillRect/>
          </a:stretch>
        </p:blipFill>
        <p:spPr>
          <a:xfrm>
            <a:off x="628650" y="2218396"/>
            <a:ext cx="7886700" cy="3565795"/>
          </a:xfrm>
        </p:spPr>
      </p:pic>
      <p:sp>
        <p:nvSpPr>
          <p:cNvPr id="4" name="TextBox 3">
            <a:extLst>
              <a:ext uri="{FF2B5EF4-FFF2-40B4-BE49-F238E27FC236}">
                <a16:creationId xmlns:a16="http://schemas.microsoft.com/office/drawing/2014/main" id="{583CB88D-3EF3-CA41-8D5C-BC6AA116C27C}"/>
              </a:ext>
            </a:extLst>
          </p:cNvPr>
          <p:cNvSpPr txBox="1"/>
          <p:nvPr/>
        </p:nvSpPr>
        <p:spPr>
          <a:xfrm>
            <a:off x="3435386" y="6405421"/>
            <a:ext cx="2735044" cy="215444"/>
          </a:xfrm>
          <a:prstGeom prst="rect">
            <a:avLst/>
          </a:prstGeom>
          <a:noFill/>
        </p:spPr>
        <p:txBody>
          <a:bodyPr wrap="none" rtlCol="0">
            <a:spAutoFit/>
          </a:bodyPr>
          <a:lstStyle/>
          <a:p>
            <a:r>
              <a:rPr lang="en-US" sz="800" dirty="0"/>
              <a:t>Image from https://images.app.goo.gl/QByrfE6TvKd2SmNm9</a:t>
            </a:r>
          </a:p>
        </p:txBody>
      </p:sp>
      <p:sp>
        <p:nvSpPr>
          <p:cNvPr id="8" name="TextBox 7">
            <a:extLst>
              <a:ext uri="{FF2B5EF4-FFF2-40B4-BE49-F238E27FC236}">
                <a16:creationId xmlns:a16="http://schemas.microsoft.com/office/drawing/2014/main" id="{6CAD8302-C327-C443-97DA-34DFE383C1A3}"/>
              </a:ext>
            </a:extLst>
          </p:cNvPr>
          <p:cNvSpPr txBox="1"/>
          <p:nvPr/>
        </p:nvSpPr>
        <p:spPr>
          <a:xfrm>
            <a:off x="2771334" y="1602766"/>
            <a:ext cx="2667718" cy="584775"/>
          </a:xfrm>
          <a:prstGeom prst="rect">
            <a:avLst/>
          </a:prstGeom>
          <a:noFill/>
        </p:spPr>
        <p:txBody>
          <a:bodyPr wrap="none" rtlCol="0">
            <a:spAutoFit/>
          </a:bodyPr>
          <a:lstStyle/>
          <a:p>
            <a:r>
              <a:rPr lang="en-US" sz="3200" dirty="0"/>
              <a:t>External Coach</a:t>
            </a:r>
          </a:p>
        </p:txBody>
      </p:sp>
      <p:sp>
        <p:nvSpPr>
          <p:cNvPr id="9" name="TextBox 8">
            <a:extLst>
              <a:ext uri="{FF2B5EF4-FFF2-40B4-BE49-F238E27FC236}">
                <a16:creationId xmlns:a16="http://schemas.microsoft.com/office/drawing/2014/main" id="{22B80E93-6FFB-8146-8F77-FDC35F7B7A3A}"/>
              </a:ext>
            </a:extLst>
          </p:cNvPr>
          <p:cNvSpPr txBox="1"/>
          <p:nvPr/>
        </p:nvSpPr>
        <p:spPr>
          <a:xfrm>
            <a:off x="2519744" y="5816385"/>
            <a:ext cx="2605009" cy="584775"/>
          </a:xfrm>
          <a:prstGeom prst="rect">
            <a:avLst/>
          </a:prstGeom>
          <a:noFill/>
        </p:spPr>
        <p:txBody>
          <a:bodyPr wrap="none" rtlCol="0">
            <a:spAutoFit/>
          </a:bodyPr>
          <a:lstStyle/>
          <a:p>
            <a:r>
              <a:rPr lang="en-US" sz="3200" dirty="0"/>
              <a:t>Internal Coach</a:t>
            </a:r>
          </a:p>
        </p:txBody>
      </p:sp>
      <p:sp>
        <p:nvSpPr>
          <p:cNvPr id="10" name="TextBox 9">
            <a:extLst>
              <a:ext uri="{FF2B5EF4-FFF2-40B4-BE49-F238E27FC236}">
                <a16:creationId xmlns:a16="http://schemas.microsoft.com/office/drawing/2014/main" id="{4F4EFCAA-B929-3B4D-8363-DD710C23A444}"/>
              </a:ext>
            </a:extLst>
          </p:cNvPr>
          <p:cNvSpPr txBox="1"/>
          <p:nvPr/>
        </p:nvSpPr>
        <p:spPr>
          <a:xfrm>
            <a:off x="5792366" y="5749131"/>
            <a:ext cx="2988126" cy="584775"/>
          </a:xfrm>
          <a:prstGeom prst="rect">
            <a:avLst/>
          </a:prstGeom>
          <a:noFill/>
        </p:spPr>
        <p:txBody>
          <a:bodyPr wrap="none" rtlCol="0">
            <a:spAutoFit/>
          </a:bodyPr>
          <a:lstStyle/>
          <a:p>
            <a:r>
              <a:rPr lang="en-US" sz="3200" dirty="0"/>
              <a:t>Leadership Team</a:t>
            </a:r>
          </a:p>
        </p:txBody>
      </p:sp>
      <p:sp>
        <p:nvSpPr>
          <p:cNvPr id="13" name="Oval 12">
            <a:extLst>
              <a:ext uri="{FF2B5EF4-FFF2-40B4-BE49-F238E27FC236}">
                <a16:creationId xmlns:a16="http://schemas.microsoft.com/office/drawing/2014/main" id="{5BF5339F-582A-F64F-97EA-DC43C48A377F}"/>
              </a:ext>
            </a:extLst>
          </p:cNvPr>
          <p:cNvSpPr/>
          <p:nvPr/>
        </p:nvSpPr>
        <p:spPr>
          <a:xfrm>
            <a:off x="3376246" y="2321169"/>
            <a:ext cx="1041009" cy="1107831"/>
          </a:xfrm>
          <a:prstGeom prst="ellipse">
            <a:avLst/>
          </a:prstGeom>
          <a:noFill/>
          <a:ln w="635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8492391-BFC1-6144-A696-2DA4A4CCF476}"/>
              </a:ext>
            </a:extLst>
          </p:cNvPr>
          <p:cNvSpPr/>
          <p:nvPr/>
        </p:nvSpPr>
        <p:spPr>
          <a:xfrm>
            <a:off x="3123028" y="4201632"/>
            <a:ext cx="1041009" cy="1107831"/>
          </a:xfrm>
          <a:prstGeom prst="ellipse">
            <a:avLst/>
          </a:prstGeom>
          <a:noFill/>
          <a:ln w="635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0A409E53-822F-F74C-BDDE-08CB609F16DC}"/>
              </a:ext>
            </a:extLst>
          </p:cNvPr>
          <p:cNvSpPr/>
          <p:nvPr/>
        </p:nvSpPr>
        <p:spPr>
          <a:xfrm>
            <a:off x="6468794" y="3660119"/>
            <a:ext cx="1041009" cy="1107831"/>
          </a:xfrm>
          <a:prstGeom prst="ellipse">
            <a:avLst/>
          </a:prstGeom>
          <a:noFill/>
          <a:ln w="635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6968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a:t>
            </a:r>
          </a:p>
        </p:txBody>
      </p:sp>
      <p:sp>
        <p:nvSpPr>
          <p:cNvPr id="3" name="Content Placeholder 2"/>
          <p:cNvSpPr>
            <a:spLocks noGrp="1"/>
          </p:cNvSpPr>
          <p:nvPr>
            <p:ph idx="1"/>
          </p:nvPr>
        </p:nvSpPr>
        <p:spPr/>
        <p:txBody>
          <a:bodyPr>
            <a:normAutofit/>
          </a:bodyPr>
          <a:lstStyle/>
          <a:p>
            <a:pPr>
              <a:lnSpc>
                <a:spcPct val="100000"/>
              </a:lnSpc>
              <a:spcBef>
                <a:spcPts val="900"/>
              </a:spcBef>
              <a:spcAft>
                <a:spcPts val="900"/>
              </a:spcAft>
            </a:pPr>
            <a:r>
              <a:rPr lang="en-US" dirty="0"/>
              <a:t>See the sorting activity on page 13</a:t>
            </a:r>
          </a:p>
          <a:p>
            <a:pPr>
              <a:lnSpc>
                <a:spcPct val="100000"/>
              </a:lnSpc>
              <a:spcBef>
                <a:spcPts val="900"/>
              </a:spcBef>
              <a:spcAft>
                <a:spcPts val="900"/>
              </a:spcAft>
            </a:pPr>
            <a:r>
              <a:rPr lang="en-US" dirty="0"/>
              <a:t>Sort the approaches into one of two categories</a:t>
            </a:r>
          </a:p>
          <a:p>
            <a:pPr lvl="1">
              <a:lnSpc>
                <a:spcPct val="100000"/>
              </a:lnSpc>
              <a:spcBef>
                <a:spcPts val="900"/>
              </a:spcBef>
              <a:spcAft>
                <a:spcPts val="900"/>
              </a:spcAft>
            </a:pPr>
            <a:r>
              <a:rPr lang="en-US" sz="2800" dirty="0"/>
              <a:t>Traditional implementation</a:t>
            </a:r>
          </a:p>
          <a:p>
            <a:pPr lvl="1">
              <a:lnSpc>
                <a:spcPct val="100000"/>
              </a:lnSpc>
              <a:spcBef>
                <a:spcPts val="900"/>
              </a:spcBef>
              <a:spcAft>
                <a:spcPts val="900"/>
              </a:spcAft>
            </a:pPr>
            <a:r>
              <a:rPr lang="en-US" sz="2800" dirty="0"/>
              <a:t>MTSS/Improvement implementation</a:t>
            </a:r>
          </a:p>
        </p:txBody>
      </p:sp>
    </p:spTree>
    <p:extLst>
      <p:ext uri="{BB962C8B-B14F-4D97-AF65-F5344CB8AC3E}">
        <p14:creationId xmlns:p14="http://schemas.microsoft.com/office/powerpoint/2010/main" val="1733777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E706-3926-457A-B106-5EE3630A6B90}"/>
              </a:ext>
            </a:extLst>
          </p:cNvPr>
          <p:cNvSpPr>
            <a:spLocks noGrp="1"/>
          </p:cNvSpPr>
          <p:nvPr>
            <p:ph type="title"/>
          </p:nvPr>
        </p:nvSpPr>
        <p:spPr/>
        <p:txBody>
          <a:bodyPr/>
          <a:lstStyle/>
          <a:p>
            <a:r>
              <a:rPr lang="en-US" dirty="0"/>
              <a:t>To Learn More (</a:t>
            </a:r>
            <a:r>
              <a:rPr lang="en-US" dirty="0">
                <a:hlinkClick r:id="rId2"/>
              </a:rPr>
              <a:t>link</a:t>
            </a:r>
            <a:r>
              <a:rPr lang="en-US" dirty="0"/>
              <a:t>)</a:t>
            </a:r>
          </a:p>
        </p:txBody>
      </p:sp>
      <p:pic>
        <p:nvPicPr>
          <p:cNvPr id="5" name="Picture 4">
            <a:extLst>
              <a:ext uri="{FF2B5EF4-FFF2-40B4-BE49-F238E27FC236}">
                <a16:creationId xmlns:a16="http://schemas.microsoft.com/office/drawing/2014/main" id="{672BC573-7F71-4E75-A279-600780D3F2EC}"/>
              </a:ext>
            </a:extLst>
          </p:cNvPr>
          <p:cNvPicPr>
            <a:picLocks noChangeAspect="1"/>
          </p:cNvPicPr>
          <p:nvPr/>
        </p:nvPicPr>
        <p:blipFill>
          <a:blip r:embed="rId3"/>
          <a:stretch>
            <a:fillRect/>
          </a:stretch>
        </p:blipFill>
        <p:spPr>
          <a:xfrm>
            <a:off x="2578809" y="1492666"/>
            <a:ext cx="3323777" cy="4928358"/>
          </a:xfrm>
          <a:prstGeom prst="rect">
            <a:avLst/>
          </a:prstGeom>
        </p:spPr>
      </p:pic>
      <p:sp>
        <p:nvSpPr>
          <p:cNvPr id="3" name="TextBox 2">
            <a:extLst>
              <a:ext uri="{FF2B5EF4-FFF2-40B4-BE49-F238E27FC236}">
                <a16:creationId xmlns:a16="http://schemas.microsoft.com/office/drawing/2014/main" id="{266E4BE0-EAD2-483A-9E7E-8716CAA66FDC}"/>
              </a:ext>
            </a:extLst>
          </p:cNvPr>
          <p:cNvSpPr txBox="1"/>
          <p:nvPr/>
        </p:nvSpPr>
        <p:spPr>
          <a:xfrm>
            <a:off x="3588774" y="6492874"/>
            <a:ext cx="2854584" cy="369332"/>
          </a:xfrm>
          <a:prstGeom prst="rect">
            <a:avLst/>
          </a:prstGeom>
          <a:noFill/>
        </p:spPr>
        <p:txBody>
          <a:bodyPr wrap="square" rtlCol="0">
            <a:spAutoFit/>
          </a:bodyPr>
          <a:lstStyle/>
          <a:p>
            <a:r>
              <a:rPr lang="en-US" dirty="0">
                <a:hlinkClick r:id="rId4"/>
              </a:rPr>
              <a:t>Amazon Link</a:t>
            </a:r>
            <a:endParaRPr lang="en-US" dirty="0"/>
          </a:p>
        </p:txBody>
      </p:sp>
    </p:spTree>
    <p:extLst>
      <p:ext uri="{BB962C8B-B14F-4D97-AF65-F5344CB8AC3E}">
        <p14:creationId xmlns:p14="http://schemas.microsoft.com/office/powerpoint/2010/main" val="194258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164D7675-6043-1C48-8ED6-F308A615100A}"/>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Essential Questions</a:t>
            </a:r>
          </a:p>
        </p:txBody>
      </p:sp>
      <p:sp>
        <p:nvSpPr>
          <p:cNvPr id="21507" name="Content Placeholder 2">
            <a:extLst>
              <a:ext uri="{FF2B5EF4-FFF2-40B4-BE49-F238E27FC236}">
                <a16:creationId xmlns:a16="http://schemas.microsoft.com/office/drawing/2014/main" id="{76B93C10-B00D-944C-8744-EF74CCBFFE2A}"/>
              </a:ext>
            </a:extLst>
          </p:cNvPr>
          <p:cNvSpPr>
            <a:spLocks noGrp="1"/>
          </p:cNvSpPr>
          <p:nvPr>
            <p:ph idx="1"/>
          </p:nvPr>
        </p:nvSpPr>
        <p:spPr>
          <a:xfrm>
            <a:off x="457200" y="1646238"/>
            <a:ext cx="8229600" cy="4525962"/>
          </a:xfrm>
        </p:spPr>
        <p:txBody>
          <a:bodyPr/>
          <a:lstStyle/>
          <a:p>
            <a:pPr>
              <a:defRPr/>
            </a:pPr>
            <a:r>
              <a:rPr lang="en-US" dirty="0"/>
              <a:t>What are your strengths and areas of improvement related to </a:t>
            </a:r>
            <a:r>
              <a:rPr lang="en-US" b="1" dirty="0"/>
              <a:t>effective schools </a:t>
            </a:r>
            <a:r>
              <a:rPr lang="en-US" dirty="0"/>
              <a:t>for students and staff?</a:t>
            </a:r>
          </a:p>
          <a:p>
            <a:pPr marL="0" indent="0">
              <a:buNone/>
              <a:defRPr/>
            </a:pPr>
            <a:endParaRPr lang="en-US" dirty="0"/>
          </a:p>
          <a:p>
            <a:pPr>
              <a:defRPr/>
            </a:pPr>
            <a:r>
              <a:rPr lang="en-US" dirty="0"/>
              <a:t>How can you integrate your </a:t>
            </a:r>
            <a:r>
              <a:rPr lang="en-US" b="1" dirty="0"/>
              <a:t>school improvement </a:t>
            </a:r>
            <a:r>
              <a:rPr lang="en-US" dirty="0"/>
              <a:t>and </a:t>
            </a:r>
            <a:r>
              <a:rPr lang="en-US" b="1" dirty="0"/>
              <a:t>MTSS</a:t>
            </a:r>
            <a:r>
              <a:rPr lang="en-US" dirty="0"/>
              <a:t> to develop student support?</a:t>
            </a:r>
          </a:p>
          <a:p>
            <a:pPr marL="0" indent="0">
              <a:buNone/>
              <a:defRPr/>
            </a:pPr>
            <a:endParaRPr lang="en-US" dirty="0"/>
          </a:p>
        </p:txBody>
      </p:sp>
    </p:spTree>
    <p:extLst>
      <p:ext uri="{BB962C8B-B14F-4D97-AF65-F5344CB8AC3E}">
        <p14:creationId xmlns:p14="http://schemas.microsoft.com/office/powerpoint/2010/main" val="159712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B93A3165-7D4D-C344-9D6E-7F22D13EF9B8}"/>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PowerPoint's</a:t>
            </a:r>
          </a:p>
        </p:txBody>
      </p:sp>
      <p:sp>
        <p:nvSpPr>
          <p:cNvPr id="30722" name="Content Placeholder 2">
            <a:extLst>
              <a:ext uri="{FF2B5EF4-FFF2-40B4-BE49-F238E27FC236}">
                <a16:creationId xmlns:a16="http://schemas.microsoft.com/office/drawing/2014/main" id="{81586AC6-937F-614D-9E57-AA55AB1E94C6}"/>
              </a:ext>
            </a:extLst>
          </p:cNvPr>
          <p:cNvSpPr>
            <a:spLocks noGrp="1"/>
          </p:cNvSpPr>
          <p:nvPr>
            <p:ph idx="1"/>
          </p:nvPr>
        </p:nvSpPr>
        <p:spPr>
          <a:xfrm>
            <a:off x="457200" y="1371600"/>
            <a:ext cx="8229600" cy="4525963"/>
          </a:xfrm>
        </p:spPr>
        <p:txBody>
          <a:bodyPr/>
          <a:lstStyle/>
          <a:p>
            <a:pPr>
              <a:buFontTx/>
              <a:buNone/>
            </a:pPr>
            <a:r>
              <a:rPr lang="en-US" altLang="en-US" dirty="0">
                <a:ea typeface="ＭＳ Ｐゴシック" panose="020B0600070205080204" pitchFamily="34" charset="-128"/>
              </a:rPr>
              <a:t>Enduring Understanding: </a:t>
            </a:r>
          </a:p>
          <a:p>
            <a:pPr>
              <a:buFontTx/>
              <a:buNone/>
            </a:pPr>
            <a:endParaRPr lang="en-US" altLang="en-US" dirty="0">
              <a:ea typeface="ＭＳ Ｐゴシック" panose="020B0600070205080204" pitchFamily="34" charset="-128"/>
            </a:endParaRPr>
          </a:p>
          <a:p>
            <a:r>
              <a:rPr lang="en-US" altLang="en-US" dirty="0">
                <a:ea typeface="ＭＳ Ｐゴシック" panose="020B0600070205080204" pitchFamily="34" charset="-128"/>
              </a:rPr>
              <a:t>Effective Schools Have Common Traits</a:t>
            </a:r>
          </a:p>
          <a:p>
            <a:r>
              <a:rPr lang="en-US" altLang="en-US" dirty="0">
                <a:ea typeface="ＭＳ Ｐゴシック" panose="020B0600070205080204" pitchFamily="34" charset="-128"/>
              </a:rPr>
              <a:t>MTSS and School Improvement Are Connected</a:t>
            </a:r>
          </a:p>
          <a:p>
            <a:r>
              <a:rPr lang="en-US" altLang="en-US" dirty="0">
                <a:ea typeface="ＭＳ Ｐゴシック" panose="020B0600070205080204" pitchFamily="34" charset="-128"/>
              </a:rPr>
              <a:t>Both Aid Effective Schoolwide Implementation</a:t>
            </a:r>
          </a:p>
          <a:p>
            <a:pPr>
              <a:buFontTx/>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292497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43BC28-2AE6-4A8E-ED23-56F5CC458561}"/>
              </a:ext>
            </a:extLst>
          </p:cNvPr>
          <p:cNvPicPr>
            <a:picLocks noChangeAspect="1"/>
          </p:cNvPicPr>
          <p:nvPr/>
        </p:nvPicPr>
        <p:blipFill>
          <a:blip r:embed="rId2"/>
          <a:srcRect/>
          <a:stretch/>
        </p:blipFill>
        <p:spPr>
          <a:xfrm>
            <a:off x="-24494" y="857296"/>
            <a:ext cx="9189720" cy="5169218"/>
          </a:xfrm>
          <a:prstGeom prst="rect">
            <a:avLst/>
          </a:prstGeom>
        </p:spPr>
      </p:pic>
    </p:spTree>
    <p:extLst>
      <p:ext uri="{BB962C8B-B14F-4D97-AF65-F5344CB8AC3E}">
        <p14:creationId xmlns:p14="http://schemas.microsoft.com/office/powerpoint/2010/main" val="4954854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25E51E8B-9FB0-D44C-83FC-DFC7734728B6}"/>
              </a:ext>
            </a:extLst>
          </p:cNvPr>
          <p:cNvSpPr>
            <a:spLocks noGrp="1" noChangeArrowheads="1"/>
          </p:cNvSpPr>
          <p:nvPr>
            <p:ph type="title"/>
          </p:nvPr>
        </p:nvSpPr>
        <p:spPr/>
        <p:txBody>
          <a:bodyPr/>
          <a:lstStyle/>
          <a:p>
            <a:r>
              <a:rPr lang="en-US" altLang="en-US" dirty="0">
                <a:ea typeface="ＭＳ Ｐゴシック" panose="020B0600070205080204" pitchFamily="34" charset="-128"/>
              </a:rPr>
              <a:t>References</a:t>
            </a:r>
          </a:p>
        </p:txBody>
      </p:sp>
      <p:sp>
        <p:nvSpPr>
          <p:cNvPr id="71682" name="Content Placeholder 2">
            <a:extLst>
              <a:ext uri="{FF2B5EF4-FFF2-40B4-BE49-F238E27FC236}">
                <a16:creationId xmlns:a16="http://schemas.microsoft.com/office/drawing/2014/main" id="{6AA2A35B-6464-9B43-98F0-584017E144F0}"/>
              </a:ext>
            </a:extLst>
          </p:cNvPr>
          <p:cNvSpPr>
            <a:spLocks noGrp="1" noChangeArrowheads="1"/>
          </p:cNvSpPr>
          <p:nvPr>
            <p:ph idx="1"/>
          </p:nvPr>
        </p:nvSpPr>
        <p:spPr>
          <a:xfrm>
            <a:off x="457200" y="1524000"/>
            <a:ext cx="8229600" cy="4525963"/>
          </a:xfrm>
        </p:spPr>
        <p:txBody>
          <a:bodyPr>
            <a:normAutofit fontScale="92500" lnSpcReduction="10000"/>
          </a:bodyPr>
          <a:lstStyle/>
          <a:p>
            <a:r>
              <a:rPr lang="en-US" altLang="en-US" sz="1800" dirty="0">
                <a:ea typeface="ＭＳ Ｐゴシック" panose="020B0600070205080204" pitchFamily="34" charset="-128"/>
              </a:rPr>
              <a:t>Allen, J., Gregory, A., Mikami, A., Lun, J., Hamre, B., &amp; Pianta, R. (2013). 	Observations of effective teacher–student interactions in secondary 		school classrooms: Predicting student achievement with the 	classroom 	assessment scoring system—secondary</a:t>
            </a:r>
            <a:r>
              <a:rPr lang="en-US" altLang="en-US" sz="1800" i="1" dirty="0">
                <a:ea typeface="ＭＳ Ｐゴシック" panose="020B0600070205080204" pitchFamily="34" charset="-128"/>
              </a:rPr>
              <a:t>. School Psychology 	Review, 42</a:t>
            </a:r>
            <a:r>
              <a:rPr lang="en-US" altLang="en-US" sz="1800" dirty="0">
                <a:ea typeface="ＭＳ Ｐゴシック" panose="020B0600070205080204" pitchFamily="34" charset="-128"/>
              </a:rPr>
              <a:t>(1), 76–	98.</a:t>
            </a:r>
          </a:p>
          <a:p>
            <a:r>
              <a:rPr lang="en-US" altLang="en-US" sz="1800" dirty="0">
                <a:ea typeface="ＭＳ Ｐゴシック" panose="020B0600070205080204" pitchFamily="34" charset="-128"/>
              </a:rPr>
              <a:t>Blase, K. A., Fixsen, D.L., Sims, B.J., Ward, C.S. (2015). Implementation science – 	changing hearts, minds, behavior, and systems to improve educational 	outcomes. Paper presented at the Wing Institute’s Ninth Annual Summit on 	Evidence-Based Education, Berkeley, CA. 	http://nirn.fpg.unc.edu/resources/implementation-science-changing-hearts-	minds-behavior-and-systems-to-improve</a:t>
            </a:r>
          </a:p>
          <a:p>
            <a:r>
              <a:rPr lang="en-US" sz="1800" dirty="0">
                <a:effectLst/>
                <a:latin typeface="Times New Roman" panose="02020603050405020304" pitchFamily="18" charset="0"/>
                <a:ea typeface="Times New Roman" panose="02020603050405020304" pitchFamily="18" charset="0"/>
              </a:rPr>
              <a:t>Bohanon, H., Wu, M., </a:t>
            </a:r>
            <a:r>
              <a:rPr lang="en-US" sz="1800" dirty="0" err="1">
                <a:effectLst/>
                <a:latin typeface="Times New Roman" panose="02020603050405020304" pitchFamily="18" charset="0"/>
                <a:ea typeface="Times New Roman" panose="02020603050405020304" pitchFamily="18" charset="0"/>
              </a:rPr>
              <a:t>Kushki</a:t>
            </a:r>
            <a:r>
              <a:rPr lang="en-US" sz="1800" dirty="0">
                <a:effectLst/>
                <a:latin typeface="Times New Roman" panose="02020603050405020304" pitchFamily="18" charset="0"/>
                <a:ea typeface="Times New Roman" panose="02020603050405020304" pitchFamily="18" charset="0"/>
              </a:rPr>
              <a:t>, A., &amp; </a:t>
            </a:r>
            <a:r>
              <a:rPr lang="en-US" sz="1800" dirty="0" err="1">
                <a:effectLst/>
                <a:latin typeface="Times New Roman" panose="02020603050405020304" pitchFamily="18" charset="0"/>
                <a:ea typeface="Times New Roman" panose="02020603050405020304" pitchFamily="18" charset="0"/>
              </a:rPr>
              <a:t>LeVesseur</a:t>
            </a:r>
            <a:r>
              <a:rPr lang="en-US" sz="1800" dirty="0">
                <a:effectLst/>
                <a:latin typeface="Times New Roman" panose="02020603050405020304" pitchFamily="18" charset="0"/>
                <a:ea typeface="Times New Roman" panose="02020603050405020304" pitchFamily="18" charset="0"/>
              </a:rPr>
              <a:t>, C., (Accepted).</a:t>
            </a:r>
            <a:r>
              <a:rPr lang="en-US" sz="1800" i="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Connecting School 	Improvement and MTSS with Student Outcomes.</a:t>
            </a:r>
            <a:r>
              <a:rPr lang="en-US" sz="1800" i="1" dirty="0">
                <a:effectLst/>
                <a:latin typeface="Times New Roman" panose="02020603050405020304" pitchFamily="18" charset="0"/>
                <a:ea typeface="Times New Roman" panose="02020603050405020304" pitchFamily="18" charset="0"/>
              </a:rPr>
              <a:t> Australasian Journal of Special 	Education </a:t>
            </a:r>
            <a:endParaRPr lang="en-US" sz="1800" dirty="0">
              <a:effectLst/>
              <a:latin typeface="Times New Roman" panose="02020603050405020304" pitchFamily="18" charset="0"/>
              <a:ea typeface="Times New Roman" panose="02020603050405020304" pitchFamily="18" charset="0"/>
            </a:endParaRPr>
          </a:p>
          <a:p>
            <a:r>
              <a:rPr lang="en-US" altLang="en-US" sz="1800" dirty="0">
                <a:ea typeface="ＭＳ Ｐゴシック" panose="020B0600070205080204" pitchFamily="34" charset="-128"/>
              </a:rPr>
              <a:t>Bohanon, H., Gilman, C., Parker, B., Amell, C., &amp; Sortino, G. (2016). Using School 	Improvement and Implementation Science to Integrate Multi-Tiered Systems 	of Support in Secondary Schools. Australasian Journal of Special Education, 	40(2), 99-116. doi:10.1017/jse.2016.8  	</a:t>
            </a:r>
            <a:r>
              <a:rPr lang="en-US" altLang="en-US" sz="1800" dirty="0">
                <a:ea typeface="ＭＳ Ｐゴシック" panose="020B0600070205080204" pitchFamily="34" charset="-128"/>
                <a:hlinkClick r:id="rId2"/>
              </a:rPr>
              <a:t>http://ecommons.luc.edu/education_facpubs/80/</a:t>
            </a:r>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p:txBody>
      </p:sp>
    </p:spTree>
    <p:extLst>
      <p:ext uri="{BB962C8B-B14F-4D97-AF65-F5344CB8AC3E}">
        <p14:creationId xmlns:p14="http://schemas.microsoft.com/office/powerpoint/2010/main" val="3142400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25E51E8B-9FB0-D44C-83FC-DFC7734728B6}"/>
              </a:ext>
            </a:extLst>
          </p:cNvPr>
          <p:cNvSpPr>
            <a:spLocks noGrp="1" noChangeArrowheads="1"/>
          </p:cNvSpPr>
          <p:nvPr>
            <p:ph type="title"/>
          </p:nvPr>
        </p:nvSpPr>
        <p:spPr/>
        <p:txBody>
          <a:bodyPr/>
          <a:lstStyle/>
          <a:p>
            <a:r>
              <a:rPr lang="en-US" altLang="en-US" dirty="0">
                <a:ea typeface="ＭＳ Ｐゴシック" panose="020B0600070205080204" pitchFamily="34" charset="-128"/>
              </a:rPr>
              <a:t>References</a:t>
            </a:r>
          </a:p>
        </p:txBody>
      </p:sp>
      <p:sp>
        <p:nvSpPr>
          <p:cNvPr id="71682" name="Content Placeholder 2">
            <a:extLst>
              <a:ext uri="{FF2B5EF4-FFF2-40B4-BE49-F238E27FC236}">
                <a16:creationId xmlns:a16="http://schemas.microsoft.com/office/drawing/2014/main" id="{6AA2A35B-6464-9B43-98F0-584017E144F0}"/>
              </a:ext>
            </a:extLst>
          </p:cNvPr>
          <p:cNvSpPr>
            <a:spLocks noGrp="1" noChangeArrowheads="1"/>
          </p:cNvSpPr>
          <p:nvPr>
            <p:ph idx="1"/>
          </p:nvPr>
        </p:nvSpPr>
        <p:spPr>
          <a:xfrm>
            <a:off x="457200" y="1524000"/>
            <a:ext cx="8229600" cy="4525963"/>
          </a:xfrm>
        </p:spPr>
        <p:txBody>
          <a:bodyPr>
            <a:normAutofit/>
          </a:bodyPr>
          <a:lstStyle/>
          <a:p>
            <a:r>
              <a:rPr lang="en-US" altLang="en-US" sz="1800" dirty="0">
                <a:ea typeface="ＭＳ Ｐゴシック" panose="020B0600070205080204" pitchFamily="34" charset="-128"/>
              </a:rPr>
              <a:t>Harms, A., Nantais, M., Tuomikoski, K., &amp; Weaver, S. (2019). Designing educational 	data systems to support continuous improvement. </a:t>
            </a:r>
            <a:r>
              <a:rPr lang="en-US" altLang="en-US" sz="1800" i="1" dirty="0">
                <a:ea typeface="ＭＳ Ｐゴシック" panose="020B0600070205080204" pitchFamily="34" charset="-128"/>
              </a:rPr>
              <a:t>Association for Positive 	Behavior Support Newsletter, (17)</a:t>
            </a:r>
            <a:r>
              <a:rPr lang="en-US" altLang="en-US" sz="1800" dirty="0">
                <a:ea typeface="ＭＳ Ｐゴシック" panose="020B0600070205080204" pitchFamily="34" charset="-128"/>
              </a:rPr>
              <a:t> 1 ,p. 2-3.</a:t>
            </a:r>
          </a:p>
          <a:p>
            <a:r>
              <a:rPr lang="en-US" altLang="en-US" sz="1800" dirty="0">
                <a:ea typeface="ＭＳ Ｐゴシック" panose="020B0600070205080204" pitchFamily="34" charset="-128"/>
              </a:rPr>
              <a:t>Greenberg, M. T., &amp; Abenavoli, R. (2017). Universal interventions: Fully exploring 	their impacts and potential to produce population-level impacts. </a:t>
            </a:r>
            <a:r>
              <a:rPr lang="en-US" altLang="en-US" sz="1800" i="1" dirty="0">
                <a:ea typeface="ＭＳ Ｐゴシック" panose="020B0600070205080204" pitchFamily="34" charset="-128"/>
              </a:rPr>
              <a:t>Journal of 	Research on Educational Effectiveness</a:t>
            </a:r>
            <a:r>
              <a:rPr lang="en-US" altLang="en-US" sz="1800" dirty="0">
                <a:ea typeface="ＭＳ Ｐゴシック" panose="020B0600070205080204" pitchFamily="34" charset="-128"/>
              </a:rPr>
              <a:t>, 10(1), 40-67. </a:t>
            </a:r>
          </a:p>
          <a:p>
            <a:r>
              <a:rPr lang="en-US" sz="1800" dirty="0"/>
              <a:t>McIntosh, K., Kelm, J. L., &amp; Canizal Delabra, A. (2016). In search of how principals 	change: A qualitative study of events that help and hinder administrator 	support for school-wide PBIS. </a:t>
            </a:r>
            <a:r>
              <a:rPr lang="en-US" sz="1800" i="1" dirty="0"/>
              <a:t>Journal of Positive Behavior Interventions, 	18</a:t>
            </a:r>
            <a:r>
              <a:rPr lang="en-US" sz="1800" dirty="0"/>
              <a:t>(2), 100-110. doi:10.1177/1098300715599960 </a:t>
            </a:r>
            <a:endParaRPr lang="en-US" altLang="en-US" sz="1800" dirty="0">
              <a:ea typeface="ＭＳ Ｐゴシック" panose="020B0600070205080204" pitchFamily="34" charset="-128"/>
            </a:endParaRPr>
          </a:p>
          <a:p>
            <a:r>
              <a:rPr lang="en-US" altLang="en-US" sz="1800" dirty="0">
                <a:ea typeface="ＭＳ Ｐゴシック" panose="020B0600070205080204" pitchFamily="34" charset="-128"/>
              </a:rPr>
              <a:t>Scott, T. M., &amp; Barrett, S. B. (2004). Using staff and student time engaged in 	disciplinary procedures to evaluate the impact of school-wide PBS. </a:t>
            </a:r>
            <a:r>
              <a:rPr lang="en-US" altLang="en-US" sz="1800" i="1" dirty="0">
                <a:ea typeface="ＭＳ Ｐゴシック" panose="020B0600070205080204" pitchFamily="34" charset="-128"/>
              </a:rPr>
              <a:t>Journal 	of Positive Behavior Interventions, 6(</a:t>
            </a:r>
            <a:r>
              <a:rPr lang="en-US" altLang="en-US" sz="1800" dirty="0">
                <a:ea typeface="ＭＳ Ｐゴシック" panose="020B0600070205080204" pitchFamily="34" charset="-128"/>
              </a:rPr>
              <a:t>1), 21-27. 	doi:10.1177/10983007040060010401	</a:t>
            </a:r>
          </a:p>
        </p:txBody>
      </p:sp>
    </p:spTree>
    <p:extLst>
      <p:ext uri="{BB962C8B-B14F-4D97-AF65-F5344CB8AC3E}">
        <p14:creationId xmlns:p14="http://schemas.microsoft.com/office/powerpoint/2010/main" val="3901539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BB87865B-0524-8A44-BBBC-CA1B5E56C8EA}"/>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Essential Questions</a:t>
            </a:r>
          </a:p>
        </p:txBody>
      </p:sp>
      <p:sp>
        <p:nvSpPr>
          <p:cNvPr id="31747" name="Content Placeholder 2">
            <a:extLst>
              <a:ext uri="{FF2B5EF4-FFF2-40B4-BE49-F238E27FC236}">
                <a16:creationId xmlns:a16="http://schemas.microsoft.com/office/drawing/2014/main" id="{9F3764C7-E968-9649-8385-5815AE04E9F8}"/>
              </a:ext>
            </a:extLst>
          </p:cNvPr>
          <p:cNvSpPr>
            <a:spLocks noGrp="1"/>
          </p:cNvSpPr>
          <p:nvPr>
            <p:ph idx="1"/>
          </p:nvPr>
        </p:nvSpPr>
        <p:spPr/>
        <p:txBody>
          <a:bodyPr/>
          <a:lstStyle/>
          <a:p>
            <a:pPr>
              <a:defRPr/>
            </a:pPr>
            <a:r>
              <a:rPr lang="en-US" altLang="en-US" dirty="0"/>
              <a:t>What are some of the </a:t>
            </a:r>
            <a:r>
              <a:rPr lang="en-US" altLang="en-US" b="1" dirty="0"/>
              <a:t>key components </a:t>
            </a:r>
            <a:r>
              <a:rPr lang="en-US" altLang="en-US" dirty="0"/>
              <a:t>of </a:t>
            </a:r>
            <a:r>
              <a:rPr lang="en-US" altLang="en-US" b="1" dirty="0"/>
              <a:t>implementing</a:t>
            </a:r>
            <a:r>
              <a:rPr lang="en-US" altLang="en-US" dirty="0"/>
              <a:t> </a:t>
            </a:r>
            <a:r>
              <a:rPr lang="en-US" altLang="en-US" b="1" dirty="0"/>
              <a:t>school improvement</a:t>
            </a:r>
            <a:r>
              <a:rPr lang="en-US" altLang="en-US" dirty="0"/>
              <a:t> and </a:t>
            </a:r>
            <a:r>
              <a:rPr lang="en-US" altLang="en-US" b="1" dirty="0"/>
              <a:t>MTSS</a:t>
            </a:r>
            <a:r>
              <a:rPr lang="en-US" altLang="en-US" dirty="0"/>
              <a:t> in your school setting?</a:t>
            </a:r>
          </a:p>
          <a:p>
            <a:pPr>
              <a:defRPr/>
            </a:pPr>
            <a:endParaRPr lang="en-US" altLang="en-US" dirty="0"/>
          </a:p>
          <a:p>
            <a:pPr>
              <a:defRPr/>
            </a:pPr>
            <a:endParaRPr lang="en-US" altLang="en-US" dirty="0">
              <a:ea typeface="+mn-ea"/>
              <a:cs typeface="+mn-cs"/>
            </a:endParaRPr>
          </a:p>
          <a:p>
            <a:pPr>
              <a:defRPr/>
            </a:pPr>
            <a:endParaRPr lang="en-US" altLang="en-US" dirty="0">
              <a:ea typeface="+mn-ea"/>
              <a:cs typeface="+mn-cs"/>
            </a:endParaRPr>
          </a:p>
        </p:txBody>
      </p:sp>
    </p:spTree>
    <p:extLst>
      <p:ext uri="{BB962C8B-B14F-4D97-AF65-F5344CB8AC3E}">
        <p14:creationId xmlns:p14="http://schemas.microsoft.com/office/powerpoint/2010/main" val="553781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5B87C677-10B8-6C42-B0AC-10164DE20954}"/>
              </a:ext>
            </a:extLst>
          </p:cNvPr>
          <p:cNvSpPr>
            <a:spLocks noGrp="1" noChangeArrowheads="1"/>
          </p:cNvSpPr>
          <p:nvPr>
            <p:ph type="body" idx="4294967295"/>
          </p:nvPr>
        </p:nvSpPr>
        <p:spPr/>
        <p:txBody>
          <a:bodyPr/>
          <a:lstStyle/>
          <a:p>
            <a:pPr eaLnBrk="1" hangingPunct="1">
              <a:lnSpc>
                <a:spcPct val="80000"/>
              </a:lnSpc>
            </a:pPr>
            <a:r>
              <a:rPr lang="en-US" altLang="en-US" sz="2800" dirty="0">
                <a:latin typeface="Times New Roman" panose="02020603050405020304" pitchFamily="18" charset="0"/>
                <a:ea typeface="ＭＳ Ｐゴシック" panose="020B0600070205080204" pitchFamily="34" charset="-128"/>
              </a:rPr>
              <a:t>“Systematic Analysis and Model Development for High School Positive Behavior Support” Institute for Education Science, U.S. Department of Education, Submitted with the University of Oregon. Awarded 2007. </a:t>
            </a:r>
          </a:p>
          <a:p>
            <a:pPr eaLnBrk="1" hangingPunct="1">
              <a:lnSpc>
                <a:spcPct val="80000"/>
              </a:lnSpc>
              <a:buFontTx/>
              <a:buNone/>
            </a:pPr>
            <a:r>
              <a:rPr lang="en-US" altLang="en-US" sz="2800" dirty="0">
                <a:latin typeface="Times New Roman" panose="02020603050405020304" pitchFamily="18" charset="0"/>
                <a:ea typeface="ＭＳ Ｐゴシック" panose="020B0600070205080204" pitchFamily="34" charset="-128"/>
              </a:rPr>
              <a:t>	(Q215S07001)</a:t>
            </a:r>
          </a:p>
          <a:p>
            <a:pPr eaLnBrk="1" hangingPunct="1">
              <a:lnSpc>
                <a:spcPct val="80000"/>
              </a:lnSpc>
              <a:buFontTx/>
              <a:buNone/>
            </a:pPr>
            <a:endParaRPr lang="en-US" altLang="en-US" sz="2800" dirty="0">
              <a:latin typeface="Times New Roman" panose="02020603050405020304" pitchFamily="18" charset="0"/>
              <a:ea typeface="ＭＳ Ｐゴシック" panose="020B0600070205080204" pitchFamily="34" charset="-128"/>
            </a:endParaRPr>
          </a:p>
          <a:p>
            <a:pPr eaLnBrk="1" hangingPunct="1">
              <a:lnSpc>
                <a:spcPct val="80000"/>
              </a:lnSpc>
            </a:pPr>
            <a:r>
              <a:rPr lang="en-US" altLang="en-US" sz="2800" dirty="0">
                <a:latin typeface="Times New Roman" panose="02020603050405020304" pitchFamily="18" charset="0"/>
                <a:ea typeface="ＭＳ Ｐゴシック" panose="020B0600070205080204" pitchFamily="34" charset="-128"/>
              </a:rPr>
              <a:t>“Character Education: Application of Positive Behavior Supports” to U.S. Department of Education, Safe and Drug Free Schools. Awarded 2007. (R324A070157)</a:t>
            </a:r>
          </a:p>
          <a:p>
            <a:pPr eaLnBrk="1" hangingPunct="1">
              <a:lnSpc>
                <a:spcPct val="80000"/>
              </a:lnSpc>
            </a:pPr>
            <a:endParaRPr lang="en-US" altLang="en-US" sz="2800" dirty="0">
              <a:latin typeface="Times New Roman" panose="02020603050405020304" pitchFamily="18" charset="0"/>
              <a:ea typeface="ＭＳ Ｐゴシック" panose="020B0600070205080204" pitchFamily="34" charset="-128"/>
            </a:endParaRPr>
          </a:p>
        </p:txBody>
      </p:sp>
      <p:sp>
        <p:nvSpPr>
          <p:cNvPr id="37890" name="Rectangle 3">
            <a:extLst>
              <a:ext uri="{FF2B5EF4-FFF2-40B4-BE49-F238E27FC236}">
                <a16:creationId xmlns:a16="http://schemas.microsoft.com/office/drawing/2014/main" id="{BC0AEFDD-2E3D-FF43-BC1C-BF1D217532AE}"/>
              </a:ext>
            </a:extLst>
          </p:cNvPr>
          <p:cNvSpPr>
            <a:spLocks noChangeArrowheads="1"/>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4000" dirty="0">
                <a:latin typeface="Times" pitchFamily="2" charset="0"/>
                <a:cs typeface="Arial" panose="020B0604020202020204" pitchFamily="34" charset="0"/>
              </a:rPr>
              <a:t>Thank you!</a:t>
            </a:r>
            <a:endParaRPr lang="en-US" altLang="en-US" dirty="0">
              <a:latin typeface="Times" pitchFamily="2" charset="0"/>
              <a:cs typeface="Arial" panose="020B0604020202020204" pitchFamily="34" charset="0"/>
            </a:endParaRPr>
          </a:p>
        </p:txBody>
      </p:sp>
    </p:spTree>
    <p:extLst>
      <p:ext uri="{BB962C8B-B14F-4D97-AF65-F5344CB8AC3E}">
        <p14:creationId xmlns:p14="http://schemas.microsoft.com/office/powerpoint/2010/main" val="213866722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p:txBody>
          <a:bodyPr/>
          <a:lstStyle/>
          <a:p>
            <a:r>
              <a:rPr lang="en-US" altLang="en-US" dirty="0">
                <a:ea typeface="ＭＳ Ｐゴシック" panose="020B0600070205080204" pitchFamily="34" charset="-128"/>
              </a:rPr>
              <a:t>Effective Schools</a:t>
            </a:r>
            <a:endParaRPr lang="en-US" dirty="0"/>
          </a:p>
        </p:txBody>
      </p:sp>
      <p:sp>
        <p:nvSpPr>
          <p:cNvPr id="3" name="Subtitle 2">
            <a:extLst>
              <a:ext uri="{FF2B5EF4-FFF2-40B4-BE49-F238E27FC236}">
                <a16:creationId xmlns:a16="http://schemas.microsoft.com/office/drawing/2014/main" id="{C6BB5BE1-665E-E545-A45A-46C6DDC06B9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60293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D781C13F-D2F1-954C-8A31-9CE74655145D}"/>
              </a:ext>
            </a:extLst>
          </p:cNvPr>
          <p:cNvSpPr>
            <a:spLocks noGrp="1"/>
          </p:cNvSpPr>
          <p:nvPr>
            <p:ph type="title"/>
          </p:nvPr>
        </p:nvSpPr>
        <p:spPr/>
        <p:txBody>
          <a:bodyPr/>
          <a:lstStyle/>
          <a:p>
            <a:r>
              <a:rPr lang="en-US" altLang="en-US" dirty="0">
                <a:ea typeface="ＭＳ Ｐゴシック" panose="020B0600070205080204" pitchFamily="34" charset="-128"/>
              </a:rPr>
              <a:t>In General - Professions and MTSS</a:t>
            </a:r>
          </a:p>
        </p:txBody>
      </p:sp>
      <p:sp>
        <p:nvSpPr>
          <p:cNvPr id="4" name="Rectangle 3">
            <a:extLst>
              <a:ext uri="{FF2B5EF4-FFF2-40B4-BE49-F238E27FC236}">
                <a16:creationId xmlns:a16="http://schemas.microsoft.com/office/drawing/2014/main" id="{844AA5E5-5FCB-8E4B-8F91-4FA4A62B9A78}"/>
              </a:ext>
            </a:extLst>
          </p:cNvPr>
          <p:cNvSpPr>
            <a:spLocks noChangeArrowheads="1"/>
          </p:cNvSpPr>
          <p:nvPr/>
        </p:nvSpPr>
        <p:spPr bwMode="auto">
          <a:xfrm>
            <a:off x="2895600" y="4591264"/>
            <a:ext cx="1447800" cy="83820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sz="3200" dirty="0">
                <a:latin typeface="+mn-lt"/>
                <a:ea typeface="+mn-ea"/>
              </a:rPr>
              <a:t>PBIS</a:t>
            </a:r>
            <a:endParaRPr lang="en-US" dirty="0">
              <a:solidFill>
                <a:schemeClr val="lt1"/>
              </a:solidFill>
              <a:latin typeface="+mn-lt"/>
              <a:ea typeface="+mn-ea"/>
            </a:endParaRPr>
          </a:p>
        </p:txBody>
      </p:sp>
      <p:sp>
        <p:nvSpPr>
          <p:cNvPr id="8" name="Rectangle 7">
            <a:extLst>
              <a:ext uri="{FF2B5EF4-FFF2-40B4-BE49-F238E27FC236}">
                <a16:creationId xmlns:a16="http://schemas.microsoft.com/office/drawing/2014/main" id="{78F83D49-32AF-6C45-B0A0-A4569BD39E64}"/>
              </a:ext>
            </a:extLst>
          </p:cNvPr>
          <p:cNvSpPr>
            <a:spLocks noChangeArrowheads="1"/>
          </p:cNvSpPr>
          <p:nvPr/>
        </p:nvSpPr>
        <p:spPr bwMode="auto">
          <a:xfrm>
            <a:off x="838200" y="4591264"/>
            <a:ext cx="1447800" cy="83820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sz="3200" dirty="0">
                <a:latin typeface="+mn-lt"/>
                <a:ea typeface="+mn-ea"/>
              </a:rPr>
              <a:t>RtI</a:t>
            </a:r>
            <a:endParaRPr lang="en-US" dirty="0">
              <a:solidFill>
                <a:schemeClr val="lt1"/>
              </a:solidFill>
              <a:latin typeface="+mn-lt"/>
              <a:ea typeface="+mn-ea"/>
            </a:endParaRPr>
          </a:p>
        </p:txBody>
      </p:sp>
      <p:sp>
        <p:nvSpPr>
          <p:cNvPr id="9" name="Rectangle 8">
            <a:extLst>
              <a:ext uri="{FF2B5EF4-FFF2-40B4-BE49-F238E27FC236}">
                <a16:creationId xmlns:a16="http://schemas.microsoft.com/office/drawing/2014/main" id="{F9AE9DCC-3FEC-A54A-A3CE-97E0E87D4CBE}"/>
              </a:ext>
            </a:extLst>
          </p:cNvPr>
          <p:cNvSpPr>
            <a:spLocks noChangeArrowheads="1"/>
          </p:cNvSpPr>
          <p:nvPr/>
        </p:nvSpPr>
        <p:spPr bwMode="auto">
          <a:xfrm>
            <a:off x="7010400" y="4591264"/>
            <a:ext cx="1447800" cy="83820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sz="3200" dirty="0">
                <a:latin typeface="+mn-lt"/>
                <a:ea typeface="+mn-ea"/>
              </a:rPr>
              <a:t>SBMH</a:t>
            </a:r>
            <a:endParaRPr lang="en-US" dirty="0">
              <a:solidFill>
                <a:schemeClr val="lt1"/>
              </a:solidFill>
              <a:latin typeface="+mn-lt"/>
              <a:ea typeface="+mn-ea"/>
            </a:endParaRPr>
          </a:p>
        </p:txBody>
      </p:sp>
      <p:sp>
        <p:nvSpPr>
          <p:cNvPr id="10" name="Rectangle 9">
            <a:extLst>
              <a:ext uri="{FF2B5EF4-FFF2-40B4-BE49-F238E27FC236}">
                <a16:creationId xmlns:a16="http://schemas.microsoft.com/office/drawing/2014/main" id="{CC32C22B-0020-484C-B0D9-1AF5C4F1F219}"/>
              </a:ext>
            </a:extLst>
          </p:cNvPr>
          <p:cNvSpPr>
            <a:spLocks noChangeArrowheads="1"/>
          </p:cNvSpPr>
          <p:nvPr/>
        </p:nvSpPr>
        <p:spPr bwMode="auto">
          <a:xfrm>
            <a:off x="4876800" y="4591264"/>
            <a:ext cx="1447800" cy="83820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sz="3200" dirty="0">
                <a:latin typeface="+mn-lt"/>
                <a:ea typeface="+mn-ea"/>
              </a:rPr>
              <a:t>SEL</a:t>
            </a:r>
            <a:endParaRPr lang="en-US" dirty="0">
              <a:solidFill>
                <a:schemeClr val="lt1"/>
              </a:solidFill>
              <a:latin typeface="+mn-lt"/>
              <a:ea typeface="+mn-ea"/>
            </a:endParaRPr>
          </a:p>
        </p:txBody>
      </p:sp>
      <p:sp>
        <p:nvSpPr>
          <p:cNvPr id="11" name="Rectangle 10">
            <a:extLst>
              <a:ext uri="{FF2B5EF4-FFF2-40B4-BE49-F238E27FC236}">
                <a16:creationId xmlns:a16="http://schemas.microsoft.com/office/drawing/2014/main" id="{297C7EBF-F352-E34F-8D9B-1F3A313DEB9E}"/>
              </a:ext>
            </a:extLst>
          </p:cNvPr>
          <p:cNvSpPr>
            <a:spLocks noChangeArrowheads="1"/>
          </p:cNvSpPr>
          <p:nvPr/>
        </p:nvSpPr>
        <p:spPr bwMode="auto">
          <a:xfrm>
            <a:off x="2971800" y="1931195"/>
            <a:ext cx="1447800" cy="83820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Special Education</a:t>
            </a:r>
            <a:endParaRPr lang="en-US" dirty="0">
              <a:solidFill>
                <a:schemeClr val="lt1"/>
              </a:solidFill>
              <a:latin typeface="+mn-lt"/>
              <a:ea typeface="+mn-ea"/>
            </a:endParaRPr>
          </a:p>
        </p:txBody>
      </p:sp>
      <p:sp>
        <p:nvSpPr>
          <p:cNvPr id="12" name="Rectangle 11">
            <a:extLst>
              <a:ext uri="{FF2B5EF4-FFF2-40B4-BE49-F238E27FC236}">
                <a16:creationId xmlns:a16="http://schemas.microsoft.com/office/drawing/2014/main" id="{10A30463-F678-7842-959B-E4089A4ED04D}"/>
              </a:ext>
            </a:extLst>
          </p:cNvPr>
          <p:cNvSpPr>
            <a:spLocks noChangeArrowheads="1"/>
          </p:cNvSpPr>
          <p:nvPr/>
        </p:nvSpPr>
        <p:spPr bwMode="auto">
          <a:xfrm>
            <a:off x="838200" y="1931195"/>
            <a:ext cx="1447800" cy="83820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School Psychology</a:t>
            </a:r>
            <a:endParaRPr lang="en-US" dirty="0">
              <a:solidFill>
                <a:schemeClr val="lt1"/>
              </a:solidFill>
              <a:latin typeface="+mn-lt"/>
              <a:ea typeface="+mn-ea"/>
            </a:endParaRPr>
          </a:p>
        </p:txBody>
      </p:sp>
      <p:sp>
        <p:nvSpPr>
          <p:cNvPr id="13" name="Rectangle 12">
            <a:extLst>
              <a:ext uri="{FF2B5EF4-FFF2-40B4-BE49-F238E27FC236}">
                <a16:creationId xmlns:a16="http://schemas.microsoft.com/office/drawing/2014/main" id="{B3C25B38-C68A-D845-BBEA-F89231A246AE}"/>
              </a:ext>
            </a:extLst>
          </p:cNvPr>
          <p:cNvSpPr>
            <a:spLocks noChangeArrowheads="1"/>
          </p:cNvSpPr>
          <p:nvPr/>
        </p:nvSpPr>
        <p:spPr bwMode="auto">
          <a:xfrm>
            <a:off x="4953000" y="1931195"/>
            <a:ext cx="1447800" cy="83820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Psychology, Social Work</a:t>
            </a:r>
            <a:endParaRPr lang="en-US" dirty="0">
              <a:solidFill>
                <a:schemeClr val="lt1"/>
              </a:solidFill>
              <a:latin typeface="+mn-lt"/>
              <a:ea typeface="+mn-ea"/>
            </a:endParaRPr>
          </a:p>
        </p:txBody>
      </p:sp>
      <p:sp>
        <p:nvSpPr>
          <p:cNvPr id="14" name="Rectangle 13">
            <a:extLst>
              <a:ext uri="{FF2B5EF4-FFF2-40B4-BE49-F238E27FC236}">
                <a16:creationId xmlns:a16="http://schemas.microsoft.com/office/drawing/2014/main" id="{9CFEB344-9E01-2845-B987-0A19BEE41502}"/>
              </a:ext>
            </a:extLst>
          </p:cNvPr>
          <p:cNvSpPr>
            <a:spLocks noChangeArrowheads="1"/>
          </p:cNvSpPr>
          <p:nvPr/>
        </p:nvSpPr>
        <p:spPr bwMode="auto">
          <a:xfrm>
            <a:off x="6934200" y="1931195"/>
            <a:ext cx="1447800" cy="83820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Psychiatry, Social Work</a:t>
            </a:r>
            <a:endParaRPr lang="en-US" dirty="0">
              <a:solidFill>
                <a:schemeClr val="lt1"/>
              </a:solidFill>
              <a:latin typeface="+mn-lt"/>
              <a:ea typeface="+mn-ea"/>
            </a:endParaRPr>
          </a:p>
        </p:txBody>
      </p:sp>
      <p:sp>
        <p:nvSpPr>
          <p:cNvPr id="15" name="Down Arrow 14">
            <a:extLst>
              <a:ext uri="{FF2B5EF4-FFF2-40B4-BE49-F238E27FC236}">
                <a16:creationId xmlns:a16="http://schemas.microsoft.com/office/drawing/2014/main" id="{C9F9B2DE-B9EB-D949-A4DF-E43FBEA2DC9E}"/>
              </a:ext>
            </a:extLst>
          </p:cNvPr>
          <p:cNvSpPr>
            <a:spLocks noChangeArrowheads="1"/>
          </p:cNvSpPr>
          <p:nvPr/>
        </p:nvSpPr>
        <p:spPr bwMode="auto">
          <a:xfrm>
            <a:off x="1178104" y="3276600"/>
            <a:ext cx="838200" cy="990600"/>
          </a:xfrm>
          <a:prstGeom prst="downArrow">
            <a:avLst>
              <a:gd name="adj1" fmla="val 50000"/>
              <a:gd name="adj2" fmla="val 49997"/>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dirty="0">
              <a:solidFill>
                <a:schemeClr val="lt1"/>
              </a:solidFill>
              <a:latin typeface="+mn-lt"/>
              <a:ea typeface="+mn-ea"/>
            </a:endParaRPr>
          </a:p>
        </p:txBody>
      </p:sp>
      <p:sp>
        <p:nvSpPr>
          <p:cNvPr id="16" name="Down Arrow 15">
            <a:extLst>
              <a:ext uri="{FF2B5EF4-FFF2-40B4-BE49-F238E27FC236}">
                <a16:creationId xmlns:a16="http://schemas.microsoft.com/office/drawing/2014/main" id="{23C063BC-5823-714E-8881-490DA0B4AB1D}"/>
              </a:ext>
            </a:extLst>
          </p:cNvPr>
          <p:cNvSpPr>
            <a:spLocks noChangeArrowheads="1"/>
          </p:cNvSpPr>
          <p:nvPr/>
        </p:nvSpPr>
        <p:spPr bwMode="auto">
          <a:xfrm>
            <a:off x="3276600" y="3276600"/>
            <a:ext cx="838200" cy="990600"/>
          </a:xfrm>
          <a:prstGeom prst="downArrow">
            <a:avLst>
              <a:gd name="adj1" fmla="val 50000"/>
              <a:gd name="adj2" fmla="val 49997"/>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dirty="0">
              <a:solidFill>
                <a:schemeClr val="lt1"/>
              </a:solidFill>
              <a:latin typeface="+mn-lt"/>
              <a:ea typeface="+mn-ea"/>
            </a:endParaRPr>
          </a:p>
        </p:txBody>
      </p:sp>
      <p:sp>
        <p:nvSpPr>
          <p:cNvPr id="17" name="Down Arrow 16">
            <a:extLst>
              <a:ext uri="{FF2B5EF4-FFF2-40B4-BE49-F238E27FC236}">
                <a16:creationId xmlns:a16="http://schemas.microsoft.com/office/drawing/2014/main" id="{60CA621F-7D0C-0046-9D7B-FE947DD1CB83}"/>
              </a:ext>
            </a:extLst>
          </p:cNvPr>
          <p:cNvSpPr>
            <a:spLocks noChangeArrowheads="1"/>
          </p:cNvSpPr>
          <p:nvPr/>
        </p:nvSpPr>
        <p:spPr bwMode="auto">
          <a:xfrm>
            <a:off x="5335710" y="3280882"/>
            <a:ext cx="838200" cy="990600"/>
          </a:xfrm>
          <a:prstGeom prst="downArrow">
            <a:avLst>
              <a:gd name="adj1" fmla="val 50000"/>
              <a:gd name="adj2" fmla="val 49997"/>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dirty="0">
              <a:solidFill>
                <a:schemeClr val="lt1"/>
              </a:solidFill>
              <a:latin typeface="+mn-lt"/>
              <a:ea typeface="+mn-ea"/>
            </a:endParaRPr>
          </a:p>
        </p:txBody>
      </p:sp>
      <p:sp>
        <p:nvSpPr>
          <p:cNvPr id="18" name="Down Arrow 17">
            <a:extLst>
              <a:ext uri="{FF2B5EF4-FFF2-40B4-BE49-F238E27FC236}">
                <a16:creationId xmlns:a16="http://schemas.microsoft.com/office/drawing/2014/main" id="{8F0C6168-1290-9647-89A8-58E4D60B198E}"/>
              </a:ext>
            </a:extLst>
          </p:cNvPr>
          <p:cNvSpPr>
            <a:spLocks noChangeArrowheads="1"/>
          </p:cNvSpPr>
          <p:nvPr/>
        </p:nvSpPr>
        <p:spPr bwMode="auto">
          <a:xfrm>
            <a:off x="7294652" y="3276600"/>
            <a:ext cx="838200" cy="990600"/>
          </a:xfrm>
          <a:prstGeom prst="downArrow">
            <a:avLst>
              <a:gd name="adj1" fmla="val 50000"/>
              <a:gd name="adj2" fmla="val 49997"/>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dirty="0">
              <a:solidFill>
                <a:schemeClr val="lt1"/>
              </a:solidFill>
              <a:latin typeface="+mn-lt"/>
              <a:ea typeface="+mn-ea"/>
            </a:endParaRPr>
          </a:p>
        </p:txBody>
      </p:sp>
    </p:spTree>
    <p:extLst>
      <p:ext uri="{BB962C8B-B14F-4D97-AF65-F5344CB8AC3E}">
        <p14:creationId xmlns:p14="http://schemas.microsoft.com/office/powerpoint/2010/main" val="1553737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994</TotalTime>
  <Words>2538</Words>
  <Application>Microsoft Office PowerPoint</Application>
  <PresentationFormat>On-screen Show (4:3)</PresentationFormat>
  <Paragraphs>399</Paragraphs>
  <Slides>53</Slides>
  <Notes>14</Notes>
  <HiddenSlides>9</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53</vt:i4>
      </vt:variant>
    </vt:vector>
  </HeadingPairs>
  <TitlesOfParts>
    <vt:vector size="63" baseType="lpstr">
      <vt:lpstr>Arial</vt:lpstr>
      <vt:lpstr>Calibri</vt:lpstr>
      <vt:lpstr>Calibri Light</vt:lpstr>
      <vt:lpstr>Comic Sans MS</vt:lpstr>
      <vt:lpstr>Times</vt:lpstr>
      <vt:lpstr>Times New Roman</vt:lpstr>
      <vt:lpstr>Office Theme</vt:lpstr>
      <vt:lpstr>Drawing</vt:lpstr>
      <vt:lpstr>Chart</vt:lpstr>
      <vt:lpstr>Document</vt:lpstr>
      <vt:lpstr>Keeping Silos but Baking Better Bread: Integrating MTSS Efforts to Transform Practices</vt:lpstr>
      <vt:lpstr>Keep going!</vt:lpstr>
      <vt:lpstr>Thank you!</vt:lpstr>
      <vt:lpstr>PowerPoint's</vt:lpstr>
      <vt:lpstr>Essential Questions</vt:lpstr>
      <vt:lpstr>Essential Questions</vt:lpstr>
      <vt:lpstr>PowerPoint Presentation</vt:lpstr>
      <vt:lpstr>Effective Schools</vt:lpstr>
      <vt:lpstr>In General - Professions and MTSS</vt:lpstr>
      <vt:lpstr>Death by Survey</vt:lpstr>
      <vt:lpstr>Integration of Efforts  Silos are OK, let’s bake bread</vt:lpstr>
      <vt:lpstr>PowerPoint Presentation</vt:lpstr>
      <vt:lpstr>Are your Ready for Change?</vt:lpstr>
      <vt:lpstr>Activity – P. 3</vt:lpstr>
      <vt:lpstr>Activity – P. 2</vt:lpstr>
      <vt:lpstr>Activity – Handout</vt:lpstr>
      <vt:lpstr>Connections Between School Improvement and MTSS</vt:lpstr>
      <vt:lpstr>PowerPoint Presentation</vt:lpstr>
      <vt:lpstr>Key Elements</vt:lpstr>
      <vt:lpstr>Problem Solving</vt:lpstr>
      <vt:lpstr>Designing School-Wide Systems for Student Success A Response to Intervention Model/MTSS</vt:lpstr>
      <vt:lpstr>PowerPoint Presentation</vt:lpstr>
      <vt:lpstr>How do you protect your home?     Similar to MTSS</vt:lpstr>
      <vt:lpstr>CSR’s &amp; Continuous Improvement By Design</vt:lpstr>
      <vt:lpstr>What You Doing Already? (P. 6)</vt:lpstr>
      <vt:lpstr>Key Principles</vt:lpstr>
      <vt:lpstr>Question Receipt Reinforcement</vt:lpstr>
      <vt:lpstr>Ways to give feedback</vt:lpstr>
      <vt:lpstr>Shaping and New Years Resolutions</vt:lpstr>
      <vt:lpstr>Making Connections with Universal Supports – P. 9 </vt:lpstr>
      <vt:lpstr>Targeted Supports - Have a Coke!</vt:lpstr>
      <vt:lpstr>Why Did You Speed?</vt:lpstr>
      <vt:lpstr>Samples of Functions of Behavior (link)</vt:lpstr>
      <vt:lpstr>Saving Time and Discipline Referrals </vt:lpstr>
      <vt:lpstr>How does School Improvement and MTSS Add Value to Each Other In Your School?</vt:lpstr>
      <vt:lpstr>Key Components for Implementation</vt:lpstr>
      <vt:lpstr>Good idea – poor implementation</vt:lpstr>
      <vt:lpstr>Implementation </vt:lpstr>
      <vt:lpstr>PowerPoint Presentation</vt:lpstr>
      <vt:lpstr>Find the Common Problem</vt:lpstr>
      <vt:lpstr>Northfield Middle/High School, VT</vt:lpstr>
      <vt:lpstr>Northfield Middle/High School, VT</vt:lpstr>
      <vt:lpstr>School Improvement, MTSS, and  SIP Outcomes</vt:lpstr>
      <vt:lpstr>Three Elements </vt:lpstr>
      <vt:lpstr>Defining yourself</vt:lpstr>
      <vt:lpstr>Administrative Support (link) Theme Song</vt:lpstr>
      <vt:lpstr>Three Types of Team Members </vt:lpstr>
      <vt:lpstr>Activity</vt:lpstr>
      <vt:lpstr>To Learn More (link)</vt:lpstr>
      <vt:lpstr>PowerPoint's</vt:lpstr>
      <vt:lpstr>PowerPoint Presentation</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Bohanon, Hank</dc:creator>
  <cp:lastModifiedBy>Hank Bohanon</cp:lastModifiedBy>
  <cp:revision>10</cp:revision>
  <dcterms:created xsi:type="dcterms:W3CDTF">2019-06-10T21:43:46Z</dcterms:created>
  <dcterms:modified xsi:type="dcterms:W3CDTF">2023-10-12T19:17:33Z</dcterms:modified>
</cp:coreProperties>
</file>