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8"/>
  </p:notesMasterIdLst>
  <p:sldIdLst>
    <p:sldId id="3681" r:id="rId2"/>
    <p:sldId id="256" r:id="rId3"/>
    <p:sldId id="540" r:id="rId4"/>
    <p:sldId id="3671" r:id="rId5"/>
    <p:sldId id="323" r:id="rId6"/>
    <p:sldId id="324" r:id="rId7"/>
    <p:sldId id="537" r:id="rId8"/>
    <p:sldId id="3581" r:id="rId9"/>
    <p:sldId id="3682" r:id="rId10"/>
    <p:sldId id="3683" r:id="rId11"/>
    <p:sldId id="3684" r:id="rId12"/>
    <p:sldId id="534" r:id="rId13"/>
    <p:sldId id="258" r:id="rId14"/>
    <p:sldId id="3589" r:id="rId15"/>
    <p:sldId id="533" r:id="rId16"/>
    <p:sldId id="3685" r:id="rId17"/>
    <p:sldId id="515" r:id="rId18"/>
    <p:sldId id="517" r:id="rId19"/>
    <p:sldId id="518" r:id="rId20"/>
    <p:sldId id="582" r:id="rId21"/>
    <p:sldId id="3633" r:id="rId22"/>
    <p:sldId id="3641" r:id="rId23"/>
    <p:sldId id="3591" r:id="rId24"/>
    <p:sldId id="3600" r:id="rId25"/>
    <p:sldId id="3601" r:id="rId26"/>
    <p:sldId id="522" r:id="rId27"/>
    <p:sldId id="3602" r:id="rId28"/>
    <p:sldId id="3603" r:id="rId29"/>
    <p:sldId id="401" r:id="rId30"/>
    <p:sldId id="3605" r:id="rId31"/>
    <p:sldId id="3606" r:id="rId32"/>
    <p:sldId id="3629" r:id="rId33"/>
    <p:sldId id="277" r:id="rId34"/>
    <p:sldId id="3607" r:id="rId35"/>
    <p:sldId id="3608" r:id="rId36"/>
    <p:sldId id="352" r:id="rId37"/>
    <p:sldId id="3609" r:id="rId38"/>
    <p:sldId id="3615" r:id="rId39"/>
    <p:sldId id="382" r:id="rId40"/>
    <p:sldId id="3616" r:id="rId41"/>
    <p:sldId id="355" r:id="rId42"/>
    <p:sldId id="456" r:id="rId43"/>
    <p:sldId id="3617" r:id="rId44"/>
    <p:sldId id="3618" r:id="rId45"/>
    <p:sldId id="514" r:id="rId46"/>
    <p:sldId id="357" r:id="rId47"/>
    <p:sldId id="383" r:id="rId48"/>
    <p:sldId id="3670" r:id="rId49"/>
    <p:sldId id="3621" r:id="rId50"/>
    <p:sldId id="3667" r:id="rId51"/>
    <p:sldId id="3669" r:id="rId52"/>
    <p:sldId id="426" r:id="rId53"/>
    <p:sldId id="358" r:id="rId54"/>
    <p:sldId id="360" r:id="rId55"/>
    <p:sldId id="385" r:id="rId56"/>
    <p:sldId id="3620" r:id="rId57"/>
    <p:sldId id="3622" r:id="rId58"/>
    <p:sldId id="361" r:id="rId59"/>
    <p:sldId id="283" r:id="rId60"/>
    <p:sldId id="364" r:id="rId61"/>
    <p:sldId id="365" r:id="rId62"/>
    <p:sldId id="366" r:id="rId63"/>
    <p:sldId id="367" r:id="rId64"/>
    <p:sldId id="368" r:id="rId65"/>
    <p:sldId id="369" r:id="rId66"/>
    <p:sldId id="370" r:id="rId67"/>
    <p:sldId id="387" r:id="rId68"/>
    <p:sldId id="388" r:id="rId69"/>
    <p:sldId id="389" r:id="rId70"/>
    <p:sldId id="390" r:id="rId71"/>
    <p:sldId id="371" r:id="rId72"/>
    <p:sldId id="372" r:id="rId73"/>
    <p:sldId id="391" r:id="rId74"/>
    <p:sldId id="392" r:id="rId75"/>
    <p:sldId id="424" r:id="rId76"/>
    <p:sldId id="373" r:id="rId77"/>
    <p:sldId id="374" r:id="rId78"/>
    <p:sldId id="393" r:id="rId79"/>
    <p:sldId id="375" r:id="rId80"/>
    <p:sldId id="427" r:id="rId81"/>
    <p:sldId id="394" r:id="rId82"/>
    <p:sldId id="414" r:id="rId83"/>
    <p:sldId id="377" r:id="rId84"/>
    <p:sldId id="395" r:id="rId85"/>
    <p:sldId id="3624" r:id="rId86"/>
    <p:sldId id="445" r:id="rId87"/>
    <p:sldId id="378" r:id="rId88"/>
    <p:sldId id="446" r:id="rId89"/>
    <p:sldId id="3610" r:id="rId90"/>
    <p:sldId id="3611" r:id="rId91"/>
    <p:sldId id="3612" r:id="rId92"/>
    <p:sldId id="3613" r:id="rId93"/>
    <p:sldId id="3614" r:id="rId94"/>
    <p:sldId id="3687" r:id="rId95"/>
    <p:sldId id="396" r:id="rId96"/>
    <p:sldId id="397" r:id="rId97"/>
    <p:sldId id="398" r:id="rId98"/>
    <p:sldId id="3625" r:id="rId99"/>
    <p:sldId id="3626" r:id="rId100"/>
    <p:sldId id="449" r:id="rId101"/>
    <p:sldId id="399" r:id="rId102"/>
    <p:sldId id="400" r:id="rId103"/>
    <p:sldId id="402" r:id="rId104"/>
    <p:sldId id="403" r:id="rId105"/>
    <p:sldId id="3627" r:id="rId106"/>
    <p:sldId id="3690" r:id="rId107"/>
    <p:sldId id="3689" r:id="rId108"/>
    <p:sldId id="577" r:id="rId109"/>
    <p:sldId id="3677" r:id="rId110"/>
    <p:sldId id="3630" r:id="rId111"/>
    <p:sldId id="3643" r:id="rId112"/>
    <p:sldId id="274" r:id="rId113"/>
    <p:sldId id="275" r:id="rId114"/>
    <p:sldId id="276" r:id="rId115"/>
    <p:sldId id="3679" r:id="rId116"/>
    <p:sldId id="279" r:id="rId117"/>
    <p:sldId id="428" r:id="rId118"/>
    <p:sldId id="280" r:id="rId119"/>
    <p:sldId id="281" r:id="rId120"/>
    <p:sldId id="282" r:id="rId121"/>
    <p:sldId id="284" r:id="rId122"/>
    <p:sldId id="285" r:id="rId123"/>
    <p:sldId id="286" r:id="rId124"/>
    <p:sldId id="287" r:id="rId125"/>
    <p:sldId id="288" r:id="rId126"/>
    <p:sldId id="303" r:id="rId1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717CE2-424F-4347-9AC8-FFC212B77F6F}" v="1" dt="2024-08-26T00:01:21.7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66874"/>
  </p:normalViewPr>
  <p:slideViewPr>
    <p:cSldViewPr snapToGrid="0">
      <p:cViewPr varScale="1">
        <p:scale>
          <a:sx n="36" d="100"/>
          <a:sy n="36" d="100"/>
        </p:scale>
        <p:origin x="173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0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microsoft.com/office/2015/10/relationships/revisionInfo" Target="revisionInfo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hanon, Hank" userId="186dc7a1-2bf7-40b6-9e7e-ff892a86f711" providerId="ADAL" clId="{4E326797-DDE6-4FC6-B85A-5861D278E113}"/>
    <pc:docChg chg="undo custSel addSld delSld modSld sldOrd">
      <pc:chgData name="Bohanon, Hank" userId="186dc7a1-2bf7-40b6-9e7e-ff892a86f711" providerId="ADAL" clId="{4E326797-DDE6-4FC6-B85A-5861D278E113}" dt="2024-05-30T20:29:32.689" v="1022" actId="1076"/>
      <pc:docMkLst>
        <pc:docMk/>
      </pc:docMkLst>
      <pc:sldChg chg="modSp mod">
        <pc:chgData name="Bohanon, Hank" userId="186dc7a1-2bf7-40b6-9e7e-ff892a86f711" providerId="ADAL" clId="{4E326797-DDE6-4FC6-B85A-5861D278E113}" dt="2024-05-28T17:31:34.398" v="446" actId="20577"/>
        <pc:sldMkLst>
          <pc:docMk/>
          <pc:sldMk cId="109857222" sldId="256"/>
        </pc:sldMkLst>
        <pc:spChg chg="mod">
          <ac:chgData name="Bohanon, Hank" userId="186dc7a1-2bf7-40b6-9e7e-ff892a86f711" providerId="ADAL" clId="{4E326797-DDE6-4FC6-B85A-5861D278E113}" dt="2024-05-28T17:31:34.398" v="446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Bohanon, Hank" userId="186dc7a1-2bf7-40b6-9e7e-ff892a86f711" providerId="ADAL" clId="{4E326797-DDE6-4FC6-B85A-5861D278E113}" dt="2024-05-20T16:46:09.200" v="175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 modShow">
        <pc:chgData name="Bohanon, Hank" userId="186dc7a1-2bf7-40b6-9e7e-ff892a86f711" providerId="ADAL" clId="{4E326797-DDE6-4FC6-B85A-5861D278E113}" dt="2024-05-20T16:50:00.712" v="377" actId="729"/>
        <pc:sldMkLst>
          <pc:docMk/>
          <pc:sldMk cId="584683249" sldId="257"/>
        </pc:sldMkLst>
      </pc:sldChg>
      <pc:sldChg chg="add">
        <pc:chgData name="Bohanon, Hank" userId="186dc7a1-2bf7-40b6-9e7e-ff892a86f711" providerId="ADAL" clId="{4E326797-DDE6-4FC6-B85A-5861D278E113}" dt="2024-05-30T19:38:33.837" v="447"/>
        <pc:sldMkLst>
          <pc:docMk/>
          <pc:sldMk cId="1254676402" sldId="258"/>
        </pc:sldMkLst>
      </pc:sldChg>
      <pc:sldChg chg="modSp mod">
        <pc:chgData name="Bohanon, Hank" userId="186dc7a1-2bf7-40b6-9e7e-ff892a86f711" providerId="ADAL" clId="{4E326797-DDE6-4FC6-B85A-5861D278E113}" dt="2024-05-30T19:52:13.672" v="772" actId="20577"/>
        <pc:sldMkLst>
          <pc:docMk/>
          <pc:sldMk cId="2187736140" sldId="288"/>
        </pc:sldMkLst>
        <pc:spChg chg="mod">
          <ac:chgData name="Bohanon, Hank" userId="186dc7a1-2bf7-40b6-9e7e-ff892a86f711" providerId="ADAL" clId="{4E326797-DDE6-4FC6-B85A-5861D278E113}" dt="2024-05-30T19:52:13.672" v="772" actId="20577"/>
          <ac:spMkLst>
            <pc:docMk/>
            <pc:sldMk cId="2187736140" sldId="288"/>
            <ac:spMk id="3" creationId="{00000000-0000-0000-0000-000000000000}"/>
          </ac:spMkLst>
        </pc:spChg>
      </pc:sldChg>
      <pc:sldChg chg="modSp mod">
        <pc:chgData name="Bohanon, Hank" userId="186dc7a1-2bf7-40b6-9e7e-ff892a86f711" providerId="ADAL" clId="{4E326797-DDE6-4FC6-B85A-5861D278E113}" dt="2024-05-20T16:48:41.658" v="349" actId="20577"/>
        <pc:sldMkLst>
          <pc:docMk/>
          <pc:sldMk cId="138924388" sldId="323"/>
        </pc:sldMkLst>
        <pc:spChg chg="mod">
          <ac:chgData name="Bohanon, Hank" userId="186dc7a1-2bf7-40b6-9e7e-ff892a86f711" providerId="ADAL" clId="{4E326797-DDE6-4FC6-B85A-5861D278E113}" dt="2024-05-20T16:48:41.658" v="349" actId="20577"/>
          <ac:spMkLst>
            <pc:docMk/>
            <pc:sldMk cId="138924388" sldId="323"/>
            <ac:spMk id="30722" creationId="{81586AC6-937F-614D-9E57-AA55AB1E94C6}"/>
          </ac:spMkLst>
        </pc:spChg>
      </pc:sldChg>
      <pc:sldChg chg="modSp mod">
        <pc:chgData name="Bohanon, Hank" userId="186dc7a1-2bf7-40b6-9e7e-ff892a86f711" providerId="ADAL" clId="{4E326797-DDE6-4FC6-B85A-5861D278E113}" dt="2024-05-20T16:49:01.217" v="361" actId="113"/>
        <pc:sldMkLst>
          <pc:docMk/>
          <pc:sldMk cId="1003993696" sldId="324"/>
        </pc:sldMkLst>
        <pc:spChg chg="mod">
          <ac:chgData name="Bohanon, Hank" userId="186dc7a1-2bf7-40b6-9e7e-ff892a86f711" providerId="ADAL" clId="{4E326797-DDE6-4FC6-B85A-5861D278E113}" dt="2024-05-20T16:49:01.217" v="361" actId="113"/>
          <ac:spMkLst>
            <pc:docMk/>
            <pc:sldMk cId="1003993696" sldId="324"/>
            <ac:spMk id="21507" creationId="{76B93C10-B00D-944C-8744-EF74CCBFFE2A}"/>
          </ac:spMkLst>
        </pc:spChg>
      </pc:sldChg>
      <pc:sldChg chg="modSp mod">
        <pc:chgData name="Bohanon, Hank" userId="186dc7a1-2bf7-40b6-9e7e-ff892a86f711" providerId="ADAL" clId="{4E326797-DDE6-4FC6-B85A-5861D278E113}" dt="2024-05-20T16:49:46.980" v="375" actId="20577"/>
        <pc:sldMkLst>
          <pc:docMk/>
          <pc:sldMk cId="1291840526" sldId="353"/>
        </pc:sldMkLst>
        <pc:spChg chg="mod">
          <ac:chgData name="Bohanon, Hank" userId="186dc7a1-2bf7-40b6-9e7e-ff892a86f711" providerId="ADAL" clId="{4E326797-DDE6-4FC6-B85A-5861D278E113}" dt="2024-05-20T16:49:46.980" v="375" actId="20577"/>
          <ac:spMkLst>
            <pc:docMk/>
            <pc:sldMk cId="1291840526" sldId="353"/>
            <ac:spMk id="31747" creationId="{9F3764C7-E968-9649-8385-5815AE04E9F8}"/>
          </ac:spMkLst>
        </pc:spChg>
      </pc:sldChg>
      <pc:sldChg chg="mod modShow">
        <pc:chgData name="Bohanon, Hank" userId="186dc7a1-2bf7-40b6-9e7e-ff892a86f711" providerId="ADAL" clId="{4E326797-DDE6-4FC6-B85A-5861D278E113}" dt="2024-05-21T15:24:16.505" v="404" actId="729"/>
        <pc:sldMkLst>
          <pc:docMk/>
          <pc:sldMk cId="2276954063" sldId="357"/>
        </pc:sldMkLst>
      </pc:sldChg>
      <pc:sldChg chg="mod modShow">
        <pc:chgData name="Bohanon, Hank" userId="186dc7a1-2bf7-40b6-9e7e-ff892a86f711" providerId="ADAL" clId="{4E326797-DDE6-4FC6-B85A-5861D278E113}" dt="2024-05-21T15:27:08.961" v="407" actId="729"/>
        <pc:sldMkLst>
          <pc:docMk/>
          <pc:sldMk cId="3445064878" sldId="361"/>
        </pc:sldMkLst>
      </pc:sldChg>
      <pc:sldChg chg="ord">
        <pc:chgData name="Bohanon, Hank" userId="186dc7a1-2bf7-40b6-9e7e-ff892a86f711" providerId="ADAL" clId="{4E326797-DDE6-4FC6-B85A-5861D278E113}" dt="2024-05-20T16:39:22.782" v="0" actId="20578"/>
        <pc:sldMkLst>
          <pc:docMk/>
          <pc:sldMk cId="2691989644" sldId="395"/>
        </pc:sldMkLst>
      </pc:sldChg>
      <pc:sldChg chg="mod modShow">
        <pc:chgData name="Bohanon, Hank" userId="186dc7a1-2bf7-40b6-9e7e-ff892a86f711" providerId="ADAL" clId="{4E326797-DDE6-4FC6-B85A-5861D278E113}" dt="2024-05-20T16:54:12.145" v="386" actId="729"/>
        <pc:sldMkLst>
          <pc:docMk/>
          <pc:sldMk cId="0" sldId="417"/>
        </pc:sldMkLst>
      </pc:sldChg>
      <pc:sldChg chg="mod modShow">
        <pc:chgData name="Bohanon, Hank" userId="186dc7a1-2bf7-40b6-9e7e-ff892a86f711" providerId="ADAL" clId="{4E326797-DDE6-4FC6-B85A-5861D278E113}" dt="2024-05-20T16:54:14.614" v="387" actId="729"/>
        <pc:sldMkLst>
          <pc:docMk/>
          <pc:sldMk cId="0" sldId="418"/>
        </pc:sldMkLst>
      </pc:sldChg>
      <pc:sldChg chg="mod modShow">
        <pc:chgData name="Bohanon, Hank" userId="186dc7a1-2bf7-40b6-9e7e-ff892a86f711" providerId="ADAL" clId="{4E326797-DDE6-4FC6-B85A-5861D278E113}" dt="2024-05-20T16:54:17.623" v="388" actId="729"/>
        <pc:sldMkLst>
          <pc:docMk/>
          <pc:sldMk cId="0" sldId="419"/>
        </pc:sldMkLst>
      </pc:sldChg>
      <pc:sldChg chg="mod modShow">
        <pc:chgData name="Bohanon, Hank" userId="186dc7a1-2bf7-40b6-9e7e-ff892a86f711" providerId="ADAL" clId="{4E326797-DDE6-4FC6-B85A-5861D278E113}" dt="2024-05-20T16:54:22.819" v="389" actId="729"/>
        <pc:sldMkLst>
          <pc:docMk/>
          <pc:sldMk cId="0" sldId="420"/>
        </pc:sldMkLst>
      </pc:sldChg>
      <pc:sldChg chg="modSp mod modShow">
        <pc:chgData name="Bohanon, Hank" userId="186dc7a1-2bf7-40b6-9e7e-ff892a86f711" providerId="ADAL" clId="{4E326797-DDE6-4FC6-B85A-5861D278E113}" dt="2024-05-20T16:54:50.155" v="402" actId="20577"/>
        <pc:sldMkLst>
          <pc:docMk/>
          <pc:sldMk cId="0" sldId="421"/>
        </pc:sldMkLst>
        <pc:spChg chg="mod">
          <ac:chgData name="Bohanon, Hank" userId="186dc7a1-2bf7-40b6-9e7e-ff892a86f711" providerId="ADAL" clId="{4E326797-DDE6-4FC6-B85A-5861D278E113}" dt="2024-05-20T16:54:50.155" v="402" actId="20577"/>
          <ac:spMkLst>
            <pc:docMk/>
            <pc:sldMk cId="0" sldId="421"/>
            <ac:spMk id="88066" creationId="{EAED839F-7559-5A52-DA3B-759806A414F2}"/>
          </ac:spMkLst>
        </pc:spChg>
      </pc:sldChg>
      <pc:sldChg chg="mod modShow">
        <pc:chgData name="Bohanon, Hank" userId="186dc7a1-2bf7-40b6-9e7e-ff892a86f711" providerId="ADAL" clId="{4E326797-DDE6-4FC6-B85A-5861D278E113}" dt="2024-05-20T16:49:58.131" v="376" actId="729"/>
        <pc:sldMkLst>
          <pc:docMk/>
          <pc:sldMk cId="3548752350" sldId="516"/>
        </pc:sldMkLst>
      </pc:sldChg>
      <pc:sldChg chg="mod modShow">
        <pc:chgData name="Bohanon, Hank" userId="186dc7a1-2bf7-40b6-9e7e-ff892a86f711" providerId="ADAL" clId="{4E326797-DDE6-4FC6-B85A-5861D278E113}" dt="2024-05-20T16:53:00.007" v="383" actId="729"/>
        <pc:sldMkLst>
          <pc:docMk/>
          <pc:sldMk cId="2438363135" sldId="521"/>
        </pc:sldMkLst>
      </pc:sldChg>
      <pc:sldChg chg="add">
        <pc:chgData name="Bohanon, Hank" userId="186dc7a1-2bf7-40b6-9e7e-ff892a86f711" providerId="ADAL" clId="{4E326797-DDE6-4FC6-B85A-5861D278E113}" dt="2024-05-30T19:39:09.085" v="448"/>
        <pc:sldMkLst>
          <pc:docMk/>
          <pc:sldMk cId="257235242" sldId="533"/>
        </pc:sldMkLst>
      </pc:sldChg>
      <pc:sldChg chg="add">
        <pc:chgData name="Bohanon, Hank" userId="186dc7a1-2bf7-40b6-9e7e-ff892a86f711" providerId="ADAL" clId="{4E326797-DDE6-4FC6-B85A-5861D278E113}" dt="2024-05-30T19:38:33.837" v="447"/>
        <pc:sldMkLst>
          <pc:docMk/>
          <pc:sldMk cId="3107144957" sldId="534"/>
        </pc:sldMkLst>
      </pc:sldChg>
      <pc:sldChg chg="mod modShow">
        <pc:chgData name="Bohanon, Hank" userId="186dc7a1-2bf7-40b6-9e7e-ff892a86f711" providerId="ADAL" clId="{4E326797-DDE6-4FC6-B85A-5861D278E113}" dt="2024-05-20T16:53:19.525" v="385" actId="729"/>
        <pc:sldMkLst>
          <pc:docMk/>
          <pc:sldMk cId="4237821388" sldId="535"/>
        </pc:sldMkLst>
      </pc:sldChg>
      <pc:sldChg chg="mod modShow">
        <pc:chgData name="Bohanon, Hank" userId="186dc7a1-2bf7-40b6-9e7e-ff892a86f711" providerId="ADAL" clId="{4E326797-DDE6-4FC6-B85A-5861D278E113}" dt="2024-05-20T16:52:45.598" v="382" actId="729"/>
        <pc:sldMkLst>
          <pc:docMk/>
          <pc:sldMk cId="2167946766" sldId="582"/>
        </pc:sldMkLst>
      </pc:sldChg>
      <pc:sldChg chg="mod modShow">
        <pc:chgData name="Bohanon, Hank" userId="186dc7a1-2bf7-40b6-9e7e-ff892a86f711" providerId="ADAL" clId="{4E326797-DDE6-4FC6-B85A-5861D278E113}" dt="2024-05-20T16:50:17.687" v="378" actId="729"/>
        <pc:sldMkLst>
          <pc:docMk/>
          <pc:sldMk cId="2684812666" sldId="3586"/>
        </pc:sldMkLst>
      </pc:sldChg>
      <pc:sldChg chg="mod modShow">
        <pc:chgData name="Bohanon, Hank" userId="186dc7a1-2bf7-40b6-9e7e-ff892a86f711" providerId="ADAL" clId="{4E326797-DDE6-4FC6-B85A-5861D278E113}" dt="2024-05-20T16:50:24.273" v="379" actId="729"/>
        <pc:sldMkLst>
          <pc:docMk/>
          <pc:sldMk cId="1953577825" sldId="3587"/>
        </pc:sldMkLst>
      </pc:sldChg>
      <pc:sldChg chg="mod modShow">
        <pc:chgData name="Bohanon, Hank" userId="186dc7a1-2bf7-40b6-9e7e-ff892a86f711" providerId="ADAL" clId="{4E326797-DDE6-4FC6-B85A-5861D278E113}" dt="2024-05-20T16:50:36.582" v="380" actId="729"/>
        <pc:sldMkLst>
          <pc:docMk/>
          <pc:sldMk cId="3085578518" sldId="3588"/>
        </pc:sldMkLst>
      </pc:sldChg>
      <pc:sldChg chg="mod modShow">
        <pc:chgData name="Bohanon, Hank" userId="186dc7a1-2bf7-40b6-9e7e-ff892a86f711" providerId="ADAL" clId="{4E326797-DDE6-4FC6-B85A-5861D278E113}" dt="2024-05-20T16:53:15.542" v="384" actId="729"/>
        <pc:sldMkLst>
          <pc:docMk/>
          <pc:sldMk cId="3148966284" sldId="3592"/>
        </pc:sldMkLst>
      </pc:sldChg>
      <pc:sldChg chg="mod modShow">
        <pc:chgData name="Bohanon, Hank" userId="186dc7a1-2bf7-40b6-9e7e-ff892a86f711" providerId="ADAL" clId="{4E326797-DDE6-4FC6-B85A-5861D278E113}" dt="2024-05-21T15:26:29.267" v="406" actId="729"/>
        <pc:sldMkLst>
          <pc:docMk/>
          <pc:sldMk cId="2057027967" sldId="3620"/>
        </pc:sldMkLst>
      </pc:sldChg>
      <pc:sldChg chg="addSp delSp modSp mod modShow">
        <pc:chgData name="Bohanon, Hank" userId="186dc7a1-2bf7-40b6-9e7e-ff892a86f711" providerId="ADAL" clId="{4E326797-DDE6-4FC6-B85A-5861D278E113}" dt="2024-05-30T20:29:32.689" v="1022" actId="1076"/>
        <pc:sldMkLst>
          <pc:docMk/>
          <pc:sldMk cId="465594945" sldId="3621"/>
        </pc:sldMkLst>
        <pc:spChg chg="mod">
          <ac:chgData name="Bohanon, Hank" userId="186dc7a1-2bf7-40b6-9e7e-ff892a86f711" providerId="ADAL" clId="{4E326797-DDE6-4FC6-B85A-5861D278E113}" dt="2024-05-30T20:29:26.817" v="1021" actId="27636"/>
          <ac:spMkLst>
            <pc:docMk/>
            <pc:sldMk cId="465594945" sldId="3621"/>
            <ac:spMk id="3" creationId="{0077EA92-4843-55BE-5BEA-ECCADFDA612D}"/>
          </ac:spMkLst>
        </pc:spChg>
        <pc:spChg chg="add mod">
          <ac:chgData name="Bohanon, Hank" userId="186dc7a1-2bf7-40b6-9e7e-ff892a86f711" providerId="ADAL" clId="{4E326797-DDE6-4FC6-B85A-5861D278E113}" dt="2024-05-30T20:20:46.762" v="1003" actId="1076"/>
          <ac:spMkLst>
            <pc:docMk/>
            <pc:sldMk cId="465594945" sldId="3621"/>
            <ac:spMk id="12" creationId="{5B1E10C5-F910-61BB-05D0-2AE066152877}"/>
          </ac:spMkLst>
        </pc:spChg>
        <pc:spChg chg="add mod">
          <ac:chgData name="Bohanon, Hank" userId="186dc7a1-2bf7-40b6-9e7e-ff892a86f711" providerId="ADAL" clId="{4E326797-DDE6-4FC6-B85A-5861D278E113}" dt="2024-05-30T20:20:28.961" v="999" actId="767"/>
          <ac:spMkLst>
            <pc:docMk/>
            <pc:sldMk cId="465594945" sldId="3621"/>
            <ac:spMk id="13" creationId="{21D0F7B5-C5B1-4424-14B8-91F5EA7AF1DD}"/>
          </ac:spMkLst>
        </pc:spChg>
        <pc:graphicFrameChg chg="del">
          <ac:chgData name="Bohanon, Hank" userId="186dc7a1-2bf7-40b6-9e7e-ff892a86f711" providerId="ADAL" clId="{4E326797-DDE6-4FC6-B85A-5861D278E113}" dt="2024-05-30T20:18:53.468" v="987" actId="478"/>
          <ac:graphicFrameMkLst>
            <pc:docMk/>
            <pc:sldMk cId="465594945" sldId="3621"/>
            <ac:graphicFrameMk id="4" creationId="{6635F382-2DEC-9B0F-3575-4BD3B6773CC5}"/>
          </ac:graphicFrameMkLst>
        </pc:graphicFrameChg>
        <pc:picChg chg="add del">
          <ac:chgData name="Bohanon, Hank" userId="186dc7a1-2bf7-40b6-9e7e-ff892a86f711" providerId="ADAL" clId="{4E326797-DDE6-4FC6-B85A-5861D278E113}" dt="2024-05-30T20:19:34.069" v="991" actId="22"/>
          <ac:picMkLst>
            <pc:docMk/>
            <pc:sldMk cId="465594945" sldId="3621"/>
            <ac:picMk id="6" creationId="{33845F0A-5612-B6B7-D333-3E6142327C46}"/>
          </ac:picMkLst>
        </pc:picChg>
        <pc:picChg chg="add del">
          <ac:chgData name="Bohanon, Hank" userId="186dc7a1-2bf7-40b6-9e7e-ff892a86f711" providerId="ADAL" clId="{4E326797-DDE6-4FC6-B85A-5861D278E113}" dt="2024-05-30T20:19:39.532" v="993" actId="22"/>
          <ac:picMkLst>
            <pc:docMk/>
            <pc:sldMk cId="465594945" sldId="3621"/>
            <ac:picMk id="8" creationId="{8794C5AA-5A97-EF7C-E71C-91CDC367F74E}"/>
          </ac:picMkLst>
        </pc:picChg>
        <pc:picChg chg="add mod">
          <ac:chgData name="Bohanon, Hank" userId="186dc7a1-2bf7-40b6-9e7e-ff892a86f711" providerId="ADAL" clId="{4E326797-DDE6-4FC6-B85A-5861D278E113}" dt="2024-05-30T20:29:32.689" v="1022" actId="1076"/>
          <ac:picMkLst>
            <pc:docMk/>
            <pc:sldMk cId="465594945" sldId="3621"/>
            <ac:picMk id="10" creationId="{AC8115BD-C454-706E-9A0E-88E072EFD33D}"/>
          </ac:picMkLst>
        </pc:picChg>
      </pc:sldChg>
      <pc:sldChg chg="mod modShow">
        <pc:chgData name="Bohanon, Hank" userId="186dc7a1-2bf7-40b6-9e7e-ff892a86f711" providerId="ADAL" clId="{4E326797-DDE6-4FC6-B85A-5861D278E113}" dt="2024-05-20T16:55:23.338" v="403" actId="729"/>
        <pc:sldMkLst>
          <pc:docMk/>
          <pc:sldMk cId="3028654283" sldId="3629"/>
        </pc:sldMkLst>
      </pc:sldChg>
      <pc:sldChg chg="modSp mod">
        <pc:chgData name="Bohanon, Hank" userId="186dc7a1-2bf7-40b6-9e7e-ff892a86f711" providerId="ADAL" clId="{4E326797-DDE6-4FC6-B85A-5861D278E113}" dt="2024-05-20T16:48:11.697" v="335" actId="113"/>
        <pc:sldMkLst>
          <pc:docMk/>
          <pc:sldMk cId="388260009" sldId="3671"/>
        </pc:sldMkLst>
        <pc:spChg chg="mod">
          <ac:chgData name="Bohanon, Hank" userId="186dc7a1-2bf7-40b6-9e7e-ff892a86f711" providerId="ADAL" clId="{4E326797-DDE6-4FC6-B85A-5861D278E113}" dt="2024-05-20T16:48:11.697" v="335" actId="113"/>
          <ac:spMkLst>
            <pc:docMk/>
            <pc:sldMk cId="388260009" sldId="3671"/>
            <ac:spMk id="2" creationId="{34B2B088-7ECD-E4CE-1251-949A708F8A16}"/>
          </ac:spMkLst>
        </pc:spChg>
        <pc:spChg chg="mod">
          <ac:chgData name="Bohanon, Hank" userId="186dc7a1-2bf7-40b6-9e7e-ff892a86f711" providerId="ADAL" clId="{4E326797-DDE6-4FC6-B85A-5861D278E113}" dt="2024-05-20T16:46:55.183" v="268" actId="20577"/>
          <ac:spMkLst>
            <pc:docMk/>
            <pc:sldMk cId="388260009" sldId="3671"/>
            <ac:spMk id="3" creationId="{49A1A802-3D33-E14F-93D6-4BCDFB7D6F3A}"/>
          </ac:spMkLst>
        </pc:spChg>
      </pc:sldChg>
      <pc:sldChg chg="addSp delSp modSp new mod modClrScheme chgLayout">
        <pc:chgData name="Bohanon, Hank" userId="186dc7a1-2bf7-40b6-9e7e-ff892a86f711" providerId="ADAL" clId="{4E326797-DDE6-4FC6-B85A-5861D278E113}" dt="2024-05-30T19:49:31.928" v="485" actId="20577"/>
        <pc:sldMkLst>
          <pc:docMk/>
          <pc:sldMk cId="67361713" sldId="3673"/>
        </pc:sldMkLst>
        <pc:spChg chg="del">
          <ac:chgData name="Bohanon, Hank" userId="186dc7a1-2bf7-40b6-9e7e-ff892a86f711" providerId="ADAL" clId="{4E326797-DDE6-4FC6-B85A-5861D278E113}" dt="2024-05-30T19:47:58.837" v="452" actId="700"/>
          <ac:spMkLst>
            <pc:docMk/>
            <pc:sldMk cId="67361713" sldId="3673"/>
            <ac:spMk id="2" creationId="{C376AB96-F1B6-0A31-7C53-567074C11411}"/>
          </ac:spMkLst>
        </pc:spChg>
        <pc:spChg chg="del">
          <ac:chgData name="Bohanon, Hank" userId="186dc7a1-2bf7-40b6-9e7e-ff892a86f711" providerId="ADAL" clId="{4E326797-DDE6-4FC6-B85A-5861D278E113}" dt="2024-05-30T19:47:58.837" v="452" actId="700"/>
          <ac:spMkLst>
            <pc:docMk/>
            <pc:sldMk cId="67361713" sldId="3673"/>
            <ac:spMk id="3" creationId="{D70804B7-866A-0B2E-E6E5-A3A96E5CF642}"/>
          </ac:spMkLst>
        </pc:spChg>
        <pc:spChg chg="del">
          <ac:chgData name="Bohanon, Hank" userId="186dc7a1-2bf7-40b6-9e7e-ff892a86f711" providerId="ADAL" clId="{4E326797-DDE6-4FC6-B85A-5861D278E113}" dt="2024-05-30T19:47:58.837" v="452" actId="700"/>
          <ac:spMkLst>
            <pc:docMk/>
            <pc:sldMk cId="67361713" sldId="3673"/>
            <ac:spMk id="4" creationId="{2502E20D-AFBC-6EC2-B347-46A6F66DC4ED}"/>
          </ac:spMkLst>
        </pc:spChg>
        <pc:spChg chg="add mod">
          <ac:chgData name="Bohanon, Hank" userId="186dc7a1-2bf7-40b6-9e7e-ff892a86f711" providerId="ADAL" clId="{4E326797-DDE6-4FC6-B85A-5861D278E113}" dt="2024-05-30T19:49:31.928" v="485" actId="20577"/>
          <ac:spMkLst>
            <pc:docMk/>
            <pc:sldMk cId="67361713" sldId="3673"/>
            <ac:spMk id="9" creationId="{A723C6FD-4E4C-9C12-B83F-872F8FA5F6E1}"/>
          </ac:spMkLst>
        </pc:spChg>
        <pc:picChg chg="add del">
          <ac:chgData name="Bohanon, Hank" userId="186dc7a1-2bf7-40b6-9e7e-ff892a86f711" providerId="ADAL" clId="{4E326797-DDE6-4FC6-B85A-5861D278E113}" dt="2024-05-30T19:47:26.300" v="451" actId="478"/>
          <ac:picMkLst>
            <pc:docMk/>
            <pc:sldMk cId="67361713" sldId="3673"/>
            <ac:picMk id="6" creationId="{036C8ED1-2E37-A64F-16B7-2E062C44216C}"/>
          </ac:picMkLst>
        </pc:picChg>
        <pc:picChg chg="add">
          <ac:chgData name="Bohanon, Hank" userId="186dc7a1-2bf7-40b6-9e7e-ff892a86f711" providerId="ADAL" clId="{4E326797-DDE6-4FC6-B85A-5861D278E113}" dt="2024-05-30T19:48:08.034" v="453" actId="22"/>
          <ac:picMkLst>
            <pc:docMk/>
            <pc:sldMk cId="67361713" sldId="3673"/>
            <ac:picMk id="8" creationId="{912E6625-FB4F-8DB4-CFF0-9CD469051121}"/>
          </ac:picMkLst>
        </pc:picChg>
      </pc:sldChg>
      <pc:sldChg chg="addSp delSp modSp new mod modClrScheme chgLayout">
        <pc:chgData name="Bohanon, Hank" userId="186dc7a1-2bf7-40b6-9e7e-ff892a86f711" providerId="ADAL" clId="{4E326797-DDE6-4FC6-B85A-5861D278E113}" dt="2024-05-30T19:55:42.857" v="883" actId="1076"/>
        <pc:sldMkLst>
          <pc:docMk/>
          <pc:sldMk cId="3816219852" sldId="3674"/>
        </pc:sldMkLst>
        <pc:spChg chg="del">
          <ac:chgData name="Bohanon, Hank" userId="186dc7a1-2bf7-40b6-9e7e-ff892a86f711" providerId="ADAL" clId="{4E326797-DDE6-4FC6-B85A-5861D278E113}" dt="2024-05-30T19:54:54.041" v="774" actId="700"/>
          <ac:spMkLst>
            <pc:docMk/>
            <pc:sldMk cId="3816219852" sldId="3674"/>
            <ac:spMk id="2" creationId="{3062F344-4747-2DC5-93BC-A77820B033D3}"/>
          </ac:spMkLst>
        </pc:spChg>
        <pc:spChg chg="del">
          <ac:chgData name="Bohanon, Hank" userId="186dc7a1-2bf7-40b6-9e7e-ff892a86f711" providerId="ADAL" clId="{4E326797-DDE6-4FC6-B85A-5861D278E113}" dt="2024-05-30T19:54:54.041" v="774" actId="700"/>
          <ac:spMkLst>
            <pc:docMk/>
            <pc:sldMk cId="3816219852" sldId="3674"/>
            <ac:spMk id="3" creationId="{C8B6C77E-F045-7387-A5E9-C27333DC86FA}"/>
          </ac:spMkLst>
        </pc:spChg>
        <pc:spChg chg="add mod">
          <ac:chgData name="Bohanon, Hank" userId="186dc7a1-2bf7-40b6-9e7e-ff892a86f711" providerId="ADAL" clId="{4E326797-DDE6-4FC6-B85A-5861D278E113}" dt="2024-05-30T19:55:42.857" v="883" actId="1076"/>
          <ac:spMkLst>
            <pc:docMk/>
            <pc:sldMk cId="3816219852" sldId="3674"/>
            <ac:spMk id="8" creationId="{3739DAA4-8EE3-91D7-5C4B-254775C23D26}"/>
          </ac:spMkLst>
        </pc:spChg>
        <pc:picChg chg="add del">
          <ac:chgData name="Bohanon, Hank" userId="186dc7a1-2bf7-40b6-9e7e-ff892a86f711" providerId="ADAL" clId="{4E326797-DDE6-4FC6-B85A-5861D278E113}" dt="2024-05-30T19:54:59.014" v="776" actId="22"/>
          <ac:picMkLst>
            <pc:docMk/>
            <pc:sldMk cId="3816219852" sldId="3674"/>
            <ac:picMk id="5" creationId="{C4DA3819-B433-E462-F99D-ABD389BE2217}"/>
          </ac:picMkLst>
        </pc:picChg>
        <pc:picChg chg="add mod">
          <ac:chgData name="Bohanon, Hank" userId="186dc7a1-2bf7-40b6-9e7e-ff892a86f711" providerId="ADAL" clId="{4E326797-DDE6-4FC6-B85A-5861D278E113}" dt="2024-05-30T19:55:21.833" v="881" actId="962"/>
          <ac:picMkLst>
            <pc:docMk/>
            <pc:sldMk cId="3816219852" sldId="3674"/>
            <ac:picMk id="7" creationId="{3DFD4784-7A89-9C23-8B2C-2E38264312B3}"/>
          </ac:picMkLst>
        </pc:picChg>
      </pc:sldChg>
      <pc:sldChg chg="addSp modSp new mod chgLayout">
        <pc:chgData name="Bohanon, Hank" userId="186dc7a1-2bf7-40b6-9e7e-ff892a86f711" providerId="ADAL" clId="{4E326797-DDE6-4FC6-B85A-5861D278E113}" dt="2024-05-30T19:56:54.248" v="984" actId="1076"/>
        <pc:sldMkLst>
          <pc:docMk/>
          <pc:sldMk cId="48850101" sldId="3675"/>
        </pc:sldMkLst>
        <pc:spChg chg="add mod">
          <ac:chgData name="Bohanon, Hank" userId="186dc7a1-2bf7-40b6-9e7e-ff892a86f711" providerId="ADAL" clId="{4E326797-DDE6-4FC6-B85A-5861D278E113}" dt="2024-05-30T19:56:54.248" v="984" actId="1076"/>
          <ac:spMkLst>
            <pc:docMk/>
            <pc:sldMk cId="48850101" sldId="3675"/>
            <ac:spMk id="4" creationId="{30F0B222-363C-9674-EC2B-732FE948DADA}"/>
          </ac:spMkLst>
        </pc:spChg>
        <pc:picChg chg="add mod">
          <ac:chgData name="Bohanon, Hank" userId="186dc7a1-2bf7-40b6-9e7e-ff892a86f711" providerId="ADAL" clId="{4E326797-DDE6-4FC6-B85A-5861D278E113}" dt="2024-05-30T19:56:40.166" v="982" actId="962"/>
          <ac:picMkLst>
            <pc:docMk/>
            <pc:sldMk cId="48850101" sldId="3675"/>
            <ac:picMk id="3" creationId="{F7EF2EC3-9ED4-7D4F-B7F4-89286E2E871A}"/>
          </ac:picMkLst>
        </pc:picChg>
      </pc:sldChg>
      <pc:sldChg chg="new del">
        <pc:chgData name="Bohanon, Hank" userId="186dc7a1-2bf7-40b6-9e7e-ff892a86f711" providerId="ADAL" clId="{4E326797-DDE6-4FC6-B85A-5861D278E113}" dt="2024-05-30T20:18:47.961" v="986" actId="47"/>
        <pc:sldMkLst>
          <pc:docMk/>
          <pc:sldMk cId="3206278348" sldId="3676"/>
        </pc:sldMkLst>
      </pc:sldChg>
    </pc:docChg>
  </pc:docChgLst>
  <pc:docChgLst>
    <pc:chgData name="Bohanon, Hank" userId="186dc7a1-2bf7-40b6-9e7e-ff892a86f711" providerId="ADAL" clId="{26281567-C887-4753-B1F9-B155AA71CC24}"/>
    <pc:docChg chg="custSel delSld modSld">
      <pc:chgData name="Bohanon, Hank" userId="186dc7a1-2bf7-40b6-9e7e-ff892a86f711" providerId="ADAL" clId="{26281567-C887-4753-B1F9-B155AA71CC24}" dt="2023-02-02T17:54:03.984" v="252" actId="1076"/>
      <pc:docMkLst>
        <pc:docMk/>
      </pc:docMkLst>
      <pc:sldChg chg="modSp mod">
        <pc:chgData name="Bohanon, Hank" userId="186dc7a1-2bf7-40b6-9e7e-ff892a86f711" providerId="ADAL" clId="{26281567-C887-4753-B1F9-B155AA71CC24}" dt="2023-02-02T17:44:29.568" v="33" actId="20577"/>
        <pc:sldMkLst>
          <pc:docMk/>
          <pc:sldMk cId="109857222" sldId="256"/>
        </pc:sldMkLst>
        <pc:spChg chg="mod">
          <ac:chgData name="Bohanon, Hank" userId="186dc7a1-2bf7-40b6-9e7e-ff892a86f711" providerId="ADAL" clId="{26281567-C887-4753-B1F9-B155AA71CC24}" dt="2023-02-02T17:44:29.568" v="33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 mod">
        <pc:chgData name="Bohanon, Hank" userId="186dc7a1-2bf7-40b6-9e7e-ff892a86f711" providerId="ADAL" clId="{26281567-C887-4753-B1F9-B155AA71CC24}" dt="2023-02-02T17:47:03.134" v="123" actId="20577"/>
        <pc:sldMkLst>
          <pc:docMk/>
          <pc:sldMk cId="3939414615" sldId="325"/>
        </pc:sldMkLst>
        <pc:spChg chg="mod">
          <ac:chgData name="Bohanon, Hank" userId="186dc7a1-2bf7-40b6-9e7e-ff892a86f711" providerId="ADAL" clId="{26281567-C887-4753-B1F9-B155AA71CC24}" dt="2023-02-02T17:47:03.134" v="123" actId="20577"/>
          <ac:spMkLst>
            <pc:docMk/>
            <pc:sldMk cId="3939414615" sldId="325"/>
            <ac:spMk id="3" creationId="{49A1A802-3D33-E14F-93D6-4BCDFB7D6F3A}"/>
          </ac:spMkLst>
        </pc:spChg>
      </pc:sldChg>
      <pc:sldChg chg="del">
        <pc:chgData name="Bohanon, Hank" userId="186dc7a1-2bf7-40b6-9e7e-ff892a86f711" providerId="ADAL" clId="{26281567-C887-4753-B1F9-B155AA71CC24}" dt="2023-02-02T17:48:47.406" v="124" actId="47"/>
        <pc:sldMkLst>
          <pc:docMk/>
          <pc:sldMk cId="2845918498" sldId="3635"/>
        </pc:sldMkLst>
      </pc:sldChg>
      <pc:sldChg chg="addSp delSp modSp mod">
        <pc:chgData name="Bohanon, Hank" userId="186dc7a1-2bf7-40b6-9e7e-ff892a86f711" providerId="ADAL" clId="{26281567-C887-4753-B1F9-B155AA71CC24}" dt="2023-02-02T17:54:03.984" v="252" actId="1076"/>
        <pc:sldMkLst>
          <pc:docMk/>
          <pc:sldMk cId="2258961751" sldId="3636"/>
        </pc:sldMkLst>
        <pc:spChg chg="mod">
          <ac:chgData name="Bohanon, Hank" userId="186dc7a1-2bf7-40b6-9e7e-ff892a86f711" providerId="ADAL" clId="{26281567-C887-4753-B1F9-B155AA71CC24}" dt="2023-02-02T17:52:39.054" v="197" actId="20577"/>
          <ac:spMkLst>
            <pc:docMk/>
            <pc:sldMk cId="2258961751" sldId="3636"/>
            <ac:spMk id="5" creationId="{78971CDC-C706-7716-7AC7-F4971D628B8C}"/>
          </ac:spMkLst>
        </pc:spChg>
        <pc:spChg chg="del mod">
          <ac:chgData name="Bohanon, Hank" userId="186dc7a1-2bf7-40b6-9e7e-ff892a86f711" providerId="ADAL" clId="{26281567-C887-4753-B1F9-B155AA71CC24}" dt="2023-02-02T17:50:42.684" v="188" actId="478"/>
          <ac:spMkLst>
            <pc:docMk/>
            <pc:sldMk cId="2258961751" sldId="3636"/>
            <ac:spMk id="6" creationId="{6A021423-D120-1164-9B3C-AE7991B25E88}"/>
          </ac:spMkLst>
        </pc:spChg>
        <pc:picChg chg="add mod">
          <ac:chgData name="Bohanon, Hank" userId="186dc7a1-2bf7-40b6-9e7e-ff892a86f711" providerId="ADAL" clId="{26281567-C887-4753-B1F9-B155AA71CC24}" dt="2023-02-02T17:54:03.984" v="252" actId="1076"/>
          <ac:picMkLst>
            <pc:docMk/>
            <pc:sldMk cId="2258961751" sldId="3636"/>
            <ac:picMk id="3" creationId="{AD0A6B73-692F-4831-AE06-0D4C9B8BD260}"/>
          </ac:picMkLst>
        </pc:picChg>
      </pc:sldChg>
    </pc:docChg>
  </pc:docChgLst>
  <pc:docChgLst>
    <pc:chgData name="Bohanon, Hank" userId="186dc7a1-2bf7-40b6-9e7e-ff892a86f711" providerId="ADAL" clId="{56717CE2-424F-4347-9AC8-FFC212B77F6F}"/>
    <pc:docChg chg="custSel modSld">
      <pc:chgData name="Bohanon, Hank" userId="186dc7a1-2bf7-40b6-9e7e-ff892a86f711" providerId="ADAL" clId="{56717CE2-424F-4347-9AC8-FFC212B77F6F}" dt="2024-08-26T00:01:12.575" v="80" actId="20577"/>
      <pc:docMkLst>
        <pc:docMk/>
      </pc:docMkLst>
      <pc:sldChg chg="modSp mod">
        <pc:chgData name="Bohanon, Hank" userId="186dc7a1-2bf7-40b6-9e7e-ff892a86f711" providerId="ADAL" clId="{56717CE2-424F-4347-9AC8-FFC212B77F6F}" dt="2024-08-25T23:58:56.353" v="2" actId="113"/>
        <pc:sldMkLst>
          <pc:docMk/>
          <pc:sldMk cId="138924388" sldId="323"/>
        </pc:sldMkLst>
        <pc:spChg chg="mod">
          <ac:chgData name="Bohanon, Hank" userId="186dc7a1-2bf7-40b6-9e7e-ff892a86f711" providerId="ADAL" clId="{56717CE2-424F-4347-9AC8-FFC212B77F6F}" dt="2024-08-25T23:58:56.353" v="2" actId="113"/>
          <ac:spMkLst>
            <pc:docMk/>
            <pc:sldMk cId="138924388" sldId="323"/>
            <ac:spMk id="30722" creationId="{81586AC6-937F-614D-9E57-AA55AB1E94C6}"/>
          </ac:spMkLst>
        </pc:spChg>
      </pc:sldChg>
      <pc:sldChg chg="modSp mod">
        <pc:chgData name="Bohanon, Hank" userId="186dc7a1-2bf7-40b6-9e7e-ff892a86f711" providerId="ADAL" clId="{56717CE2-424F-4347-9AC8-FFC212B77F6F}" dt="2024-08-26T00:01:12.575" v="80" actId="20577"/>
        <pc:sldMkLst>
          <pc:docMk/>
          <pc:sldMk cId="1471124954" sldId="3685"/>
        </pc:sldMkLst>
        <pc:spChg chg="mod">
          <ac:chgData name="Bohanon, Hank" userId="186dc7a1-2bf7-40b6-9e7e-ff892a86f711" providerId="ADAL" clId="{56717CE2-424F-4347-9AC8-FFC212B77F6F}" dt="2024-08-26T00:01:12.575" v="80" actId="20577"/>
          <ac:spMkLst>
            <pc:docMk/>
            <pc:sldMk cId="1471124954" sldId="3685"/>
            <ac:spMk id="2" creationId="{F417058C-9C00-E3B2-4C2F-841FCEEE3064}"/>
          </ac:spMkLst>
        </pc:spChg>
      </pc:sldChg>
    </pc:docChg>
  </pc:docChgLst>
  <pc:docChgLst>
    <pc:chgData name="Bohanon, Hank" userId="186dc7a1-2bf7-40b6-9e7e-ff892a86f711" providerId="ADAL" clId="{46660D11-FFC3-4CCA-9843-4E4B25E3F727}"/>
    <pc:docChg chg="custSel addSld delSld modSld">
      <pc:chgData name="Bohanon, Hank" userId="186dc7a1-2bf7-40b6-9e7e-ff892a86f711" providerId="ADAL" clId="{46660D11-FFC3-4CCA-9843-4E4B25E3F727}" dt="2023-10-06T20:39:12.648" v="117" actId="20577"/>
      <pc:docMkLst>
        <pc:docMk/>
      </pc:docMkLst>
      <pc:sldChg chg="modSp mod">
        <pc:chgData name="Bohanon, Hank" userId="186dc7a1-2bf7-40b6-9e7e-ff892a86f711" providerId="ADAL" clId="{46660D11-FFC3-4CCA-9843-4E4B25E3F727}" dt="2023-10-06T20:38:34.669" v="111" actId="20577"/>
        <pc:sldMkLst>
          <pc:docMk/>
          <pc:sldMk cId="3445064878" sldId="361"/>
        </pc:sldMkLst>
        <pc:spChg chg="mod">
          <ac:chgData name="Bohanon, Hank" userId="186dc7a1-2bf7-40b6-9e7e-ff892a86f711" providerId="ADAL" clId="{46660D11-FFC3-4CCA-9843-4E4B25E3F727}" dt="2023-10-06T20:38:34.669" v="111" actId="20577"/>
          <ac:spMkLst>
            <pc:docMk/>
            <pc:sldMk cId="3445064878" sldId="361"/>
            <ac:spMk id="25603" creationId="{00000000-0000-0000-0000-000000000000}"/>
          </ac:spMkLst>
        </pc:spChg>
      </pc:sldChg>
      <pc:sldChg chg="modSp mod">
        <pc:chgData name="Bohanon, Hank" userId="186dc7a1-2bf7-40b6-9e7e-ff892a86f711" providerId="ADAL" clId="{46660D11-FFC3-4CCA-9843-4E4B25E3F727}" dt="2023-10-06T20:38:40.959" v="113" actId="20577"/>
        <pc:sldMkLst>
          <pc:docMk/>
          <pc:sldMk cId="683701744" sldId="368"/>
        </pc:sldMkLst>
        <pc:spChg chg="mod">
          <ac:chgData name="Bohanon, Hank" userId="186dc7a1-2bf7-40b6-9e7e-ff892a86f711" providerId="ADAL" clId="{46660D11-FFC3-4CCA-9843-4E4B25E3F727}" dt="2023-10-06T20:38:40.959" v="113" actId="20577"/>
          <ac:spMkLst>
            <pc:docMk/>
            <pc:sldMk cId="683701744" sldId="368"/>
            <ac:spMk id="34819" creationId="{00000000-0000-0000-0000-000000000000}"/>
          </ac:spMkLst>
        </pc:spChg>
      </pc:sldChg>
      <pc:sldChg chg="modSp mod">
        <pc:chgData name="Bohanon, Hank" userId="186dc7a1-2bf7-40b6-9e7e-ff892a86f711" providerId="ADAL" clId="{46660D11-FFC3-4CCA-9843-4E4B25E3F727}" dt="2023-10-06T20:39:12.648" v="117" actId="20577"/>
        <pc:sldMkLst>
          <pc:docMk/>
          <pc:sldMk cId="1289034909" sldId="402"/>
        </pc:sldMkLst>
        <pc:spChg chg="mod">
          <ac:chgData name="Bohanon, Hank" userId="186dc7a1-2bf7-40b6-9e7e-ff892a86f711" providerId="ADAL" clId="{46660D11-FFC3-4CCA-9843-4E4B25E3F727}" dt="2023-10-06T20:39:12.648" v="117" actId="20577"/>
          <ac:spMkLst>
            <pc:docMk/>
            <pc:sldMk cId="1289034909" sldId="402"/>
            <ac:spMk id="34819" creationId="{00000000-0000-0000-0000-000000000000}"/>
          </ac:spMkLst>
        </pc:spChg>
      </pc:sldChg>
      <pc:sldChg chg="modSp mod">
        <pc:chgData name="Bohanon, Hank" userId="186dc7a1-2bf7-40b6-9e7e-ff892a86f711" providerId="ADAL" clId="{46660D11-FFC3-4CCA-9843-4E4B25E3F727}" dt="2023-10-06T20:38:55.530" v="115" actId="20577"/>
        <pc:sldMkLst>
          <pc:docMk/>
          <pc:sldMk cId="3667894721" sldId="414"/>
        </pc:sldMkLst>
        <pc:spChg chg="mod">
          <ac:chgData name="Bohanon, Hank" userId="186dc7a1-2bf7-40b6-9e7e-ff892a86f711" providerId="ADAL" clId="{46660D11-FFC3-4CCA-9843-4E4B25E3F727}" dt="2023-10-06T20:38:55.530" v="115" actId="20577"/>
          <ac:spMkLst>
            <pc:docMk/>
            <pc:sldMk cId="3667894721" sldId="414"/>
            <ac:spMk id="3" creationId="{00000000-0000-0000-0000-000000000000}"/>
          </ac:spMkLst>
        </pc:spChg>
      </pc:sldChg>
      <pc:sldChg chg="modSp mod">
        <pc:chgData name="Bohanon, Hank" userId="186dc7a1-2bf7-40b6-9e7e-ff892a86f711" providerId="ADAL" clId="{46660D11-FFC3-4CCA-9843-4E4B25E3F727}" dt="2023-10-06T20:27:25.749" v="96" actId="20577"/>
        <pc:sldMkLst>
          <pc:docMk/>
          <pc:sldMk cId="711152338" sldId="514"/>
        </pc:sldMkLst>
        <pc:spChg chg="mod">
          <ac:chgData name="Bohanon, Hank" userId="186dc7a1-2bf7-40b6-9e7e-ff892a86f711" providerId="ADAL" clId="{46660D11-FFC3-4CCA-9843-4E4B25E3F727}" dt="2023-10-06T20:27:25.749" v="96" actId="20577"/>
          <ac:spMkLst>
            <pc:docMk/>
            <pc:sldMk cId="711152338" sldId="514"/>
            <ac:spMk id="5" creationId="{8DA8B04D-DA13-4026-B5F4-2943163AAA78}"/>
          </ac:spMkLst>
        </pc:spChg>
        <pc:spChg chg="mod">
          <ac:chgData name="Bohanon, Hank" userId="186dc7a1-2bf7-40b6-9e7e-ff892a86f711" providerId="ADAL" clId="{46660D11-FFC3-4CCA-9843-4E4B25E3F727}" dt="2023-10-06T20:27:06.215" v="84" actId="20577"/>
          <ac:spMkLst>
            <pc:docMk/>
            <pc:sldMk cId="711152338" sldId="514"/>
            <ac:spMk id="6" creationId="{370C8031-9E89-4EC1-B758-1688A66F5CB0}"/>
          </ac:spMkLst>
        </pc:spChg>
      </pc:sldChg>
      <pc:sldChg chg="modSp mod modShow">
        <pc:chgData name="Bohanon, Hank" userId="186dc7a1-2bf7-40b6-9e7e-ff892a86f711" providerId="ADAL" clId="{46660D11-FFC3-4CCA-9843-4E4B25E3F727}" dt="2023-10-06T20:13:47.924" v="6" actId="20577"/>
        <pc:sldMkLst>
          <pc:docMk/>
          <pc:sldMk cId="55224822" sldId="3581"/>
        </pc:sldMkLst>
        <pc:spChg chg="mod">
          <ac:chgData name="Bohanon, Hank" userId="186dc7a1-2bf7-40b6-9e7e-ff892a86f711" providerId="ADAL" clId="{46660D11-FFC3-4CCA-9843-4E4B25E3F727}" dt="2023-10-06T20:13:47.924" v="6" actId="20577"/>
          <ac:spMkLst>
            <pc:docMk/>
            <pc:sldMk cId="55224822" sldId="3581"/>
            <ac:spMk id="3" creationId="{47B872FF-43BF-7749-AF73-91894E0620CE}"/>
          </ac:spMkLst>
        </pc:spChg>
      </pc:sldChg>
      <pc:sldChg chg="mod modShow">
        <pc:chgData name="Bohanon, Hank" userId="186dc7a1-2bf7-40b6-9e7e-ff892a86f711" providerId="ADAL" clId="{46660D11-FFC3-4CCA-9843-4E4B25E3F727}" dt="2023-10-06T20:13:57.927" v="7" actId="729"/>
        <pc:sldMkLst>
          <pc:docMk/>
          <pc:sldMk cId="1953577825" sldId="3587"/>
        </pc:sldMkLst>
      </pc:sldChg>
      <pc:sldChg chg="modSp mod">
        <pc:chgData name="Bohanon, Hank" userId="186dc7a1-2bf7-40b6-9e7e-ff892a86f711" providerId="ADAL" clId="{46660D11-FFC3-4CCA-9843-4E4B25E3F727}" dt="2023-10-06T20:24:16.569" v="72" actId="6549"/>
        <pc:sldMkLst>
          <pc:docMk/>
          <pc:sldMk cId="2519011738" sldId="3599"/>
        </pc:sldMkLst>
        <pc:spChg chg="mod">
          <ac:chgData name="Bohanon, Hank" userId="186dc7a1-2bf7-40b6-9e7e-ff892a86f711" providerId="ADAL" clId="{46660D11-FFC3-4CCA-9843-4E4B25E3F727}" dt="2023-10-06T20:24:16.569" v="72" actId="6549"/>
          <ac:spMkLst>
            <pc:docMk/>
            <pc:sldMk cId="2519011738" sldId="3599"/>
            <ac:spMk id="3" creationId="{F31708A2-CD3C-48A1-3B58-9A35DDCF411C}"/>
          </ac:spMkLst>
        </pc:spChg>
      </pc:sldChg>
      <pc:sldChg chg="modSp mod">
        <pc:chgData name="Bohanon, Hank" userId="186dc7a1-2bf7-40b6-9e7e-ff892a86f711" providerId="ADAL" clId="{46660D11-FFC3-4CCA-9843-4E4B25E3F727}" dt="2023-10-06T20:36:13.860" v="105" actId="20577"/>
        <pc:sldMkLst>
          <pc:docMk/>
          <pc:sldMk cId="3857204000" sldId="3609"/>
        </pc:sldMkLst>
        <pc:spChg chg="mod">
          <ac:chgData name="Bohanon, Hank" userId="186dc7a1-2bf7-40b6-9e7e-ff892a86f711" providerId="ADAL" clId="{46660D11-FFC3-4CCA-9843-4E4B25E3F727}" dt="2023-10-06T20:36:13.860" v="105" actId="20577"/>
          <ac:spMkLst>
            <pc:docMk/>
            <pc:sldMk cId="3857204000" sldId="3609"/>
            <ac:spMk id="3" creationId="{599446C5-31FC-FA20-CD6E-5BA176CFD706}"/>
          </ac:spMkLst>
        </pc:spChg>
      </pc:sldChg>
      <pc:sldChg chg="modSp mod">
        <pc:chgData name="Bohanon, Hank" userId="186dc7a1-2bf7-40b6-9e7e-ff892a86f711" providerId="ADAL" clId="{46660D11-FFC3-4CCA-9843-4E4B25E3F727}" dt="2023-10-06T20:36:42.561" v="109" actId="20577"/>
        <pc:sldMkLst>
          <pc:docMk/>
          <pc:sldMk cId="1659176534" sldId="3618"/>
        </pc:sldMkLst>
        <pc:spChg chg="mod">
          <ac:chgData name="Bohanon, Hank" userId="186dc7a1-2bf7-40b6-9e7e-ff892a86f711" providerId="ADAL" clId="{46660D11-FFC3-4CCA-9843-4E4B25E3F727}" dt="2023-10-06T20:36:42.561" v="109" actId="20577"/>
          <ac:spMkLst>
            <pc:docMk/>
            <pc:sldMk cId="1659176534" sldId="3618"/>
            <ac:spMk id="6" creationId="{A1165DE4-9C06-5027-986C-4CEAD103F94A}"/>
          </ac:spMkLst>
        </pc:spChg>
      </pc:sldChg>
      <pc:sldChg chg="modSp mod">
        <pc:chgData name="Bohanon, Hank" userId="186dc7a1-2bf7-40b6-9e7e-ff892a86f711" providerId="ADAL" clId="{46660D11-FFC3-4CCA-9843-4E4B25E3F727}" dt="2023-10-06T20:31:13.055" v="100" actId="20577"/>
        <pc:sldMkLst>
          <pc:docMk/>
          <pc:sldMk cId="465594945" sldId="3621"/>
        </pc:sldMkLst>
        <pc:spChg chg="mod">
          <ac:chgData name="Bohanon, Hank" userId="186dc7a1-2bf7-40b6-9e7e-ff892a86f711" providerId="ADAL" clId="{46660D11-FFC3-4CCA-9843-4E4B25E3F727}" dt="2023-10-06T20:31:13.055" v="100" actId="20577"/>
          <ac:spMkLst>
            <pc:docMk/>
            <pc:sldMk cId="465594945" sldId="3621"/>
            <ac:spMk id="3" creationId="{0077EA92-4843-55BE-5BEA-ECCADFDA612D}"/>
          </ac:spMkLst>
        </pc:spChg>
      </pc:sldChg>
      <pc:sldChg chg="modSp mod">
        <pc:chgData name="Bohanon, Hank" userId="186dc7a1-2bf7-40b6-9e7e-ff892a86f711" providerId="ADAL" clId="{46660D11-FFC3-4CCA-9843-4E4B25E3F727}" dt="2023-10-06T20:32:48.301" v="102" actId="20577"/>
        <pc:sldMkLst>
          <pc:docMk/>
          <pc:sldMk cId="957794108" sldId="3627"/>
        </pc:sldMkLst>
        <pc:spChg chg="mod">
          <ac:chgData name="Bohanon, Hank" userId="186dc7a1-2bf7-40b6-9e7e-ff892a86f711" providerId="ADAL" clId="{46660D11-FFC3-4CCA-9843-4E4B25E3F727}" dt="2023-10-06T20:32:48.301" v="102" actId="20577"/>
          <ac:spMkLst>
            <pc:docMk/>
            <pc:sldMk cId="957794108" sldId="3627"/>
            <ac:spMk id="3" creationId="{00000000-0000-0000-0000-000000000000}"/>
          </ac:spMkLst>
        </pc:spChg>
      </pc:sldChg>
      <pc:sldChg chg="del">
        <pc:chgData name="Bohanon, Hank" userId="186dc7a1-2bf7-40b6-9e7e-ff892a86f711" providerId="ADAL" clId="{46660D11-FFC3-4CCA-9843-4E4B25E3F727}" dt="2023-10-06T20:10:14.944" v="1" actId="47"/>
        <pc:sldMkLst>
          <pc:docMk/>
          <pc:sldMk cId="3939414615" sldId="3639"/>
        </pc:sldMkLst>
      </pc:sldChg>
      <pc:sldChg chg="modSp mod">
        <pc:chgData name="Bohanon, Hank" userId="186dc7a1-2bf7-40b6-9e7e-ff892a86f711" providerId="ADAL" clId="{46660D11-FFC3-4CCA-9843-4E4B25E3F727}" dt="2023-10-06T20:23:38.326" v="69" actId="27636"/>
        <pc:sldMkLst>
          <pc:docMk/>
          <pc:sldMk cId="1525442716" sldId="3640"/>
        </pc:sldMkLst>
        <pc:spChg chg="mod">
          <ac:chgData name="Bohanon, Hank" userId="186dc7a1-2bf7-40b6-9e7e-ff892a86f711" providerId="ADAL" clId="{46660D11-FFC3-4CCA-9843-4E4B25E3F727}" dt="2023-10-06T20:23:00.165" v="24" actId="20577"/>
          <ac:spMkLst>
            <pc:docMk/>
            <pc:sldMk cId="1525442716" sldId="3640"/>
            <ac:spMk id="2" creationId="{842B3914-B139-ADBD-E0BA-DE2DBD2EAE44}"/>
          </ac:spMkLst>
        </pc:spChg>
        <pc:spChg chg="mod">
          <ac:chgData name="Bohanon, Hank" userId="186dc7a1-2bf7-40b6-9e7e-ff892a86f711" providerId="ADAL" clId="{46660D11-FFC3-4CCA-9843-4E4B25E3F727}" dt="2023-10-06T20:23:38.326" v="69" actId="27636"/>
          <ac:spMkLst>
            <pc:docMk/>
            <pc:sldMk cId="1525442716" sldId="3640"/>
            <ac:spMk id="3" creationId="{48B1225A-7414-52E0-FCF7-8E1BCBB45EF4}"/>
          </ac:spMkLst>
        </pc:spChg>
      </pc:sldChg>
      <pc:sldChg chg="modSp mod">
        <pc:chgData name="Bohanon, Hank" userId="186dc7a1-2bf7-40b6-9e7e-ff892a86f711" providerId="ADAL" clId="{46660D11-FFC3-4CCA-9843-4E4B25E3F727}" dt="2023-10-06T20:17:51.756" v="8" actId="20577"/>
        <pc:sldMkLst>
          <pc:docMk/>
          <pc:sldMk cId="2994912187" sldId="3641"/>
        </pc:sldMkLst>
        <pc:spChg chg="mod">
          <ac:chgData name="Bohanon, Hank" userId="186dc7a1-2bf7-40b6-9e7e-ff892a86f711" providerId="ADAL" clId="{46660D11-FFC3-4CCA-9843-4E4B25E3F727}" dt="2023-10-06T20:17:51.756" v="8" actId="20577"/>
          <ac:spMkLst>
            <pc:docMk/>
            <pc:sldMk cId="2994912187" sldId="3641"/>
            <ac:spMk id="3" creationId="{48B1225A-7414-52E0-FCF7-8E1BCBB45EF4}"/>
          </ac:spMkLst>
        </pc:spChg>
      </pc:sldChg>
      <pc:sldChg chg="add">
        <pc:chgData name="Bohanon, Hank" userId="186dc7a1-2bf7-40b6-9e7e-ff892a86f711" providerId="ADAL" clId="{46660D11-FFC3-4CCA-9843-4E4B25E3F727}" dt="2023-10-06T20:10:12.829" v="0"/>
        <pc:sldMkLst>
          <pc:docMk/>
          <pc:sldMk cId="388260009" sldId="3671"/>
        </pc:sldMkLst>
      </pc:sldChg>
      <pc:sldChg chg="add">
        <pc:chgData name="Bohanon, Hank" userId="186dc7a1-2bf7-40b6-9e7e-ff892a86f711" providerId="ADAL" clId="{46660D11-FFC3-4CCA-9843-4E4B25E3F727}" dt="2023-10-06T20:33:06.923" v="103"/>
        <pc:sldMkLst>
          <pc:docMk/>
          <pc:sldMk cId="4263999324" sldId="3672"/>
        </pc:sldMkLst>
      </pc:sldChg>
    </pc:docChg>
  </pc:docChgLst>
  <pc:docChgLst>
    <pc:chgData name="Bohanon, Hank" userId="186dc7a1-2bf7-40b6-9e7e-ff892a86f711" providerId="ADAL" clId="{555A78E2-BF02-4BC9-BE39-D3093280271A}"/>
    <pc:docChg chg="custSel addSld delSld modSld">
      <pc:chgData name="Bohanon, Hank" userId="186dc7a1-2bf7-40b6-9e7e-ff892a86f711" providerId="ADAL" clId="{555A78E2-BF02-4BC9-BE39-D3093280271A}" dt="2023-10-12T13:09:32.620" v="326" actId="20577"/>
      <pc:docMkLst>
        <pc:docMk/>
      </pc:docMkLst>
      <pc:sldChg chg="modSp mod">
        <pc:chgData name="Bohanon, Hank" userId="186dc7a1-2bf7-40b6-9e7e-ff892a86f711" providerId="ADAL" clId="{555A78E2-BF02-4BC9-BE39-D3093280271A}" dt="2023-09-28T19:37:48.052" v="49" actId="20577"/>
        <pc:sldMkLst>
          <pc:docMk/>
          <pc:sldMk cId="109857222" sldId="256"/>
        </pc:sldMkLst>
        <pc:spChg chg="mod">
          <ac:chgData name="Bohanon, Hank" userId="186dc7a1-2bf7-40b6-9e7e-ff892a86f711" providerId="ADAL" clId="{555A78E2-BF02-4BC9-BE39-D3093280271A}" dt="2023-09-28T19:37:48.052" v="49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 modShow">
        <pc:chgData name="Bohanon, Hank" userId="186dc7a1-2bf7-40b6-9e7e-ff892a86f711" providerId="ADAL" clId="{555A78E2-BF02-4BC9-BE39-D3093280271A}" dt="2023-10-11T20:35:44.016" v="293" actId="729"/>
        <pc:sldMkLst>
          <pc:docMk/>
          <pc:sldMk cId="584683249" sldId="257"/>
        </pc:sldMkLst>
      </pc:sldChg>
      <pc:sldChg chg="mod modShow">
        <pc:chgData name="Bohanon, Hank" userId="186dc7a1-2bf7-40b6-9e7e-ff892a86f711" providerId="ADAL" clId="{555A78E2-BF02-4BC9-BE39-D3093280271A}" dt="2023-10-02T19:04:39.826" v="143" actId="729"/>
        <pc:sldMkLst>
          <pc:docMk/>
          <pc:sldMk cId="979690506" sldId="274"/>
        </pc:sldMkLst>
      </pc:sldChg>
      <pc:sldChg chg="mod modShow">
        <pc:chgData name="Bohanon, Hank" userId="186dc7a1-2bf7-40b6-9e7e-ff892a86f711" providerId="ADAL" clId="{555A78E2-BF02-4BC9-BE39-D3093280271A}" dt="2023-09-27T20:18:02.952" v="17" actId="729"/>
        <pc:sldMkLst>
          <pc:docMk/>
          <pc:sldMk cId="3993161441" sldId="277"/>
        </pc:sldMkLst>
      </pc:sldChg>
      <pc:sldChg chg="mod modShow">
        <pc:chgData name="Bohanon, Hank" userId="186dc7a1-2bf7-40b6-9e7e-ff892a86f711" providerId="ADAL" clId="{555A78E2-BF02-4BC9-BE39-D3093280271A}" dt="2023-09-27T20:19:03.136" v="20" actId="729"/>
        <pc:sldMkLst>
          <pc:docMk/>
          <pc:sldMk cId="2761645657" sldId="355"/>
        </pc:sldMkLst>
      </pc:sldChg>
      <pc:sldChg chg="mod modShow">
        <pc:chgData name="Bohanon, Hank" userId="186dc7a1-2bf7-40b6-9e7e-ff892a86f711" providerId="ADAL" clId="{555A78E2-BF02-4BC9-BE39-D3093280271A}" dt="2023-10-11T20:38:24.153" v="304" actId="729"/>
        <pc:sldMkLst>
          <pc:docMk/>
          <pc:sldMk cId="2276954063" sldId="357"/>
        </pc:sldMkLst>
      </pc:sldChg>
      <pc:sldChg chg="mod modShow">
        <pc:chgData name="Bohanon, Hank" userId="186dc7a1-2bf7-40b6-9e7e-ff892a86f711" providerId="ADAL" clId="{555A78E2-BF02-4BC9-BE39-D3093280271A}" dt="2023-10-11T20:38:54.350" v="306" actId="729"/>
        <pc:sldMkLst>
          <pc:docMk/>
          <pc:sldMk cId="3445064878" sldId="361"/>
        </pc:sldMkLst>
      </pc:sldChg>
      <pc:sldChg chg="mod modShow">
        <pc:chgData name="Bohanon, Hank" userId="186dc7a1-2bf7-40b6-9e7e-ff892a86f711" providerId="ADAL" clId="{555A78E2-BF02-4BC9-BE39-D3093280271A}" dt="2023-10-11T20:39:03.215" v="307" actId="729"/>
        <pc:sldMkLst>
          <pc:docMk/>
          <pc:sldMk cId="2172730362" sldId="365"/>
        </pc:sldMkLst>
      </pc:sldChg>
      <pc:sldChg chg="mod modShow">
        <pc:chgData name="Bohanon, Hank" userId="186dc7a1-2bf7-40b6-9e7e-ff892a86f711" providerId="ADAL" clId="{555A78E2-BF02-4BC9-BE39-D3093280271A}" dt="2023-10-11T20:39:16.673" v="308" actId="729"/>
        <pc:sldMkLst>
          <pc:docMk/>
          <pc:sldMk cId="201743870" sldId="369"/>
        </pc:sldMkLst>
      </pc:sldChg>
      <pc:sldChg chg="mod modShow">
        <pc:chgData name="Bohanon, Hank" userId="186dc7a1-2bf7-40b6-9e7e-ff892a86f711" providerId="ADAL" clId="{555A78E2-BF02-4BC9-BE39-D3093280271A}" dt="2023-10-11T20:39:29.101" v="309" actId="729"/>
        <pc:sldMkLst>
          <pc:docMk/>
          <pc:sldMk cId="1451309589" sldId="370"/>
        </pc:sldMkLst>
      </pc:sldChg>
      <pc:sldChg chg="mod modShow">
        <pc:chgData name="Bohanon, Hank" userId="186dc7a1-2bf7-40b6-9e7e-ff892a86f711" providerId="ADAL" clId="{555A78E2-BF02-4BC9-BE39-D3093280271A}" dt="2023-10-11T20:39:29.101" v="309" actId="729"/>
        <pc:sldMkLst>
          <pc:docMk/>
          <pc:sldMk cId="3301130602" sldId="371"/>
        </pc:sldMkLst>
      </pc:sldChg>
      <pc:sldChg chg="mod modShow">
        <pc:chgData name="Bohanon, Hank" userId="186dc7a1-2bf7-40b6-9e7e-ff892a86f711" providerId="ADAL" clId="{555A78E2-BF02-4BC9-BE39-D3093280271A}" dt="2023-10-11T20:39:29.101" v="309" actId="729"/>
        <pc:sldMkLst>
          <pc:docMk/>
          <pc:sldMk cId="3707567272" sldId="372"/>
        </pc:sldMkLst>
      </pc:sldChg>
      <pc:sldChg chg="mod modShow">
        <pc:chgData name="Bohanon, Hank" userId="186dc7a1-2bf7-40b6-9e7e-ff892a86f711" providerId="ADAL" clId="{555A78E2-BF02-4BC9-BE39-D3093280271A}" dt="2023-10-11T20:39:29.101" v="309" actId="729"/>
        <pc:sldMkLst>
          <pc:docMk/>
          <pc:sldMk cId="4226421186" sldId="373"/>
        </pc:sldMkLst>
      </pc:sldChg>
      <pc:sldChg chg="mod modShow">
        <pc:chgData name="Bohanon, Hank" userId="186dc7a1-2bf7-40b6-9e7e-ff892a86f711" providerId="ADAL" clId="{555A78E2-BF02-4BC9-BE39-D3093280271A}" dt="2023-10-11T20:39:29.101" v="309" actId="729"/>
        <pc:sldMkLst>
          <pc:docMk/>
          <pc:sldMk cId="1135912261" sldId="374"/>
        </pc:sldMkLst>
      </pc:sldChg>
      <pc:sldChg chg="mod modShow">
        <pc:chgData name="Bohanon, Hank" userId="186dc7a1-2bf7-40b6-9e7e-ff892a86f711" providerId="ADAL" clId="{555A78E2-BF02-4BC9-BE39-D3093280271A}" dt="2023-10-11T20:39:29.101" v="309" actId="729"/>
        <pc:sldMkLst>
          <pc:docMk/>
          <pc:sldMk cId="1939481616" sldId="375"/>
        </pc:sldMkLst>
      </pc:sldChg>
      <pc:sldChg chg="mod modShow">
        <pc:chgData name="Bohanon, Hank" userId="186dc7a1-2bf7-40b6-9e7e-ff892a86f711" providerId="ADAL" clId="{555A78E2-BF02-4BC9-BE39-D3093280271A}" dt="2023-10-11T20:38:00.097" v="302" actId="729"/>
        <pc:sldMkLst>
          <pc:docMk/>
          <pc:sldMk cId="1392020807" sldId="382"/>
        </pc:sldMkLst>
      </pc:sldChg>
      <pc:sldChg chg="mod modShow">
        <pc:chgData name="Bohanon, Hank" userId="186dc7a1-2bf7-40b6-9e7e-ff892a86f711" providerId="ADAL" clId="{555A78E2-BF02-4BC9-BE39-D3093280271A}" dt="2023-09-27T20:19:55.294" v="23" actId="729"/>
        <pc:sldMkLst>
          <pc:docMk/>
          <pc:sldMk cId="2820610170" sldId="385"/>
        </pc:sldMkLst>
      </pc:sldChg>
      <pc:sldChg chg="mod modShow">
        <pc:chgData name="Bohanon, Hank" userId="186dc7a1-2bf7-40b6-9e7e-ff892a86f711" providerId="ADAL" clId="{555A78E2-BF02-4BC9-BE39-D3093280271A}" dt="2023-10-11T20:39:29.101" v="309" actId="729"/>
        <pc:sldMkLst>
          <pc:docMk/>
          <pc:sldMk cId="535477711" sldId="387"/>
        </pc:sldMkLst>
      </pc:sldChg>
      <pc:sldChg chg="mod modShow">
        <pc:chgData name="Bohanon, Hank" userId="186dc7a1-2bf7-40b6-9e7e-ff892a86f711" providerId="ADAL" clId="{555A78E2-BF02-4BC9-BE39-D3093280271A}" dt="2023-10-11T20:39:29.101" v="309" actId="729"/>
        <pc:sldMkLst>
          <pc:docMk/>
          <pc:sldMk cId="4035100741" sldId="388"/>
        </pc:sldMkLst>
      </pc:sldChg>
      <pc:sldChg chg="mod modShow">
        <pc:chgData name="Bohanon, Hank" userId="186dc7a1-2bf7-40b6-9e7e-ff892a86f711" providerId="ADAL" clId="{555A78E2-BF02-4BC9-BE39-D3093280271A}" dt="2023-10-11T20:39:29.101" v="309" actId="729"/>
        <pc:sldMkLst>
          <pc:docMk/>
          <pc:sldMk cId="3575428337" sldId="389"/>
        </pc:sldMkLst>
      </pc:sldChg>
      <pc:sldChg chg="mod modShow">
        <pc:chgData name="Bohanon, Hank" userId="186dc7a1-2bf7-40b6-9e7e-ff892a86f711" providerId="ADAL" clId="{555A78E2-BF02-4BC9-BE39-D3093280271A}" dt="2023-10-11T20:39:29.101" v="309" actId="729"/>
        <pc:sldMkLst>
          <pc:docMk/>
          <pc:sldMk cId="2629969345" sldId="390"/>
        </pc:sldMkLst>
      </pc:sldChg>
      <pc:sldChg chg="mod modShow">
        <pc:chgData name="Bohanon, Hank" userId="186dc7a1-2bf7-40b6-9e7e-ff892a86f711" providerId="ADAL" clId="{555A78E2-BF02-4BC9-BE39-D3093280271A}" dt="2023-10-11T20:39:29.101" v="309" actId="729"/>
        <pc:sldMkLst>
          <pc:docMk/>
          <pc:sldMk cId="24970799" sldId="391"/>
        </pc:sldMkLst>
      </pc:sldChg>
      <pc:sldChg chg="mod modShow">
        <pc:chgData name="Bohanon, Hank" userId="186dc7a1-2bf7-40b6-9e7e-ff892a86f711" providerId="ADAL" clId="{555A78E2-BF02-4BC9-BE39-D3093280271A}" dt="2023-10-11T20:39:29.101" v="309" actId="729"/>
        <pc:sldMkLst>
          <pc:docMk/>
          <pc:sldMk cId="849758559" sldId="392"/>
        </pc:sldMkLst>
      </pc:sldChg>
      <pc:sldChg chg="mod modShow">
        <pc:chgData name="Bohanon, Hank" userId="186dc7a1-2bf7-40b6-9e7e-ff892a86f711" providerId="ADAL" clId="{555A78E2-BF02-4BC9-BE39-D3093280271A}" dt="2023-10-11T20:39:29.101" v="309" actId="729"/>
        <pc:sldMkLst>
          <pc:docMk/>
          <pc:sldMk cId="4126201491" sldId="393"/>
        </pc:sldMkLst>
      </pc:sldChg>
      <pc:sldChg chg="mod modShow">
        <pc:chgData name="Bohanon, Hank" userId="186dc7a1-2bf7-40b6-9e7e-ff892a86f711" providerId="ADAL" clId="{555A78E2-BF02-4BC9-BE39-D3093280271A}" dt="2023-10-11T20:39:29.101" v="309" actId="729"/>
        <pc:sldMkLst>
          <pc:docMk/>
          <pc:sldMk cId="1963266919" sldId="394"/>
        </pc:sldMkLst>
      </pc:sldChg>
      <pc:sldChg chg="mod modShow">
        <pc:chgData name="Bohanon, Hank" userId="186dc7a1-2bf7-40b6-9e7e-ff892a86f711" providerId="ADAL" clId="{555A78E2-BF02-4BC9-BE39-D3093280271A}" dt="2023-10-02T19:04:20.297" v="142" actId="729"/>
        <pc:sldMkLst>
          <pc:docMk/>
          <pc:sldMk cId="3729483770" sldId="396"/>
        </pc:sldMkLst>
      </pc:sldChg>
      <pc:sldChg chg="mod modShow">
        <pc:chgData name="Bohanon, Hank" userId="186dc7a1-2bf7-40b6-9e7e-ff892a86f711" providerId="ADAL" clId="{555A78E2-BF02-4BC9-BE39-D3093280271A}" dt="2023-10-11T20:40:28.930" v="313" actId="729"/>
        <pc:sldMkLst>
          <pc:docMk/>
          <pc:sldMk cId="2413216042" sldId="399"/>
        </pc:sldMkLst>
      </pc:sldChg>
      <pc:sldChg chg="mod modShow">
        <pc:chgData name="Bohanon, Hank" userId="186dc7a1-2bf7-40b6-9e7e-ff892a86f711" providerId="ADAL" clId="{555A78E2-BF02-4BC9-BE39-D3093280271A}" dt="2023-10-11T20:40:28.930" v="313" actId="729"/>
        <pc:sldMkLst>
          <pc:docMk/>
          <pc:sldMk cId="2536702666" sldId="400"/>
        </pc:sldMkLst>
      </pc:sldChg>
      <pc:sldChg chg="mod modShow">
        <pc:chgData name="Bohanon, Hank" userId="186dc7a1-2bf7-40b6-9e7e-ff892a86f711" providerId="ADAL" clId="{555A78E2-BF02-4BC9-BE39-D3093280271A}" dt="2023-10-11T20:40:38.755" v="314" actId="729"/>
        <pc:sldMkLst>
          <pc:docMk/>
          <pc:sldMk cId="3756371886" sldId="403"/>
        </pc:sldMkLst>
      </pc:sldChg>
      <pc:sldChg chg="mod modShow">
        <pc:chgData name="Bohanon, Hank" userId="186dc7a1-2bf7-40b6-9e7e-ff892a86f711" providerId="ADAL" clId="{555A78E2-BF02-4BC9-BE39-D3093280271A}" dt="2023-10-11T20:39:29.101" v="309" actId="729"/>
        <pc:sldMkLst>
          <pc:docMk/>
          <pc:sldMk cId="3667894721" sldId="414"/>
        </pc:sldMkLst>
      </pc:sldChg>
      <pc:sldChg chg="add mod modShow">
        <pc:chgData name="Bohanon, Hank" userId="186dc7a1-2bf7-40b6-9e7e-ff892a86f711" providerId="ADAL" clId="{555A78E2-BF02-4BC9-BE39-D3093280271A}" dt="2023-10-02T18:57:56.589" v="135" actId="729"/>
        <pc:sldMkLst>
          <pc:docMk/>
          <pc:sldMk cId="0" sldId="417"/>
        </pc:sldMkLst>
      </pc:sldChg>
      <pc:sldChg chg="add mod modShow">
        <pc:chgData name="Bohanon, Hank" userId="186dc7a1-2bf7-40b6-9e7e-ff892a86f711" providerId="ADAL" clId="{555A78E2-BF02-4BC9-BE39-D3093280271A}" dt="2023-10-02T18:57:56.589" v="135" actId="729"/>
        <pc:sldMkLst>
          <pc:docMk/>
          <pc:sldMk cId="0" sldId="418"/>
        </pc:sldMkLst>
      </pc:sldChg>
      <pc:sldChg chg="add mod modShow">
        <pc:chgData name="Bohanon, Hank" userId="186dc7a1-2bf7-40b6-9e7e-ff892a86f711" providerId="ADAL" clId="{555A78E2-BF02-4BC9-BE39-D3093280271A}" dt="2023-10-02T18:57:56.589" v="135" actId="729"/>
        <pc:sldMkLst>
          <pc:docMk/>
          <pc:sldMk cId="0" sldId="419"/>
        </pc:sldMkLst>
      </pc:sldChg>
      <pc:sldChg chg="add mod modShow">
        <pc:chgData name="Bohanon, Hank" userId="186dc7a1-2bf7-40b6-9e7e-ff892a86f711" providerId="ADAL" clId="{555A78E2-BF02-4BC9-BE39-D3093280271A}" dt="2023-10-02T18:57:56.589" v="135" actId="729"/>
        <pc:sldMkLst>
          <pc:docMk/>
          <pc:sldMk cId="0" sldId="420"/>
        </pc:sldMkLst>
      </pc:sldChg>
      <pc:sldChg chg="add mod modShow">
        <pc:chgData name="Bohanon, Hank" userId="186dc7a1-2bf7-40b6-9e7e-ff892a86f711" providerId="ADAL" clId="{555A78E2-BF02-4BC9-BE39-D3093280271A}" dt="2023-10-02T18:57:56.589" v="135" actId="729"/>
        <pc:sldMkLst>
          <pc:docMk/>
          <pc:sldMk cId="0" sldId="421"/>
        </pc:sldMkLst>
      </pc:sldChg>
      <pc:sldChg chg="mod modShow">
        <pc:chgData name="Bohanon, Hank" userId="186dc7a1-2bf7-40b6-9e7e-ff892a86f711" providerId="ADAL" clId="{555A78E2-BF02-4BC9-BE39-D3093280271A}" dt="2023-10-11T20:39:29.101" v="309" actId="729"/>
        <pc:sldMkLst>
          <pc:docMk/>
          <pc:sldMk cId="305516952" sldId="424"/>
        </pc:sldMkLst>
      </pc:sldChg>
      <pc:sldChg chg="mod modShow">
        <pc:chgData name="Bohanon, Hank" userId="186dc7a1-2bf7-40b6-9e7e-ff892a86f711" providerId="ADAL" clId="{555A78E2-BF02-4BC9-BE39-D3093280271A}" dt="2023-10-11T20:39:29.101" v="309" actId="729"/>
        <pc:sldMkLst>
          <pc:docMk/>
          <pc:sldMk cId="1112505434" sldId="427"/>
        </pc:sldMkLst>
      </pc:sldChg>
      <pc:sldChg chg="mod modShow">
        <pc:chgData name="Bohanon, Hank" userId="186dc7a1-2bf7-40b6-9e7e-ff892a86f711" providerId="ADAL" clId="{555A78E2-BF02-4BC9-BE39-D3093280271A}" dt="2023-10-11T20:39:34.204" v="310" actId="729"/>
        <pc:sldMkLst>
          <pc:docMk/>
          <pc:sldMk cId="1127776068" sldId="445"/>
        </pc:sldMkLst>
      </pc:sldChg>
      <pc:sldChg chg="mod modShow">
        <pc:chgData name="Bohanon, Hank" userId="186dc7a1-2bf7-40b6-9e7e-ff892a86f711" providerId="ADAL" clId="{555A78E2-BF02-4BC9-BE39-D3093280271A}" dt="2023-10-11T20:37:07.061" v="299" actId="729"/>
        <pc:sldMkLst>
          <pc:docMk/>
          <pc:sldMk cId="0" sldId="448"/>
        </pc:sldMkLst>
      </pc:sldChg>
      <pc:sldChg chg="mod modShow">
        <pc:chgData name="Bohanon, Hank" userId="186dc7a1-2bf7-40b6-9e7e-ff892a86f711" providerId="ADAL" clId="{555A78E2-BF02-4BC9-BE39-D3093280271A}" dt="2023-09-27T20:16:47.496" v="13" actId="729"/>
        <pc:sldMkLst>
          <pc:docMk/>
          <pc:sldMk cId="0" sldId="450"/>
        </pc:sldMkLst>
      </pc:sldChg>
      <pc:sldChg chg="modSp mod modShow">
        <pc:chgData name="Bohanon, Hank" userId="186dc7a1-2bf7-40b6-9e7e-ff892a86f711" providerId="ADAL" clId="{555A78E2-BF02-4BC9-BE39-D3093280271A}" dt="2023-10-12T13:06:57.677" v="317" actId="20577"/>
        <pc:sldMkLst>
          <pc:docMk/>
          <pc:sldMk cId="2647186229" sldId="507"/>
        </pc:sldMkLst>
        <pc:spChg chg="mod">
          <ac:chgData name="Bohanon, Hank" userId="186dc7a1-2bf7-40b6-9e7e-ff892a86f711" providerId="ADAL" clId="{555A78E2-BF02-4BC9-BE39-D3093280271A}" dt="2023-10-12T13:06:57.677" v="317" actId="20577"/>
          <ac:spMkLst>
            <pc:docMk/>
            <pc:sldMk cId="2647186229" sldId="507"/>
            <ac:spMk id="3" creationId="{5C7B176F-F165-E54A-A3FA-DB55C412C4B6}"/>
          </ac:spMkLst>
        </pc:spChg>
      </pc:sldChg>
      <pc:sldChg chg="mod modShow">
        <pc:chgData name="Bohanon, Hank" userId="186dc7a1-2bf7-40b6-9e7e-ff892a86f711" providerId="ADAL" clId="{555A78E2-BF02-4BC9-BE39-D3093280271A}" dt="2023-10-11T20:38:21.099" v="303" actId="729"/>
        <pc:sldMkLst>
          <pc:docMk/>
          <pc:sldMk cId="711152338" sldId="514"/>
        </pc:sldMkLst>
      </pc:sldChg>
      <pc:sldChg chg="mod modShow">
        <pc:chgData name="Bohanon, Hank" userId="186dc7a1-2bf7-40b6-9e7e-ff892a86f711" providerId="ADAL" clId="{555A78E2-BF02-4BC9-BE39-D3093280271A}" dt="2023-10-11T20:35:44.016" v="293" actId="729"/>
        <pc:sldMkLst>
          <pc:docMk/>
          <pc:sldMk cId="3548752350" sldId="516"/>
        </pc:sldMkLst>
      </pc:sldChg>
      <pc:sldChg chg="modSp mod modShow">
        <pc:chgData name="Bohanon, Hank" userId="186dc7a1-2bf7-40b6-9e7e-ff892a86f711" providerId="ADAL" clId="{555A78E2-BF02-4BC9-BE39-D3093280271A}" dt="2023-10-11T19:49:33.523" v="290" actId="20577"/>
        <pc:sldMkLst>
          <pc:docMk/>
          <pc:sldMk cId="689975178" sldId="517"/>
        </pc:sldMkLst>
        <pc:spChg chg="mod">
          <ac:chgData name="Bohanon, Hank" userId="186dc7a1-2bf7-40b6-9e7e-ff892a86f711" providerId="ADAL" clId="{555A78E2-BF02-4BC9-BE39-D3093280271A}" dt="2023-10-11T19:49:12.566" v="261" actId="20577"/>
          <ac:spMkLst>
            <pc:docMk/>
            <pc:sldMk cId="689975178" sldId="517"/>
            <ac:spMk id="2" creationId="{BC10B050-6A1B-43A7-A5F8-5F2381395D98}"/>
          </ac:spMkLst>
        </pc:spChg>
        <pc:spChg chg="mod">
          <ac:chgData name="Bohanon, Hank" userId="186dc7a1-2bf7-40b6-9e7e-ff892a86f711" providerId="ADAL" clId="{555A78E2-BF02-4BC9-BE39-D3093280271A}" dt="2023-10-11T19:49:33.523" v="290" actId="20577"/>
          <ac:spMkLst>
            <pc:docMk/>
            <pc:sldMk cId="689975178" sldId="517"/>
            <ac:spMk id="3" creationId="{0672E338-5DA5-429B-A0E7-9A98FCCC510D}"/>
          </ac:spMkLst>
        </pc:spChg>
      </pc:sldChg>
      <pc:sldChg chg="mod modShow">
        <pc:chgData name="Bohanon, Hank" userId="186dc7a1-2bf7-40b6-9e7e-ff892a86f711" providerId="ADAL" clId="{555A78E2-BF02-4BC9-BE39-D3093280271A}" dt="2023-10-11T19:49:46.691" v="291" actId="729"/>
        <pc:sldMkLst>
          <pc:docMk/>
          <pc:sldMk cId="453912353" sldId="518"/>
        </pc:sldMkLst>
      </pc:sldChg>
      <pc:sldChg chg="mod modShow">
        <pc:chgData name="Bohanon, Hank" userId="186dc7a1-2bf7-40b6-9e7e-ff892a86f711" providerId="ADAL" clId="{555A78E2-BF02-4BC9-BE39-D3093280271A}" dt="2023-10-11T20:36:40.380" v="296" actId="729"/>
        <pc:sldMkLst>
          <pc:docMk/>
          <pc:sldMk cId="2438363135" sldId="521"/>
        </pc:sldMkLst>
      </pc:sldChg>
      <pc:sldChg chg="mod modShow">
        <pc:chgData name="Bohanon, Hank" userId="186dc7a1-2bf7-40b6-9e7e-ff892a86f711" providerId="ADAL" clId="{555A78E2-BF02-4BC9-BE39-D3093280271A}" dt="2023-10-11T20:36:49.455" v="298" actId="729"/>
        <pc:sldMkLst>
          <pc:docMk/>
          <pc:sldMk cId="4237821388" sldId="535"/>
        </pc:sldMkLst>
      </pc:sldChg>
      <pc:sldChg chg="mod modShow">
        <pc:chgData name="Bohanon, Hank" userId="186dc7a1-2bf7-40b6-9e7e-ff892a86f711" providerId="ADAL" clId="{555A78E2-BF02-4BC9-BE39-D3093280271A}" dt="2023-10-11T20:36:25.107" v="295" actId="729"/>
        <pc:sldMkLst>
          <pc:docMk/>
          <pc:sldMk cId="2167946766" sldId="582"/>
        </pc:sldMkLst>
      </pc:sldChg>
      <pc:sldChg chg="mod modShow">
        <pc:chgData name="Bohanon, Hank" userId="186dc7a1-2bf7-40b6-9e7e-ff892a86f711" providerId="ADAL" clId="{555A78E2-BF02-4BC9-BE39-D3093280271A}" dt="2023-09-27T20:13:26.191" v="1" actId="729"/>
        <pc:sldMkLst>
          <pc:docMk/>
          <pc:sldMk cId="55224822" sldId="3581"/>
        </pc:sldMkLst>
      </pc:sldChg>
      <pc:sldChg chg="mod modShow">
        <pc:chgData name="Bohanon, Hank" userId="186dc7a1-2bf7-40b6-9e7e-ff892a86f711" providerId="ADAL" clId="{555A78E2-BF02-4BC9-BE39-D3093280271A}" dt="2023-10-11T20:36:07.309" v="294" actId="729"/>
        <pc:sldMkLst>
          <pc:docMk/>
          <pc:sldMk cId="2684812666" sldId="3586"/>
        </pc:sldMkLst>
      </pc:sldChg>
      <pc:sldChg chg="mod modShow">
        <pc:chgData name="Bohanon, Hank" userId="186dc7a1-2bf7-40b6-9e7e-ff892a86f711" providerId="ADAL" clId="{555A78E2-BF02-4BC9-BE39-D3093280271A}" dt="2023-10-11T19:42:47.451" v="158" actId="729"/>
        <pc:sldMkLst>
          <pc:docMk/>
          <pc:sldMk cId="3085578518" sldId="3588"/>
        </pc:sldMkLst>
      </pc:sldChg>
      <pc:sldChg chg="addSp delSp modSp mod">
        <pc:chgData name="Bohanon, Hank" userId="186dc7a1-2bf7-40b6-9e7e-ff892a86f711" providerId="ADAL" clId="{555A78E2-BF02-4BC9-BE39-D3093280271A}" dt="2023-10-11T19:47:07.519" v="223" actId="20577"/>
        <pc:sldMkLst>
          <pc:docMk/>
          <pc:sldMk cId="1088047712" sldId="3590"/>
        </pc:sldMkLst>
        <pc:spChg chg="mod">
          <ac:chgData name="Bohanon, Hank" userId="186dc7a1-2bf7-40b6-9e7e-ff892a86f711" providerId="ADAL" clId="{555A78E2-BF02-4BC9-BE39-D3093280271A}" dt="2023-10-11T19:47:07.519" v="223" actId="20577"/>
          <ac:spMkLst>
            <pc:docMk/>
            <pc:sldMk cId="1088047712" sldId="3590"/>
            <ac:spMk id="2" creationId="{F417058C-9C00-E3B2-4C2F-841FCEEE3064}"/>
          </ac:spMkLst>
        </pc:spChg>
        <pc:spChg chg="mod">
          <ac:chgData name="Bohanon, Hank" userId="186dc7a1-2bf7-40b6-9e7e-ff892a86f711" providerId="ADAL" clId="{555A78E2-BF02-4BC9-BE39-D3093280271A}" dt="2023-10-11T19:46:48.406" v="176" actId="255"/>
          <ac:spMkLst>
            <pc:docMk/>
            <pc:sldMk cId="1088047712" sldId="3590"/>
            <ac:spMk id="10" creationId="{900EA087-995F-BFFD-1093-C9AD6116E045}"/>
          </ac:spMkLst>
        </pc:spChg>
        <pc:picChg chg="del">
          <ac:chgData name="Bohanon, Hank" userId="186dc7a1-2bf7-40b6-9e7e-ff892a86f711" providerId="ADAL" clId="{555A78E2-BF02-4BC9-BE39-D3093280271A}" dt="2023-10-11T19:43:49.451" v="159" actId="478"/>
          <ac:picMkLst>
            <pc:docMk/>
            <pc:sldMk cId="1088047712" sldId="3590"/>
            <ac:picMk id="5" creationId="{297B1DF9-4C79-9531-E19A-6975BF572C8F}"/>
          </ac:picMkLst>
        </pc:picChg>
        <pc:picChg chg="add mod">
          <ac:chgData name="Bohanon, Hank" userId="186dc7a1-2bf7-40b6-9e7e-ff892a86f711" providerId="ADAL" clId="{555A78E2-BF02-4BC9-BE39-D3093280271A}" dt="2023-10-11T19:44:05.581" v="164" actId="14100"/>
          <ac:picMkLst>
            <pc:docMk/>
            <pc:sldMk cId="1088047712" sldId="3590"/>
            <ac:picMk id="6" creationId="{F0C87CAF-018E-05A1-B23C-4D22FF906E0E}"/>
          </ac:picMkLst>
        </pc:picChg>
        <pc:picChg chg="del">
          <ac:chgData name="Bohanon, Hank" userId="186dc7a1-2bf7-40b6-9e7e-ff892a86f711" providerId="ADAL" clId="{555A78E2-BF02-4BC9-BE39-D3093280271A}" dt="2023-10-11T19:45:49.961" v="167" actId="478"/>
          <ac:picMkLst>
            <pc:docMk/>
            <pc:sldMk cId="1088047712" sldId="3590"/>
            <ac:picMk id="7" creationId="{0A3688DD-830A-D6DD-49D0-37ADEC36C312}"/>
          </ac:picMkLst>
        </pc:picChg>
        <pc:picChg chg="add mod">
          <ac:chgData name="Bohanon, Hank" userId="186dc7a1-2bf7-40b6-9e7e-ff892a86f711" providerId="ADAL" clId="{555A78E2-BF02-4BC9-BE39-D3093280271A}" dt="2023-10-11T19:46:27.653" v="173" actId="14100"/>
          <ac:picMkLst>
            <pc:docMk/>
            <pc:sldMk cId="1088047712" sldId="3590"/>
            <ac:picMk id="9" creationId="{53BA738D-66C0-C409-642C-A249E737D5FF}"/>
          </ac:picMkLst>
        </pc:picChg>
      </pc:sldChg>
      <pc:sldChg chg="mod modShow">
        <pc:chgData name="Bohanon, Hank" userId="186dc7a1-2bf7-40b6-9e7e-ff892a86f711" providerId="ADAL" clId="{555A78E2-BF02-4BC9-BE39-D3093280271A}" dt="2023-09-27T20:15:17.532" v="8" actId="729"/>
        <pc:sldMkLst>
          <pc:docMk/>
          <pc:sldMk cId="1302011029" sldId="3591"/>
        </pc:sldMkLst>
      </pc:sldChg>
      <pc:sldChg chg="mod modShow">
        <pc:chgData name="Bohanon, Hank" userId="186dc7a1-2bf7-40b6-9e7e-ff892a86f711" providerId="ADAL" clId="{555A78E2-BF02-4BC9-BE39-D3093280271A}" dt="2023-10-11T20:36:46.417" v="297" actId="729"/>
        <pc:sldMkLst>
          <pc:docMk/>
          <pc:sldMk cId="3148966284" sldId="3592"/>
        </pc:sldMkLst>
      </pc:sldChg>
      <pc:sldChg chg="mod modShow">
        <pc:chgData name="Bohanon, Hank" userId="186dc7a1-2bf7-40b6-9e7e-ff892a86f711" providerId="ADAL" clId="{555A78E2-BF02-4BC9-BE39-D3093280271A}" dt="2023-09-27T20:16:08.967" v="10" actId="729"/>
        <pc:sldMkLst>
          <pc:docMk/>
          <pc:sldMk cId="2325102955" sldId="3594"/>
        </pc:sldMkLst>
      </pc:sldChg>
      <pc:sldChg chg="mod modShow">
        <pc:chgData name="Bohanon, Hank" userId="186dc7a1-2bf7-40b6-9e7e-ff892a86f711" providerId="ADAL" clId="{555A78E2-BF02-4BC9-BE39-D3093280271A}" dt="2023-09-27T20:16:50.334" v="14" actId="729"/>
        <pc:sldMkLst>
          <pc:docMk/>
          <pc:sldMk cId="0" sldId="3596"/>
        </pc:sldMkLst>
      </pc:sldChg>
      <pc:sldChg chg="mod modShow">
        <pc:chgData name="Bohanon, Hank" userId="186dc7a1-2bf7-40b6-9e7e-ff892a86f711" providerId="ADAL" clId="{555A78E2-BF02-4BC9-BE39-D3093280271A}" dt="2023-09-27T20:16:37.504" v="12" actId="729"/>
        <pc:sldMkLst>
          <pc:docMk/>
          <pc:sldMk cId="349028884" sldId="3598"/>
        </pc:sldMkLst>
      </pc:sldChg>
      <pc:sldChg chg="mod modShow">
        <pc:chgData name="Bohanon, Hank" userId="186dc7a1-2bf7-40b6-9e7e-ff892a86f711" providerId="ADAL" clId="{555A78E2-BF02-4BC9-BE39-D3093280271A}" dt="2023-10-11T20:37:35.233" v="300" actId="729"/>
        <pc:sldMkLst>
          <pc:docMk/>
          <pc:sldMk cId="1962483092" sldId="3601"/>
        </pc:sldMkLst>
      </pc:sldChg>
      <pc:sldChg chg="mod modShow">
        <pc:chgData name="Bohanon, Hank" userId="186dc7a1-2bf7-40b6-9e7e-ff892a86f711" providerId="ADAL" clId="{555A78E2-BF02-4BC9-BE39-D3093280271A}" dt="2023-09-27T20:17:36.959" v="15" actId="729"/>
        <pc:sldMkLst>
          <pc:docMk/>
          <pc:sldMk cId="3283467742" sldId="3603"/>
        </pc:sldMkLst>
      </pc:sldChg>
      <pc:sldChg chg="mod modShow">
        <pc:chgData name="Bohanon, Hank" userId="186dc7a1-2bf7-40b6-9e7e-ff892a86f711" providerId="ADAL" clId="{555A78E2-BF02-4BC9-BE39-D3093280271A}" dt="2023-09-27T20:17:57.846" v="16" actId="729"/>
        <pc:sldMkLst>
          <pc:docMk/>
          <pc:sldMk cId="963287486" sldId="3605"/>
        </pc:sldMkLst>
      </pc:sldChg>
      <pc:sldChg chg="mod modShow">
        <pc:chgData name="Bohanon, Hank" userId="186dc7a1-2bf7-40b6-9e7e-ff892a86f711" providerId="ADAL" clId="{555A78E2-BF02-4BC9-BE39-D3093280271A}" dt="2023-09-27T20:18:11.279" v="19" actId="729"/>
        <pc:sldMkLst>
          <pc:docMk/>
          <pc:sldMk cId="3751210254" sldId="3607"/>
        </pc:sldMkLst>
      </pc:sldChg>
      <pc:sldChg chg="mod modShow">
        <pc:chgData name="Bohanon, Hank" userId="186dc7a1-2bf7-40b6-9e7e-ff892a86f711" providerId="ADAL" clId="{555A78E2-BF02-4BC9-BE39-D3093280271A}" dt="2023-10-02T19:04:04.216" v="141" actId="729"/>
        <pc:sldMkLst>
          <pc:docMk/>
          <pc:sldMk cId="4211722843" sldId="3610"/>
        </pc:sldMkLst>
      </pc:sldChg>
      <pc:sldChg chg="mod modShow">
        <pc:chgData name="Bohanon, Hank" userId="186dc7a1-2bf7-40b6-9e7e-ff892a86f711" providerId="ADAL" clId="{555A78E2-BF02-4BC9-BE39-D3093280271A}" dt="2023-10-02T19:04:04.216" v="141" actId="729"/>
        <pc:sldMkLst>
          <pc:docMk/>
          <pc:sldMk cId="1792775142" sldId="3611"/>
        </pc:sldMkLst>
      </pc:sldChg>
      <pc:sldChg chg="mod modShow">
        <pc:chgData name="Bohanon, Hank" userId="186dc7a1-2bf7-40b6-9e7e-ff892a86f711" providerId="ADAL" clId="{555A78E2-BF02-4BC9-BE39-D3093280271A}" dt="2023-10-02T19:04:04.216" v="141" actId="729"/>
        <pc:sldMkLst>
          <pc:docMk/>
          <pc:sldMk cId="3877626195" sldId="3612"/>
        </pc:sldMkLst>
      </pc:sldChg>
      <pc:sldChg chg="mod modShow">
        <pc:chgData name="Bohanon, Hank" userId="186dc7a1-2bf7-40b6-9e7e-ff892a86f711" providerId="ADAL" clId="{555A78E2-BF02-4BC9-BE39-D3093280271A}" dt="2023-10-11T20:39:46.845" v="311" actId="729"/>
        <pc:sldMkLst>
          <pc:docMk/>
          <pc:sldMk cId="931423338" sldId="3613"/>
        </pc:sldMkLst>
      </pc:sldChg>
      <pc:sldChg chg="mod modShow">
        <pc:chgData name="Bohanon, Hank" userId="186dc7a1-2bf7-40b6-9e7e-ff892a86f711" providerId="ADAL" clId="{555A78E2-BF02-4BC9-BE39-D3093280271A}" dt="2023-10-11T20:39:46.845" v="311" actId="729"/>
        <pc:sldMkLst>
          <pc:docMk/>
          <pc:sldMk cId="4277240295" sldId="3614"/>
        </pc:sldMkLst>
      </pc:sldChg>
      <pc:sldChg chg="del mod modShow">
        <pc:chgData name="Bohanon, Hank" userId="186dc7a1-2bf7-40b6-9e7e-ff892a86f711" providerId="ADAL" clId="{555A78E2-BF02-4BC9-BE39-D3093280271A}" dt="2023-10-02T19:02:21.659" v="140" actId="47"/>
        <pc:sldMkLst>
          <pc:docMk/>
          <pc:sldMk cId="1575356395" sldId="3619"/>
        </pc:sldMkLst>
      </pc:sldChg>
      <pc:sldChg chg="mod modShow">
        <pc:chgData name="Bohanon, Hank" userId="186dc7a1-2bf7-40b6-9e7e-ff892a86f711" providerId="ADAL" clId="{555A78E2-BF02-4BC9-BE39-D3093280271A}" dt="2023-09-27T20:19:57.497" v="24" actId="729"/>
        <pc:sldMkLst>
          <pc:docMk/>
          <pc:sldMk cId="2057027967" sldId="3620"/>
        </pc:sldMkLst>
      </pc:sldChg>
      <pc:sldChg chg="mod modShow">
        <pc:chgData name="Bohanon, Hank" userId="186dc7a1-2bf7-40b6-9e7e-ff892a86f711" providerId="ADAL" clId="{555A78E2-BF02-4BC9-BE39-D3093280271A}" dt="2023-09-27T20:19:44.943" v="22" actId="729"/>
        <pc:sldMkLst>
          <pc:docMk/>
          <pc:sldMk cId="465594945" sldId="3621"/>
        </pc:sldMkLst>
      </pc:sldChg>
      <pc:sldChg chg="mod modShow">
        <pc:chgData name="Bohanon, Hank" userId="186dc7a1-2bf7-40b6-9e7e-ff892a86f711" providerId="ADAL" clId="{555A78E2-BF02-4BC9-BE39-D3093280271A}" dt="2023-10-11T20:40:19.426" v="312" actId="729"/>
        <pc:sldMkLst>
          <pc:docMk/>
          <pc:sldMk cId="4180194730" sldId="3625"/>
        </pc:sldMkLst>
      </pc:sldChg>
      <pc:sldChg chg="mod modShow">
        <pc:chgData name="Bohanon, Hank" userId="186dc7a1-2bf7-40b6-9e7e-ff892a86f711" providerId="ADAL" clId="{555A78E2-BF02-4BC9-BE39-D3093280271A}" dt="2023-10-11T20:53:26.429" v="316" actId="729"/>
        <pc:sldMkLst>
          <pc:docMk/>
          <pc:sldMk cId="957794108" sldId="3627"/>
        </pc:sldMkLst>
      </pc:sldChg>
      <pc:sldChg chg="mod modShow">
        <pc:chgData name="Bohanon, Hank" userId="186dc7a1-2bf7-40b6-9e7e-ff892a86f711" providerId="ADAL" clId="{555A78E2-BF02-4BC9-BE39-D3093280271A}" dt="2023-10-11T20:37:51.009" v="301" actId="729"/>
        <pc:sldMkLst>
          <pc:docMk/>
          <pc:sldMk cId="3028654283" sldId="3629"/>
        </pc:sldMkLst>
      </pc:sldChg>
      <pc:sldChg chg="mod modShow">
        <pc:chgData name="Bohanon, Hank" userId="186dc7a1-2bf7-40b6-9e7e-ff892a86f711" providerId="ADAL" clId="{555A78E2-BF02-4BC9-BE39-D3093280271A}" dt="2023-09-27T20:16:27.230" v="11" actId="729"/>
        <pc:sldMkLst>
          <pc:docMk/>
          <pc:sldMk cId="2579136399" sldId="3631"/>
        </pc:sldMkLst>
      </pc:sldChg>
      <pc:sldChg chg="mod modShow">
        <pc:chgData name="Bohanon, Hank" userId="186dc7a1-2bf7-40b6-9e7e-ff892a86f711" providerId="ADAL" clId="{555A78E2-BF02-4BC9-BE39-D3093280271A}" dt="2023-10-02T18:57:37.703" v="134" actId="729"/>
        <pc:sldMkLst>
          <pc:docMk/>
          <pc:sldMk cId="3822816395" sldId="3632"/>
        </pc:sldMkLst>
      </pc:sldChg>
      <pc:sldChg chg="mod modShow">
        <pc:chgData name="Bohanon, Hank" userId="186dc7a1-2bf7-40b6-9e7e-ff892a86f711" providerId="ADAL" clId="{555A78E2-BF02-4BC9-BE39-D3093280271A}" dt="2023-09-27T20:14:57.645" v="6" actId="729"/>
        <pc:sldMkLst>
          <pc:docMk/>
          <pc:sldMk cId="1234737454" sldId="3633"/>
        </pc:sldMkLst>
      </pc:sldChg>
      <pc:sldChg chg="del">
        <pc:chgData name="Bohanon, Hank" userId="186dc7a1-2bf7-40b6-9e7e-ff892a86f711" providerId="ADAL" clId="{555A78E2-BF02-4BC9-BE39-D3093280271A}" dt="2023-09-28T19:39:10.211" v="132" actId="47"/>
        <pc:sldMkLst>
          <pc:docMk/>
          <pc:sldMk cId="1223748879" sldId="3637"/>
        </pc:sldMkLst>
      </pc:sldChg>
      <pc:sldChg chg="addSp delSp modSp mod">
        <pc:chgData name="Bohanon, Hank" userId="186dc7a1-2bf7-40b6-9e7e-ff892a86f711" providerId="ADAL" clId="{555A78E2-BF02-4BC9-BE39-D3093280271A}" dt="2023-09-28T19:39:02.454" v="131" actId="20577"/>
        <pc:sldMkLst>
          <pc:docMk/>
          <pc:sldMk cId="3939414615" sldId="3639"/>
        </pc:sldMkLst>
        <pc:spChg chg="mod">
          <ac:chgData name="Bohanon, Hank" userId="186dc7a1-2bf7-40b6-9e7e-ff892a86f711" providerId="ADAL" clId="{555A78E2-BF02-4BC9-BE39-D3093280271A}" dt="2023-09-28T19:39:02.454" v="131" actId="20577"/>
          <ac:spMkLst>
            <pc:docMk/>
            <pc:sldMk cId="3939414615" sldId="3639"/>
            <ac:spMk id="3" creationId="{49A1A802-3D33-E14F-93D6-4BCDFB7D6F3A}"/>
          </ac:spMkLst>
        </pc:spChg>
        <pc:spChg chg="add del mod">
          <ac:chgData name="Bohanon, Hank" userId="186dc7a1-2bf7-40b6-9e7e-ff892a86f711" providerId="ADAL" clId="{555A78E2-BF02-4BC9-BE39-D3093280271A}" dt="2023-09-28T19:38:23.758" v="80" actId="478"/>
          <ac:spMkLst>
            <pc:docMk/>
            <pc:sldMk cId="3939414615" sldId="3639"/>
            <ac:spMk id="4" creationId="{C5F2453D-6EB4-384C-2381-2EF6BA2D595E}"/>
          </ac:spMkLst>
        </pc:spChg>
        <pc:spChg chg="del">
          <ac:chgData name="Bohanon, Hank" userId="186dc7a1-2bf7-40b6-9e7e-ff892a86f711" providerId="ADAL" clId="{555A78E2-BF02-4BC9-BE39-D3093280271A}" dt="2023-09-28T19:38:20.475" v="79" actId="478"/>
          <ac:spMkLst>
            <pc:docMk/>
            <pc:sldMk cId="3939414615" sldId="3639"/>
            <ac:spMk id="5" creationId="{E461F941-46C2-DA54-F0AB-05FDDF68E3C7}"/>
          </ac:spMkLst>
        </pc:spChg>
      </pc:sldChg>
      <pc:sldChg chg="modSp mod">
        <pc:chgData name="Bohanon, Hank" userId="186dc7a1-2bf7-40b6-9e7e-ff892a86f711" providerId="ADAL" clId="{555A78E2-BF02-4BC9-BE39-D3093280271A}" dt="2023-10-12T13:08:00.075" v="325" actId="20577"/>
        <pc:sldMkLst>
          <pc:docMk/>
          <pc:sldMk cId="1525442716" sldId="3640"/>
        </pc:sldMkLst>
        <pc:spChg chg="mod">
          <ac:chgData name="Bohanon, Hank" userId="186dc7a1-2bf7-40b6-9e7e-ff892a86f711" providerId="ADAL" clId="{555A78E2-BF02-4BC9-BE39-D3093280271A}" dt="2023-10-12T13:08:00.075" v="325" actId="20577"/>
          <ac:spMkLst>
            <pc:docMk/>
            <pc:sldMk cId="1525442716" sldId="3640"/>
            <ac:spMk id="3" creationId="{48B1225A-7414-52E0-FCF7-8E1BCBB45EF4}"/>
          </ac:spMkLst>
        </pc:spChg>
      </pc:sldChg>
      <pc:sldChg chg="modSp mod modShow">
        <pc:chgData name="Bohanon, Hank" userId="186dc7a1-2bf7-40b6-9e7e-ff892a86f711" providerId="ADAL" clId="{555A78E2-BF02-4BC9-BE39-D3093280271A}" dt="2023-10-12T13:07:43.117" v="321" actId="20577"/>
        <pc:sldMkLst>
          <pc:docMk/>
          <pc:sldMk cId="2994912187" sldId="3641"/>
        </pc:sldMkLst>
        <pc:spChg chg="mod">
          <ac:chgData name="Bohanon, Hank" userId="186dc7a1-2bf7-40b6-9e7e-ff892a86f711" providerId="ADAL" clId="{555A78E2-BF02-4BC9-BE39-D3093280271A}" dt="2023-10-12T13:07:43.117" v="321" actId="20577"/>
          <ac:spMkLst>
            <pc:docMk/>
            <pc:sldMk cId="2994912187" sldId="3641"/>
            <ac:spMk id="3" creationId="{48B1225A-7414-52E0-FCF7-8E1BCBB45EF4}"/>
          </ac:spMkLst>
        </pc:spChg>
      </pc:sldChg>
      <pc:sldChg chg="mod modShow">
        <pc:chgData name="Bohanon, Hank" userId="186dc7a1-2bf7-40b6-9e7e-ff892a86f711" providerId="ADAL" clId="{555A78E2-BF02-4BC9-BE39-D3093280271A}" dt="2023-10-02T18:58:04.171" v="136" actId="729"/>
        <pc:sldMkLst>
          <pc:docMk/>
          <pc:sldMk cId="535506754" sldId="3642"/>
        </pc:sldMkLst>
      </pc:sldChg>
      <pc:sldChg chg="add">
        <pc:chgData name="Bohanon, Hank" userId="186dc7a1-2bf7-40b6-9e7e-ff892a86f711" providerId="ADAL" clId="{555A78E2-BF02-4BC9-BE39-D3093280271A}" dt="2023-10-02T19:05:02.040" v="145"/>
        <pc:sldMkLst>
          <pc:docMk/>
          <pc:sldMk cId="495485437" sldId="3644"/>
        </pc:sldMkLst>
      </pc:sldChg>
      <pc:sldChg chg="add del">
        <pc:chgData name="Bohanon, Hank" userId="186dc7a1-2bf7-40b6-9e7e-ff892a86f711" providerId="ADAL" clId="{555A78E2-BF02-4BC9-BE39-D3093280271A}" dt="2023-10-02T19:04:55.174" v="144" actId="2696"/>
        <pc:sldMkLst>
          <pc:docMk/>
          <pc:sldMk cId="2376356440" sldId="3644"/>
        </pc:sldMkLst>
      </pc:sldChg>
      <pc:sldChg chg="add del">
        <pc:chgData name="Bohanon, Hank" userId="186dc7a1-2bf7-40b6-9e7e-ff892a86f711" providerId="ADAL" clId="{555A78E2-BF02-4BC9-BE39-D3093280271A}" dt="2023-09-27T20:22:44.127" v="27" actId="2696"/>
        <pc:sldMkLst>
          <pc:docMk/>
          <pc:sldMk cId="212341308" sldId="3667"/>
        </pc:sldMkLst>
      </pc:sldChg>
      <pc:sldChg chg="add">
        <pc:chgData name="Bohanon, Hank" userId="186dc7a1-2bf7-40b6-9e7e-ff892a86f711" providerId="ADAL" clId="{555A78E2-BF02-4BC9-BE39-D3093280271A}" dt="2023-09-27T20:22:47.590" v="28"/>
        <pc:sldMkLst>
          <pc:docMk/>
          <pc:sldMk cId="1448154845" sldId="3667"/>
        </pc:sldMkLst>
      </pc:sldChg>
      <pc:sldChg chg="add del">
        <pc:chgData name="Bohanon, Hank" userId="186dc7a1-2bf7-40b6-9e7e-ff892a86f711" providerId="ADAL" clId="{555A78E2-BF02-4BC9-BE39-D3093280271A}" dt="2023-10-11T20:52:24.793" v="315" actId="47"/>
        <pc:sldMkLst>
          <pc:docMk/>
          <pc:sldMk cId="212341308" sldId="3668"/>
        </pc:sldMkLst>
      </pc:sldChg>
      <pc:sldChg chg="modSp add mod">
        <pc:chgData name="Bohanon, Hank" userId="186dc7a1-2bf7-40b6-9e7e-ff892a86f711" providerId="ADAL" clId="{555A78E2-BF02-4BC9-BE39-D3093280271A}" dt="2023-10-12T13:09:32.620" v="326" actId="20577"/>
        <pc:sldMkLst>
          <pc:docMk/>
          <pc:sldMk cId="1901222206" sldId="3669"/>
        </pc:sldMkLst>
        <pc:spChg chg="mod">
          <ac:chgData name="Bohanon, Hank" userId="186dc7a1-2bf7-40b6-9e7e-ff892a86f711" providerId="ADAL" clId="{555A78E2-BF02-4BC9-BE39-D3093280271A}" dt="2023-10-12T13:09:32.620" v="326" actId="20577"/>
          <ac:spMkLst>
            <pc:docMk/>
            <pc:sldMk cId="1901222206" sldId="3669"/>
            <ac:spMk id="3" creationId="{C421C51C-378A-F35A-950C-1D294A942EAB}"/>
          </ac:spMkLst>
        </pc:spChg>
      </pc:sldChg>
      <pc:sldChg chg="add mod modShow">
        <pc:chgData name="Bohanon, Hank" userId="186dc7a1-2bf7-40b6-9e7e-ff892a86f711" providerId="ADAL" clId="{555A78E2-BF02-4BC9-BE39-D3093280271A}" dt="2023-10-11T20:38:33.101" v="305" actId="729"/>
        <pc:sldMkLst>
          <pc:docMk/>
          <pc:sldMk cId="3144907210" sldId="3670"/>
        </pc:sldMkLst>
      </pc:sldChg>
      <pc:sldChg chg="modSp mod">
        <pc:chgData name="Bohanon, Hank" userId="186dc7a1-2bf7-40b6-9e7e-ff892a86f711" providerId="ADAL" clId="{555A78E2-BF02-4BC9-BE39-D3093280271A}" dt="2023-10-11T19:39:36.822" v="154" actId="20577"/>
        <pc:sldMkLst>
          <pc:docMk/>
          <pc:sldMk cId="388260009" sldId="3671"/>
        </pc:sldMkLst>
        <pc:spChg chg="mod">
          <ac:chgData name="Bohanon, Hank" userId="186dc7a1-2bf7-40b6-9e7e-ff892a86f711" providerId="ADAL" clId="{555A78E2-BF02-4BC9-BE39-D3093280271A}" dt="2023-10-11T19:39:36.822" v="154" actId="20577"/>
          <ac:spMkLst>
            <pc:docMk/>
            <pc:sldMk cId="388260009" sldId="3671"/>
            <ac:spMk id="2" creationId="{34B2B088-7ECD-E4CE-1251-949A708F8A16}"/>
          </ac:spMkLst>
        </pc:spChg>
      </pc:sldChg>
    </pc:docChg>
  </pc:docChgLst>
  <pc:docChgLst>
    <pc:chgData name="Hank Bohanon" userId="186dc7a1-2bf7-40b6-9e7e-ff892a86f711" providerId="ADAL" clId="{FE7B9C4A-8BB3-48A7-9EE6-0C7F33F85D3F}"/>
    <pc:docChg chg="undo custSel addSld delSld modSld">
      <pc:chgData name="Hank Bohanon" userId="186dc7a1-2bf7-40b6-9e7e-ff892a86f711" providerId="ADAL" clId="{FE7B9C4A-8BB3-48A7-9EE6-0C7F33F85D3F}" dt="2023-06-13T18:33:08.911" v="908" actId="255"/>
      <pc:docMkLst>
        <pc:docMk/>
      </pc:docMkLst>
      <pc:sldChg chg="modSp mod">
        <pc:chgData name="Hank Bohanon" userId="186dc7a1-2bf7-40b6-9e7e-ff892a86f711" providerId="ADAL" clId="{FE7B9C4A-8BB3-48A7-9EE6-0C7F33F85D3F}" dt="2023-06-13T18:33:08.911" v="908" actId="255"/>
        <pc:sldMkLst>
          <pc:docMk/>
          <pc:sldMk cId="109857222" sldId="256"/>
        </pc:sldMkLst>
        <pc:spChg chg="mod">
          <ac:chgData name="Hank Bohanon" userId="186dc7a1-2bf7-40b6-9e7e-ff892a86f711" providerId="ADAL" clId="{FE7B9C4A-8BB3-48A7-9EE6-0C7F33F85D3F}" dt="2023-05-30T19:45:30.767" v="0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Hank Bohanon" userId="186dc7a1-2bf7-40b6-9e7e-ff892a86f711" providerId="ADAL" clId="{FE7B9C4A-8BB3-48A7-9EE6-0C7F33F85D3F}" dt="2023-06-13T18:33:08.911" v="908" actId="255"/>
          <ac:spMkLst>
            <pc:docMk/>
            <pc:sldMk cId="109857222" sldId="256"/>
            <ac:spMk id="3" creationId="{00000000-0000-0000-0000-000000000000}"/>
          </ac:spMkLst>
        </pc:spChg>
      </pc:sldChg>
      <pc:sldChg chg="modSp mod">
        <pc:chgData name="Hank Bohanon" userId="186dc7a1-2bf7-40b6-9e7e-ff892a86f711" providerId="ADAL" clId="{FE7B9C4A-8BB3-48A7-9EE6-0C7F33F85D3F}" dt="2023-05-31T19:35:02.953" v="820" actId="1035"/>
        <pc:sldMkLst>
          <pc:docMk/>
          <pc:sldMk cId="584683249" sldId="257"/>
        </pc:sldMkLst>
        <pc:spChg chg="mod">
          <ac:chgData name="Hank Bohanon" userId="186dc7a1-2bf7-40b6-9e7e-ff892a86f711" providerId="ADAL" clId="{FE7B9C4A-8BB3-48A7-9EE6-0C7F33F85D3F}" dt="2023-05-31T19:35:02.953" v="820" actId="1035"/>
          <ac:spMkLst>
            <pc:docMk/>
            <pc:sldMk cId="584683249" sldId="257"/>
            <ac:spMk id="5" creationId="{61B7024F-2A00-4850-827B-F8F7AEF50F3A}"/>
          </ac:spMkLst>
        </pc:spChg>
      </pc:sldChg>
      <pc:sldChg chg="modSp mod">
        <pc:chgData name="Hank Bohanon" userId="186dc7a1-2bf7-40b6-9e7e-ff892a86f711" providerId="ADAL" clId="{FE7B9C4A-8BB3-48A7-9EE6-0C7F33F85D3F}" dt="2023-05-31T19:24:48.100" v="811" actId="20577"/>
        <pc:sldMkLst>
          <pc:docMk/>
          <pc:sldMk cId="979690506" sldId="274"/>
        </pc:sldMkLst>
        <pc:spChg chg="mod">
          <ac:chgData name="Hank Bohanon" userId="186dc7a1-2bf7-40b6-9e7e-ff892a86f711" providerId="ADAL" clId="{FE7B9C4A-8BB3-48A7-9EE6-0C7F33F85D3F}" dt="2023-05-31T19:24:48.100" v="811" actId="20577"/>
          <ac:spMkLst>
            <pc:docMk/>
            <pc:sldMk cId="979690506" sldId="274"/>
            <ac:spMk id="3" creationId="{00000000-0000-0000-0000-000000000000}"/>
          </ac:spMkLst>
        </pc:spChg>
      </pc:sldChg>
      <pc:sldChg chg="modSp mod">
        <pc:chgData name="Hank Bohanon" userId="186dc7a1-2bf7-40b6-9e7e-ff892a86f711" providerId="ADAL" clId="{FE7B9C4A-8BB3-48A7-9EE6-0C7F33F85D3F}" dt="2023-05-31T19:34:32.694" v="813" actId="255"/>
        <pc:sldMkLst>
          <pc:docMk/>
          <pc:sldMk cId="1003993696" sldId="324"/>
        </pc:sldMkLst>
        <pc:spChg chg="mod">
          <ac:chgData name="Hank Bohanon" userId="186dc7a1-2bf7-40b6-9e7e-ff892a86f711" providerId="ADAL" clId="{FE7B9C4A-8BB3-48A7-9EE6-0C7F33F85D3F}" dt="2023-05-31T19:34:32.694" v="813" actId="255"/>
          <ac:spMkLst>
            <pc:docMk/>
            <pc:sldMk cId="1003993696" sldId="324"/>
            <ac:spMk id="21507" creationId="{76B93C10-B00D-944C-8744-EF74CCBFFE2A}"/>
          </ac:spMkLst>
        </pc:spChg>
      </pc:sldChg>
      <pc:sldChg chg="modSp mod">
        <pc:chgData name="Hank Bohanon" userId="186dc7a1-2bf7-40b6-9e7e-ff892a86f711" providerId="ADAL" clId="{FE7B9C4A-8BB3-48A7-9EE6-0C7F33F85D3F}" dt="2023-05-31T19:34:39.295" v="814" actId="255"/>
        <pc:sldMkLst>
          <pc:docMk/>
          <pc:sldMk cId="1291840526" sldId="353"/>
        </pc:sldMkLst>
        <pc:spChg chg="mod">
          <ac:chgData name="Hank Bohanon" userId="186dc7a1-2bf7-40b6-9e7e-ff892a86f711" providerId="ADAL" clId="{FE7B9C4A-8BB3-48A7-9EE6-0C7F33F85D3F}" dt="2023-05-31T19:34:39.295" v="814" actId="255"/>
          <ac:spMkLst>
            <pc:docMk/>
            <pc:sldMk cId="1291840526" sldId="353"/>
            <ac:spMk id="31747" creationId="{9F3764C7-E968-9649-8385-5815AE04E9F8}"/>
          </ac:spMkLst>
        </pc:spChg>
      </pc:sldChg>
      <pc:sldChg chg="modSp mod">
        <pc:chgData name="Hank Bohanon" userId="186dc7a1-2bf7-40b6-9e7e-ff892a86f711" providerId="ADAL" clId="{FE7B9C4A-8BB3-48A7-9EE6-0C7F33F85D3F}" dt="2023-05-31T19:36:12.916" v="838" actId="1038"/>
        <pc:sldMkLst>
          <pc:docMk/>
          <pc:sldMk cId="2761645657" sldId="355"/>
        </pc:sldMkLst>
        <pc:spChg chg="mod">
          <ac:chgData name="Hank Bohanon" userId="186dc7a1-2bf7-40b6-9e7e-ff892a86f711" providerId="ADAL" clId="{FE7B9C4A-8BB3-48A7-9EE6-0C7F33F85D3F}" dt="2023-05-31T19:36:12.916" v="838" actId="1038"/>
          <ac:spMkLst>
            <pc:docMk/>
            <pc:sldMk cId="2761645657" sldId="355"/>
            <ac:spMk id="26629" creationId="{00000000-0000-0000-0000-000000000000}"/>
          </ac:spMkLst>
        </pc:spChg>
      </pc:sldChg>
      <pc:sldChg chg="modSp mod">
        <pc:chgData name="Hank Bohanon" userId="186dc7a1-2bf7-40b6-9e7e-ff892a86f711" providerId="ADAL" clId="{FE7B9C4A-8BB3-48A7-9EE6-0C7F33F85D3F}" dt="2023-05-31T18:51:10.005" v="582" actId="20577"/>
        <pc:sldMkLst>
          <pc:docMk/>
          <pc:sldMk cId="2276954063" sldId="357"/>
        </pc:sldMkLst>
        <pc:spChg chg="mod">
          <ac:chgData name="Hank Bohanon" userId="186dc7a1-2bf7-40b6-9e7e-ff892a86f711" providerId="ADAL" clId="{FE7B9C4A-8BB3-48A7-9EE6-0C7F33F85D3F}" dt="2023-05-31T18:51:10.005" v="582" actId="20577"/>
          <ac:spMkLst>
            <pc:docMk/>
            <pc:sldMk cId="2276954063" sldId="357"/>
            <ac:spMk id="2" creationId="{1D5BE7A2-FA38-F523-D965-EF9903340787}"/>
          </ac:spMkLst>
        </pc:spChg>
      </pc:sldChg>
      <pc:sldChg chg="modSp mod">
        <pc:chgData name="Hank Bohanon" userId="186dc7a1-2bf7-40b6-9e7e-ff892a86f711" providerId="ADAL" clId="{FE7B9C4A-8BB3-48A7-9EE6-0C7F33F85D3F}" dt="2023-05-31T19:37:07.136" v="846" actId="27636"/>
        <pc:sldMkLst>
          <pc:docMk/>
          <pc:sldMk cId="3445064878" sldId="361"/>
        </pc:sldMkLst>
        <pc:spChg chg="mod">
          <ac:chgData name="Hank Bohanon" userId="186dc7a1-2bf7-40b6-9e7e-ff892a86f711" providerId="ADAL" clId="{FE7B9C4A-8BB3-48A7-9EE6-0C7F33F85D3F}" dt="2023-05-31T19:37:07.136" v="846" actId="27636"/>
          <ac:spMkLst>
            <pc:docMk/>
            <pc:sldMk cId="3445064878" sldId="361"/>
            <ac:spMk id="25603" creationId="{00000000-0000-0000-0000-000000000000}"/>
          </ac:spMkLst>
        </pc:spChg>
      </pc:sldChg>
      <pc:sldChg chg="modSp mod">
        <pc:chgData name="Hank Bohanon" userId="186dc7a1-2bf7-40b6-9e7e-ff892a86f711" providerId="ADAL" clId="{FE7B9C4A-8BB3-48A7-9EE6-0C7F33F85D3F}" dt="2023-05-31T19:11:31.703" v="603" actId="255"/>
        <pc:sldMkLst>
          <pc:docMk/>
          <pc:sldMk cId="2987338604" sldId="366"/>
        </pc:sldMkLst>
        <pc:spChg chg="mod">
          <ac:chgData name="Hank Bohanon" userId="186dc7a1-2bf7-40b6-9e7e-ff892a86f711" providerId="ADAL" clId="{FE7B9C4A-8BB3-48A7-9EE6-0C7F33F85D3F}" dt="2023-05-31T19:11:31.703" v="603" actId="255"/>
          <ac:spMkLst>
            <pc:docMk/>
            <pc:sldMk cId="2987338604" sldId="366"/>
            <ac:spMk id="4" creationId="{00000000-0000-0000-0000-000000000000}"/>
          </ac:spMkLst>
        </pc:spChg>
      </pc:sldChg>
      <pc:sldChg chg="modSp mod">
        <pc:chgData name="Hank Bohanon" userId="186dc7a1-2bf7-40b6-9e7e-ff892a86f711" providerId="ADAL" clId="{FE7B9C4A-8BB3-48A7-9EE6-0C7F33F85D3F}" dt="2023-05-31T19:37:44.213" v="862" actId="20577"/>
        <pc:sldMkLst>
          <pc:docMk/>
          <pc:sldMk cId="683701744" sldId="368"/>
        </pc:sldMkLst>
        <pc:spChg chg="mod">
          <ac:chgData name="Hank Bohanon" userId="186dc7a1-2bf7-40b6-9e7e-ff892a86f711" providerId="ADAL" clId="{FE7B9C4A-8BB3-48A7-9EE6-0C7F33F85D3F}" dt="2023-05-31T19:37:44.213" v="862" actId="20577"/>
          <ac:spMkLst>
            <pc:docMk/>
            <pc:sldMk cId="683701744" sldId="368"/>
            <ac:spMk id="34819" creationId="{00000000-0000-0000-0000-000000000000}"/>
          </ac:spMkLst>
        </pc:spChg>
      </pc:sldChg>
      <pc:sldChg chg="modSp mod">
        <pc:chgData name="Hank Bohanon" userId="186dc7a1-2bf7-40b6-9e7e-ff892a86f711" providerId="ADAL" clId="{FE7B9C4A-8BB3-48A7-9EE6-0C7F33F85D3F}" dt="2023-05-31T19:37:57.464" v="875" actId="1038"/>
        <pc:sldMkLst>
          <pc:docMk/>
          <pc:sldMk cId="1451309589" sldId="370"/>
        </pc:sldMkLst>
        <pc:spChg chg="mod">
          <ac:chgData name="Hank Bohanon" userId="186dc7a1-2bf7-40b6-9e7e-ff892a86f711" providerId="ADAL" clId="{FE7B9C4A-8BB3-48A7-9EE6-0C7F33F85D3F}" dt="2023-05-31T19:37:57.464" v="875" actId="1038"/>
          <ac:spMkLst>
            <pc:docMk/>
            <pc:sldMk cId="1451309589" sldId="370"/>
            <ac:spMk id="37890" creationId="{00000000-0000-0000-0000-000000000000}"/>
          </ac:spMkLst>
        </pc:spChg>
      </pc:sldChg>
      <pc:sldChg chg="modSp mod">
        <pc:chgData name="Hank Bohanon" userId="186dc7a1-2bf7-40b6-9e7e-ff892a86f711" providerId="ADAL" clId="{FE7B9C4A-8BB3-48A7-9EE6-0C7F33F85D3F}" dt="2023-05-31T19:38:09.533" v="895" actId="1038"/>
        <pc:sldMkLst>
          <pc:docMk/>
          <pc:sldMk cId="849758559" sldId="392"/>
        </pc:sldMkLst>
        <pc:spChg chg="mod">
          <ac:chgData name="Hank Bohanon" userId="186dc7a1-2bf7-40b6-9e7e-ff892a86f711" providerId="ADAL" clId="{FE7B9C4A-8BB3-48A7-9EE6-0C7F33F85D3F}" dt="2023-05-31T19:38:09.533" v="895" actId="1038"/>
          <ac:spMkLst>
            <pc:docMk/>
            <pc:sldMk cId="849758559" sldId="392"/>
            <ac:spMk id="144386" creationId="{00000000-0000-0000-0000-000000000000}"/>
          </ac:spMkLst>
        </pc:spChg>
      </pc:sldChg>
      <pc:sldChg chg="modSp mod">
        <pc:chgData name="Hank Bohanon" userId="186dc7a1-2bf7-40b6-9e7e-ff892a86f711" providerId="ADAL" clId="{FE7B9C4A-8BB3-48A7-9EE6-0C7F33F85D3F}" dt="2023-05-31T19:14:01.851" v="618" actId="20577"/>
        <pc:sldMkLst>
          <pc:docMk/>
          <pc:sldMk cId="1289034909" sldId="402"/>
        </pc:sldMkLst>
        <pc:spChg chg="mod">
          <ac:chgData name="Hank Bohanon" userId="186dc7a1-2bf7-40b6-9e7e-ff892a86f711" providerId="ADAL" clId="{FE7B9C4A-8BB3-48A7-9EE6-0C7F33F85D3F}" dt="2023-05-31T19:14:01.851" v="618" actId="20577"/>
          <ac:spMkLst>
            <pc:docMk/>
            <pc:sldMk cId="1289034909" sldId="402"/>
            <ac:spMk id="34819" creationId="{00000000-0000-0000-0000-000000000000}"/>
          </ac:spMkLst>
        </pc:spChg>
      </pc:sldChg>
      <pc:sldChg chg="modSp mod">
        <pc:chgData name="Hank Bohanon" userId="186dc7a1-2bf7-40b6-9e7e-ff892a86f711" providerId="ADAL" clId="{FE7B9C4A-8BB3-48A7-9EE6-0C7F33F85D3F}" dt="2023-05-31T19:12:29.417" v="609" actId="20577"/>
        <pc:sldMkLst>
          <pc:docMk/>
          <pc:sldMk cId="3667894721" sldId="414"/>
        </pc:sldMkLst>
        <pc:spChg chg="mod">
          <ac:chgData name="Hank Bohanon" userId="186dc7a1-2bf7-40b6-9e7e-ff892a86f711" providerId="ADAL" clId="{FE7B9C4A-8BB3-48A7-9EE6-0C7F33F85D3F}" dt="2023-05-31T19:12:29.417" v="609" actId="20577"/>
          <ac:spMkLst>
            <pc:docMk/>
            <pc:sldMk cId="3667894721" sldId="414"/>
            <ac:spMk id="3" creationId="{00000000-0000-0000-0000-000000000000}"/>
          </ac:spMkLst>
        </pc:spChg>
      </pc:sldChg>
      <pc:sldChg chg="modSp mod">
        <pc:chgData name="Hank Bohanon" userId="186dc7a1-2bf7-40b6-9e7e-ff892a86f711" providerId="ADAL" clId="{FE7B9C4A-8BB3-48A7-9EE6-0C7F33F85D3F}" dt="2023-05-31T19:13:44.662" v="616" actId="20577"/>
        <pc:sldMkLst>
          <pc:docMk/>
          <pc:sldMk cId="4001160331" sldId="446"/>
        </pc:sldMkLst>
        <pc:spChg chg="mod">
          <ac:chgData name="Hank Bohanon" userId="186dc7a1-2bf7-40b6-9e7e-ff892a86f711" providerId="ADAL" clId="{FE7B9C4A-8BB3-48A7-9EE6-0C7F33F85D3F}" dt="2023-05-31T19:13:44.662" v="616" actId="20577"/>
          <ac:spMkLst>
            <pc:docMk/>
            <pc:sldMk cId="4001160331" sldId="446"/>
            <ac:spMk id="3" creationId="{00000000-0000-0000-0000-000000000000}"/>
          </ac:spMkLst>
        </pc:spChg>
      </pc:sldChg>
      <pc:sldChg chg="modSp mod">
        <pc:chgData name="Hank Bohanon" userId="186dc7a1-2bf7-40b6-9e7e-ff892a86f711" providerId="ADAL" clId="{FE7B9C4A-8BB3-48A7-9EE6-0C7F33F85D3F}" dt="2023-05-30T19:47:22.572" v="38" actId="5793"/>
        <pc:sldMkLst>
          <pc:docMk/>
          <pc:sldMk cId="2647186229" sldId="507"/>
        </pc:sldMkLst>
        <pc:spChg chg="mod">
          <ac:chgData name="Hank Bohanon" userId="186dc7a1-2bf7-40b6-9e7e-ff892a86f711" providerId="ADAL" clId="{FE7B9C4A-8BB3-48A7-9EE6-0C7F33F85D3F}" dt="2023-05-30T19:47:22.572" v="38" actId="5793"/>
          <ac:spMkLst>
            <pc:docMk/>
            <pc:sldMk cId="2647186229" sldId="507"/>
            <ac:spMk id="3" creationId="{5C7B176F-F165-E54A-A3FA-DB55C412C4B6}"/>
          </ac:spMkLst>
        </pc:spChg>
      </pc:sldChg>
      <pc:sldChg chg="modSp mod">
        <pc:chgData name="Hank Bohanon" userId="186dc7a1-2bf7-40b6-9e7e-ff892a86f711" providerId="ADAL" clId="{FE7B9C4A-8BB3-48A7-9EE6-0C7F33F85D3F}" dt="2023-05-31T18:51:16.552" v="584" actId="20577"/>
        <pc:sldMkLst>
          <pc:docMk/>
          <pc:sldMk cId="711152338" sldId="514"/>
        </pc:sldMkLst>
        <pc:spChg chg="mod">
          <ac:chgData name="Hank Bohanon" userId="186dc7a1-2bf7-40b6-9e7e-ff892a86f711" providerId="ADAL" clId="{FE7B9C4A-8BB3-48A7-9EE6-0C7F33F85D3F}" dt="2023-05-31T18:51:16.552" v="584" actId="20577"/>
          <ac:spMkLst>
            <pc:docMk/>
            <pc:sldMk cId="711152338" sldId="514"/>
            <ac:spMk id="2" creationId="{C4E89045-EACB-4F92-8BDD-869A4C336A91}"/>
          </ac:spMkLst>
        </pc:spChg>
      </pc:sldChg>
      <pc:sldChg chg="modSp mod">
        <pc:chgData name="Hank Bohanon" userId="186dc7a1-2bf7-40b6-9e7e-ff892a86f711" providerId="ADAL" clId="{FE7B9C4A-8BB3-48A7-9EE6-0C7F33F85D3F}" dt="2023-05-30T19:48:10.296" v="43" actId="255"/>
        <pc:sldMkLst>
          <pc:docMk/>
          <pc:sldMk cId="1077101132" sldId="515"/>
        </pc:sldMkLst>
        <pc:spChg chg="mod">
          <ac:chgData name="Hank Bohanon" userId="186dc7a1-2bf7-40b6-9e7e-ff892a86f711" providerId="ADAL" clId="{FE7B9C4A-8BB3-48A7-9EE6-0C7F33F85D3F}" dt="2023-05-30T19:48:10.296" v="43" actId="255"/>
          <ac:spMkLst>
            <pc:docMk/>
            <pc:sldMk cId="1077101132" sldId="515"/>
            <ac:spMk id="6" creationId="{E8B449F9-AE7E-4F15-8B4D-1E8C2DE04745}"/>
          </ac:spMkLst>
        </pc:spChg>
      </pc:sldChg>
      <pc:sldChg chg="modSp mod">
        <pc:chgData name="Hank Bohanon" userId="186dc7a1-2bf7-40b6-9e7e-ff892a86f711" providerId="ADAL" clId="{FE7B9C4A-8BB3-48A7-9EE6-0C7F33F85D3F}" dt="2023-05-31T19:35:13.072" v="821" actId="255"/>
        <pc:sldMkLst>
          <pc:docMk/>
          <pc:sldMk cId="3548752350" sldId="516"/>
        </pc:sldMkLst>
        <pc:spChg chg="mod">
          <ac:chgData name="Hank Bohanon" userId="186dc7a1-2bf7-40b6-9e7e-ff892a86f711" providerId="ADAL" clId="{FE7B9C4A-8BB3-48A7-9EE6-0C7F33F85D3F}" dt="2023-05-31T19:35:13.072" v="821" actId="255"/>
          <ac:spMkLst>
            <pc:docMk/>
            <pc:sldMk cId="3548752350" sldId="516"/>
            <ac:spMk id="6" creationId="{582B5FAB-06CB-41B2-BC09-D0A6CC06E824}"/>
          </ac:spMkLst>
        </pc:spChg>
      </pc:sldChg>
      <pc:sldChg chg="modSp mod">
        <pc:chgData name="Hank Bohanon" userId="186dc7a1-2bf7-40b6-9e7e-ff892a86f711" providerId="ADAL" clId="{FE7B9C4A-8BB3-48A7-9EE6-0C7F33F85D3F}" dt="2023-05-30T19:48:46.415" v="47" actId="255"/>
        <pc:sldMkLst>
          <pc:docMk/>
          <pc:sldMk cId="2706533055" sldId="520"/>
        </pc:sldMkLst>
        <pc:spChg chg="mod">
          <ac:chgData name="Hank Bohanon" userId="186dc7a1-2bf7-40b6-9e7e-ff892a86f711" providerId="ADAL" clId="{FE7B9C4A-8BB3-48A7-9EE6-0C7F33F85D3F}" dt="2023-05-30T19:48:46.415" v="47" actId="255"/>
          <ac:spMkLst>
            <pc:docMk/>
            <pc:sldMk cId="2706533055" sldId="520"/>
            <ac:spMk id="5" creationId="{3A59EA8F-E298-4BA0-870E-03BC5E2A6B05}"/>
          </ac:spMkLst>
        </pc:spChg>
      </pc:sldChg>
      <pc:sldChg chg="delSp modSp mod">
        <pc:chgData name="Hank Bohanon" userId="186dc7a1-2bf7-40b6-9e7e-ff892a86f711" providerId="ADAL" clId="{FE7B9C4A-8BB3-48A7-9EE6-0C7F33F85D3F}" dt="2023-05-31T19:15:48.165" v="644" actId="20577"/>
        <pc:sldMkLst>
          <pc:docMk/>
          <pc:sldMk cId="2438363135" sldId="521"/>
        </pc:sldMkLst>
        <pc:spChg chg="mod">
          <ac:chgData name="Hank Bohanon" userId="186dc7a1-2bf7-40b6-9e7e-ff892a86f711" providerId="ADAL" clId="{FE7B9C4A-8BB3-48A7-9EE6-0C7F33F85D3F}" dt="2023-05-31T19:15:48.165" v="644" actId="20577"/>
          <ac:spMkLst>
            <pc:docMk/>
            <pc:sldMk cId="2438363135" sldId="521"/>
            <ac:spMk id="3" creationId="{B193048A-5294-4D82-B914-7EA3E24BDD92}"/>
          </ac:spMkLst>
        </pc:spChg>
        <pc:spChg chg="mod">
          <ac:chgData name="Hank Bohanon" userId="186dc7a1-2bf7-40b6-9e7e-ff892a86f711" providerId="ADAL" clId="{FE7B9C4A-8BB3-48A7-9EE6-0C7F33F85D3F}" dt="2023-05-30T19:52:50.673" v="107" actId="27636"/>
          <ac:spMkLst>
            <pc:docMk/>
            <pc:sldMk cId="2438363135" sldId="521"/>
            <ac:spMk id="4" creationId="{C26C0E1F-A101-4544-8B41-A2FEC685C5FF}"/>
          </ac:spMkLst>
        </pc:spChg>
        <pc:spChg chg="del mod">
          <ac:chgData name="Hank Bohanon" userId="186dc7a1-2bf7-40b6-9e7e-ff892a86f711" providerId="ADAL" clId="{FE7B9C4A-8BB3-48A7-9EE6-0C7F33F85D3F}" dt="2023-05-30T19:52:32.671" v="104" actId="478"/>
          <ac:spMkLst>
            <pc:docMk/>
            <pc:sldMk cId="2438363135" sldId="521"/>
            <ac:spMk id="6" creationId="{9EA83385-235D-12B1-4FE6-3BB0A887F3E8}"/>
          </ac:spMkLst>
        </pc:spChg>
        <pc:graphicFrameChg chg="del mod">
          <ac:chgData name="Hank Bohanon" userId="186dc7a1-2bf7-40b6-9e7e-ff892a86f711" providerId="ADAL" clId="{FE7B9C4A-8BB3-48A7-9EE6-0C7F33F85D3F}" dt="2023-05-30T19:52:32.671" v="104" actId="478"/>
          <ac:graphicFrameMkLst>
            <pc:docMk/>
            <pc:sldMk cId="2438363135" sldId="521"/>
            <ac:graphicFrameMk id="5" creationId="{C89F4ADC-DC3A-89BD-EABD-D79374F3C45C}"/>
          </ac:graphicFrameMkLst>
        </pc:graphicFrameChg>
      </pc:sldChg>
      <pc:sldChg chg="modSp mod">
        <pc:chgData name="Hank Bohanon" userId="186dc7a1-2bf7-40b6-9e7e-ff892a86f711" providerId="ADAL" clId="{FE7B9C4A-8BB3-48A7-9EE6-0C7F33F85D3F}" dt="2023-05-30T20:02:04.831" v="471" actId="20577"/>
        <pc:sldMkLst>
          <pc:docMk/>
          <pc:sldMk cId="4237821388" sldId="535"/>
        </pc:sldMkLst>
        <pc:spChg chg="mod">
          <ac:chgData name="Hank Bohanon" userId="186dc7a1-2bf7-40b6-9e7e-ff892a86f711" providerId="ADAL" clId="{FE7B9C4A-8BB3-48A7-9EE6-0C7F33F85D3F}" dt="2023-05-30T20:02:04.831" v="471" actId="20577"/>
          <ac:spMkLst>
            <pc:docMk/>
            <pc:sldMk cId="4237821388" sldId="535"/>
            <ac:spMk id="4" creationId="{1DFFD2E2-23AA-204E-ABEA-7C0B11732E17}"/>
          </ac:spMkLst>
        </pc:spChg>
        <pc:spChg chg="mod">
          <ac:chgData name="Hank Bohanon" userId="186dc7a1-2bf7-40b6-9e7e-ff892a86f711" providerId="ADAL" clId="{FE7B9C4A-8BB3-48A7-9EE6-0C7F33F85D3F}" dt="2023-05-30T19:49:15.736" v="54" actId="113"/>
          <ac:spMkLst>
            <pc:docMk/>
            <pc:sldMk cId="4237821388" sldId="535"/>
            <ac:spMk id="6" creationId="{43F61560-2006-DA48-BAA7-C3F6E9DD7178}"/>
          </ac:spMkLst>
        </pc:spChg>
      </pc:sldChg>
      <pc:sldChg chg="modSp mod">
        <pc:chgData name="Hank Bohanon" userId="186dc7a1-2bf7-40b6-9e7e-ff892a86f711" providerId="ADAL" clId="{FE7B9C4A-8BB3-48A7-9EE6-0C7F33F85D3F}" dt="2023-05-31T19:35:30.498" v="830" actId="20577"/>
        <pc:sldMkLst>
          <pc:docMk/>
          <pc:sldMk cId="55224822" sldId="3581"/>
        </pc:sldMkLst>
        <pc:spChg chg="mod">
          <ac:chgData name="Hank Bohanon" userId="186dc7a1-2bf7-40b6-9e7e-ff892a86f711" providerId="ADAL" clId="{FE7B9C4A-8BB3-48A7-9EE6-0C7F33F85D3F}" dt="2023-05-31T19:35:30.498" v="830" actId="20577"/>
          <ac:spMkLst>
            <pc:docMk/>
            <pc:sldMk cId="55224822" sldId="3581"/>
            <ac:spMk id="3" creationId="{47B872FF-43BF-7749-AF73-91894E0620CE}"/>
          </ac:spMkLst>
        </pc:spChg>
      </pc:sldChg>
      <pc:sldChg chg="modSp mod modShow">
        <pc:chgData name="Hank Bohanon" userId="186dc7a1-2bf7-40b6-9e7e-ff892a86f711" providerId="ADAL" clId="{FE7B9C4A-8BB3-48A7-9EE6-0C7F33F85D3F}" dt="2023-05-30T19:50:55.786" v="75" actId="1036"/>
        <pc:sldMkLst>
          <pc:docMk/>
          <pc:sldMk cId="3554987837" sldId="3583"/>
        </pc:sldMkLst>
        <pc:spChg chg="mod">
          <ac:chgData name="Hank Bohanon" userId="186dc7a1-2bf7-40b6-9e7e-ff892a86f711" providerId="ADAL" clId="{FE7B9C4A-8BB3-48A7-9EE6-0C7F33F85D3F}" dt="2023-05-30T19:50:10.581" v="69" actId="20577"/>
          <ac:spMkLst>
            <pc:docMk/>
            <pc:sldMk cId="3554987837" sldId="3583"/>
            <ac:spMk id="2" creationId="{EB94FC00-D6C4-8201-3118-25DFF3156AAB}"/>
          </ac:spMkLst>
        </pc:spChg>
        <pc:picChg chg="mod">
          <ac:chgData name="Hank Bohanon" userId="186dc7a1-2bf7-40b6-9e7e-ff892a86f711" providerId="ADAL" clId="{FE7B9C4A-8BB3-48A7-9EE6-0C7F33F85D3F}" dt="2023-05-30T19:50:55.786" v="75" actId="1036"/>
          <ac:picMkLst>
            <pc:docMk/>
            <pc:sldMk cId="3554987837" sldId="3583"/>
            <ac:picMk id="5" creationId="{25AA2869-663E-8BC1-2798-73E2DB54FE56}"/>
          </ac:picMkLst>
        </pc:picChg>
      </pc:sldChg>
      <pc:sldChg chg="modSp mod modShow">
        <pc:chgData name="Hank Bohanon" userId="186dc7a1-2bf7-40b6-9e7e-ff892a86f711" providerId="ADAL" clId="{FE7B9C4A-8BB3-48A7-9EE6-0C7F33F85D3F}" dt="2023-05-30T19:49:52.349" v="57" actId="729"/>
        <pc:sldMkLst>
          <pc:docMk/>
          <pc:sldMk cId="2782599329" sldId="3584"/>
        </pc:sldMkLst>
        <pc:spChg chg="mod">
          <ac:chgData name="Hank Bohanon" userId="186dc7a1-2bf7-40b6-9e7e-ff892a86f711" providerId="ADAL" clId="{FE7B9C4A-8BB3-48A7-9EE6-0C7F33F85D3F}" dt="2023-05-30T19:49:40.869" v="56" actId="20577"/>
          <ac:spMkLst>
            <pc:docMk/>
            <pc:sldMk cId="2782599329" sldId="3584"/>
            <ac:spMk id="3" creationId="{77454305-245C-3411-2991-A2471CC81921}"/>
          </ac:spMkLst>
        </pc:spChg>
      </pc:sldChg>
      <pc:sldChg chg="modSp mod">
        <pc:chgData name="Hank Bohanon" userId="186dc7a1-2bf7-40b6-9e7e-ff892a86f711" providerId="ADAL" clId="{FE7B9C4A-8BB3-48A7-9EE6-0C7F33F85D3F}" dt="2023-05-30T19:47:49.736" v="42" actId="20577"/>
        <pc:sldMkLst>
          <pc:docMk/>
          <pc:sldMk cId="3085578518" sldId="3588"/>
        </pc:sldMkLst>
        <pc:spChg chg="mod">
          <ac:chgData name="Hank Bohanon" userId="186dc7a1-2bf7-40b6-9e7e-ff892a86f711" providerId="ADAL" clId="{FE7B9C4A-8BB3-48A7-9EE6-0C7F33F85D3F}" dt="2023-05-30T19:47:49.736" v="42" actId="20577"/>
          <ac:spMkLst>
            <pc:docMk/>
            <pc:sldMk cId="3085578518" sldId="3588"/>
            <ac:spMk id="3" creationId="{40547E27-CB7B-2406-DE00-EE74B29153EB}"/>
          </ac:spMkLst>
        </pc:spChg>
      </pc:sldChg>
      <pc:sldChg chg="modSp mod">
        <pc:chgData name="Hank Bohanon" userId="186dc7a1-2bf7-40b6-9e7e-ff892a86f711" providerId="ADAL" clId="{FE7B9C4A-8BB3-48A7-9EE6-0C7F33F85D3F}" dt="2023-05-30T19:48:32.831" v="46" actId="255"/>
        <pc:sldMkLst>
          <pc:docMk/>
          <pc:sldMk cId="1302011029" sldId="3591"/>
        </pc:sldMkLst>
        <pc:spChg chg="mod">
          <ac:chgData name="Hank Bohanon" userId="186dc7a1-2bf7-40b6-9e7e-ff892a86f711" providerId="ADAL" clId="{FE7B9C4A-8BB3-48A7-9EE6-0C7F33F85D3F}" dt="2023-05-30T19:48:32.831" v="46" actId="255"/>
          <ac:spMkLst>
            <pc:docMk/>
            <pc:sldMk cId="1302011029" sldId="3591"/>
            <ac:spMk id="3" creationId="{011A6734-B0A7-236D-5C56-01A33F668F6D}"/>
          </ac:spMkLst>
        </pc:spChg>
      </pc:sldChg>
      <pc:sldChg chg="modSp mod">
        <pc:chgData name="Hank Bohanon" userId="186dc7a1-2bf7-40b6-9e7e-ff892a86f711" providerId="ADAL" clId="{FE7B9C4A-8BB3-48A7-9EE6-0C7F33F85D3F}" dt="2023-05-30T20:01:53.143" v="469" actId="20577"/>
        <pc:sldMkLst>
          <pc:docMk/>
          <pc:sldMk cId="3148966284" sldId="3592"/>
        </pc:sldMkLst>
        <pc:spChg chg="mod">
          <ac:chgData name="Hank Bohanon" userId="186dc7a1-2bf7-40b6-9e7e-ff892a86f711" providerId="ADAL" clId="{FE7B9C4A-8BB3-48A7-9EE6-0C7F33F85D3F}" dt="2023-05-30T20:01:53.143" v="469" actId="20577"/>
          <ac:spMkLst>
            <pc:docMk/>
            <pc:sldMk cId="3148966284" sldId="3592"/>
            <ac:spMk id="2" creationId="{E2DB1AEE-6320-374C-87A9-05A7E8785A21}"/>
          </ac:spMkLst>
        </pc:spChg>
      </pc:sldChg>
      <pc:sldChg chg="modNotesTx">
        <pc:chgData name="Hank Bohanon" userId="186dc7a1-2bf7-40b6-9e7e-ff892a86f711" providerId="ADAL" clId="{FE7B9C4A-8BB3-48A7-9EE6-0C7F33F85D3F}" dt="2023-05-31T19:25:30.219" v="812" actId="313"/>
        <pc:sldMkLst>
          <pc:docMk/>
          <pc:sldMk cId="2325102955" sldId="3594"/>
        </pc:sldMkLst>
      </pc:sldChg>
      <pc:sldChg chg="modSp mod">
        <pc:chgData name="Hank Bohanon" userId="186dc7a1-2bf7-40b6-9e7e-ff892a86f711" providerId="ADAL" clId="{FE7B9C4A-8BB3-48A7-9EE6-0C7F33F85D3F}" dt="2023-05-30T20:02:27.064" v="475" actId="20577"/>
        <pc:sldMkLst>
          <pc:docMk/>
          <pc:sldMk cId="2519011738" sldId="3599"/>
        </pc:sldMkLst>
        <pc:spChg chg="mod">
          <ac:chgData name="Hank Bohanon" userId="186dc7a1-2bf7-40b6-9e7e-ff892a86f711" providerId="ADAL" clId="{FE7B9C4A-8BB3-48A7-9EE6-0C7F33F85D3F}" dt="2023-05-30T20:02:27.064" v="475" actId="20577"/>
          <ac:spMkLst>
            <pc:docMk/>
            <pc:sldMk cId="2519011738" sldId="3599"/>
            <ac:spMk id="3" creationId="{F31708A2-CD3C-48A1-3B58-9A35DDCF411C}"/>
          </ac:spMkLst>
        </pc:spChg>
      </pc:sldChg>
      <pc:sldChg chg="modSp mod">
        <pc:chgData name="Hank Bohanon" userId="186dc7a1-2bf7-40b6-9e7e-ff892a86f711" providerId="ADAL" clId="{FE7B9C4A-8BB3-48A7-9EE6-0C7F33F85D3F}" dt="2023-05-31T18:48:24.804" v="562" actId="20577"/>
        <pc:sldMkLst>
          <pc:docMk/>
          <pc:sldMk cId="3283467742" sldId="3603"/>
        </pc:sldMkLst>
        <pc:spChg chg="mod">
          <ac:chgData name="Hank Bohanon" userId="186dc7a1-2bf7-40b6-9e7e-ff892a86f711" providerId="ADAL" clId="{FE7B9C4A-8BB3-48A7-9EE6-0C7F33F85D3F}" dt="2023-05-31T18:48:24.804" v="562" actId="20577"/>
          <ac:spMkLst>
            <pc:docMk/>
            <pc:sldMk cId="3283467742" sldId="3603"/>
            <ac:spMk id="3" creationId="{A35C45A4-6B2B-AE82-1723-2D45CC57FA4D}"/>
          </ac:spMkLst>
        </pc:spChg>
      </pc:sldChg>
      <pc:sldChg chg="modSp mod">
        <pc:chgData name="Hank Bohanon" userId="186dc7a1-2bf7-40b6-9e7e-ff892a86f711" providerId="ADAL" clId="{FE7B9C4A-8BB3-48A7-9EE6-0C7F33F85D3F}" dt="2023-05-31T18:49:16.613" v="570" actId="5793"/>
        <pc:sldMkLst>
          <pc:docMk/>
          <pc:sldMk cId="3857204000" sldId="3609"/>
        </pc:sldMkLst>
        <pc:spChg chg="mod">
          <ac:chgData name="Hank Bohanon" userId="186dc7a1-2bf7-40b6-9e7e-ff892a86f711" providerId="ADAL" clId="{FE7B9C4A-8BB3-48A7-9EE6-0C7F33F85D3F}" dt="2023-05-31T18:49:16.613" v="570" actId="5793"/>
          <ac:spMkLst>
            <pc:docMk/>
            <pc:sldMk cId="3857204000" sldId="3609"/>
            <ac:spMk id="3" creationId="{599446C5-31FC-FA20-CD6E-5BA176CFD706}"/>
          </ac:spMkLst>
        </pc:spChg>
      </pc:sldChg>
      <pc:sldChg chg="modSp mod">
        <pc:chgData name="Hank Bohanon" userId="186dc7a1-2bf7-40b6-9e7e-ff892a86f711" providerId="ADAL" clId="{FE7B9C4A-8BB3-48A7-9EE6-0C7F33F85D3F}" dt="2023-05-31T19:13:23.690" v="614" actId="20577"/>
        <pc:sldMkLst>
          <pc:docMk/>
          <pc:sldMk cId="4277240295" sldId="3614"/>
        </pc:sldMkLst>
        <pc:spChg chg="mod">
          <ac:chgData name="Hank Bohanon" userId="186dc7a1-2bf7-40b6-9e7e-ff892a86f711" providerId="ADAL" clId="{FE7B9C4A-8BB3-48A7-9EE6-0C7F33F85D3F}" dt="2023-05-31T19:13:23.690" v="614" actId="20577"/>
          <ac:spMkLst>
            <pc:docMk/>
            <pc:sldMk cId="4277240295" sldId="3614"/>
            <ac:spMk id="3" creationId="{08BF79B8-EC11-E8A9-CC16-33845BF121C9}"/>
          </ac:spMkLst>
        </pc:spChg>
      </pc:sldChg>
      <pc:sldChg chg="modSp mod">
        <pc:chgData name="Hank Bohanon" userId="186dc7a1-2bf7-40b6-9e7e-ff892a86f711" providerId="ADAL" clId="{FE7B9C4A-8BB3-48A7-9EE6-0C7F33F85D3F}" dt="2023-05-31T18:49:58.886" v="578" actId="20577"/>
        <pc:sldMkLst>
          <pc:docMk/>
          <pc:sldMk cId="1659176534" sldId="3618"/>
        </pc:sldMkLst>
        <pc:spChg chg="mod">
          <ac:chgData name="Hank Bohanon" userId="186dc7a1-2bf7-40b6-9e7e-ff892a86f711" providerId="ADAL" clId="{FE7B9C4A-8BB3-48A7-9EE6-0C7F33F85D3F}" dt="2023-05-31T18:49:58.886" v="578" actId="20577"/>
          <ac:spMkLst>
            <pc:docMk/>
            <pc:sldMk cId="1659176534" sldId="3618"/>
            <ac:spMk id="6" creationId="{A1165DE4-9C06-5027-986C-4CEAD103F94A}"/>
          </ac:spMkLst>
        </pc:spChg>
      </pc:sldChg>
      <pc:sldChg chg="modSp mod">
        <pc:chgData name="Hank Bohanon" userId="186dc7a1-2bf7-40b6-9e7e-ff892a86f711" providerId="ADAL" clId="{FE7B9C4A-8BB3-48A7-9EE6-0C7F33F85D3F}" dt="2023-05-31T18:52:01.144" v="586" actId="20577"/>
        <pc:sldMkLst>
          <pc:docMk/>
          <pc:sldMk cId="1575356395" sldId="3619"/>
        </pc:sldMkLst>
        <pc:spChg chg="mod">
          <ac:chgData name="Hank Bohanon" userId="186dc7a1-2bf7-40b6-9e7e-ff892a86f711" providerId="ADAL" clId="{FE7B9C4A-8BB3-48A7-9EE6-0C7F33F85D3F}" dt="2023-05-31T18:52:01.144" v="586" actId="20577"/>
          <ac:spMkLst>
            <pc:docMk/>
            <pc:sldMk cId="1575356395" sldId="3619"/>
            <ac:spMk id="10" creationId="{7F012450-C78A-C62D-9DEF-AAC7D16F87C6}"/>
          </ac:spMkLst>
        </pc:spChg>
      </pc:sldChg>
      <pc:sldChg chg="modSp mod">
        <pc:chgData name="Hank Bohanon" userId="186dc7a1-2bf7-40b6-9e7e-ff892a86f711" providerId="ADAL" clId="{FE7B9C4A-8BB3-48A7-9EE6-0C7F33F85D3F}" dt="2023-05-31T19:36:41.466" v="841" actId="5793"/>
        <pc:sldMkLst>
          <pc:docMk/>
          <pc:sldMk cId="2057027967" sldId="3620"/>
        </pc:sldMkLst>
        <pc:spChg chg="mod">
          <ac:chgData name="Hank Bohanon" userId="186dc7a1-2bf7-40b6-9e7e-ff892a86f711" providerId="ADAL" clId="{FE7B9C4A-8BB3-48A7-9EE6-0C7F33F85D3F}" dt="2023-05-31T19:36:41.466" v="841" actId="5793"/>
          <ac:spMkLst>
            <pc:docMk/>
            <pc:sldMk cId="2057027967" sldId="3620"/>
            <ac:spMk id="3" creationId="{E50CD80C-96F8-06FC-56CE-9DBF08EE3B8E}"/>
          </ac:spMkLst>
        </pc:spChg>
      </pc:sldChg>
      <pc:sldChg chg="modSp mod">
        <pc:chgData name="Hank Bohanon" userId="186dc7a1-2bf7-40b6-9e7e-ff892a86f711" providerId="ADAL" clId="{FE7B9C4A-8BB3-48A7-9EE6-0C7F33F85D3F}" dt="2023-05-31T18:52:38.504" v="590" actId="20577"/>
        <pc:sldMkLst>
          <pc:docMk/>
          <pc:sldMk cId="465594945" sldId="3621"/>
        </pc:sldMkLst>
        <pc:spChg chg="mod">
          <ac:chgData name="Hank Bohanon" userId="186dc7a1-2bf7-40b6-9e7e-ff892a86f711" providerId="ADAL" clId="{FE7B9C4A-8BB3-48A7-9EE6-0C7F33F85D3F}" dt="2023-05-31T18:52:38.504" v="590" actId="20577"/>
          <ac:spMkLst>
            <pc:docMk/>
            <pc:sldMk cId="465594945" sldId="3621"/>
            <ac:spMk id="3" creationId="{0077EA92-4843-55BE-5BEA-ECCADFDA612D}"/>
          </ac:spMkLst>
        </pc:spChg>
      </pc:sldChg>
      <pc:sldChg chg="modSp mod">
        <pc:chgData name="Hank Bohanon" userId="186dc7a1-2bf7-40b6-9e7e-ff892a86f711" providerId="ADAL" clId="{FE7B9C4A-8BB3-48A7-9EE6-0C7F33F85D3F}" dt="2023-05-31T19:36:59.041" v="844" actId="115"/>
        <pc:sldMkLst>
          <pc:docMk/>
          <pc:sldMk cId="4243143923" sldId="3622"/>
        </pc:sldMkLst>
        <pc:spChg chg="mod">
          <ac:chgData name="Hank Bohanon" userId="186dc7a1-2bf7-40b6-9e7e-ff892a86f711" providerId="ADAL" clId="{FE7B9C4A-8BB3-48A7-9EE6-0C7F33F85D3F}" dt="2023-05-31T19:36:59.041" v="844" actId="115"/>
          <ac:spMkLst>
            <pc:docMk/>
            <pc:sldMk cId="4243143923" sldId="3622"/>
            <ac:spMk id="3" creationId="{9956FFB2-60C6-0D53-B996-B75D7F2D1538}"/>
          </ac:spMkLst>
        </pc:spChg>
      </pc:sldChg>
      <pc:sldChg chg="modSp mod">
        <pc:chgData name="Hank Bohanon" userId="186dc7a1-2bf7-40b6-9e7e-ff892a86f711" providerId="ADAL" clId="{FE7B9C4A-8BB3-48A7-9EE6-0C7F33F85D3F}" dt="2023-05-31T19:14:29.133" v="621" actId="20577"/>
        <pc:sldMkLst>
          <pc:docMk/>
          <pc:sldMk cId="957794108" sldId="3627"/>
        </pc:sldMkLst>
        <pc:spChg chg="mod">
          <ac:chgData name="Hank Bohanon" userId="186dc7a1-2bf7-40b6-9e7e-ff892a86f711" providerId="ADAL" clId="{FE7B9C4A-8BB3-48A7-9EE6-0C7F33F85D3F}" dt="2023-05-31T19:14:29.133" v="621" actId="20577"/>
          <ac:spMkLst>
            <pc:docMk/>
            <pc:sldMk cId="957794108" sldId="3627"/>
            <ac:spMk id="3" creationId="{00000000-0000-0000-0000-000000000000}"/>
          </ac:spMkLst>
        </pc:spChg>
      </pc:sldChg>
      <pc:sldChg chg="delSp del mod">
        <pc:chgData name="Hank Bohanon" userId="186dc7a1-2bf7-40b6-9e7e-ff892a86f711" providerId="ADAL" clId="{FE7B9C4A-8BB3-48A7-9EE6-0C7F33F85D3F}" dt="2023-05-30T19:45:51.355" v="30" actId="47"/>
        <pc:sldMkLst>
          <pc:docMk/>
          <pc:sldMk cId="2258961751" sldId="3636"/>
        </pc:sldMkLst>
        <pc:picChg chg="del">
          <ac:chgData name="Hank Bohanon" userId="186dc7a1-2bf7-40b6-9e7e-ff892a86f711" providerId="ADAL" clId="{FE7B9C4A-8BB3-48A7-9EE6-0C7F33F85D3F}" dt="2023-05-30T19:45:48.161" v="29" actId="478"/>
          <ac:picMkLst>
            <pc:docMk/>
            <pc:sldMk cId="2258961751" sldId="3636"/>
            <ac:picMk id="3" creationId="{AD0A6B73-692F-4831-AE06-0D4C9B8BD260}"/>
          </ac:picMkLst>
        </pc:picChg>
      </pc:sldChg>
      <pc:sldChg chg="del">
        <pc:chgData name="Hank Bohanon" userId="186dc7a1-2bf7-40b6-9e7e-ff892a86f711" providerId="ADAL" clId="{FE7B9C4A-8BB3-48A7-9EE6-0C7F33F85D3F}" dt="2023-05-31T19:38:46.892" v="896" actId="47"/>
        <pc:sldMkLst>
          <pc:docMk/>
          <pc:sldMk cId="2624235048" sldId="3638"/>
        </pc:sldMkLst>
      </pc:sldChg>
      <pc:sldChg chg="addSp delSp modSp new mod">
        <pc:chgData name="Hank Bohanon" userId="186dc7a1-2bf7-40b6-9e7e-ff892a86f711" providerId="ADAL" clId="{FE7B9C4A-8BB3-48A7-9EE6-0C7F33F85D3F}" dt="2023-05-31T18:43:30.148" v="485" actId="20577"/>
        <pc:sldMkLst>
          <pc:docMk/>
          <pc:sldMk cId="1525442716" sldId="3640"/>
        </pc:sldMkLst>
        <pc:spChg chg="mod">
          <ac:chgData name="Hank Bohanon" userId="186dc7a1-2bf7-40b6-9e7e-ff892a86f711" providerId="ADAL" clId="{FE7B9C4A-8BB3-48A7-9EE6-0C7F33F85D3F}" dt="2023-05-30T19:57:37.155" v="204" actId="20577"/>
          <ac:spMkLst>
            <pc:docMk/>
            <pc:sldMk cId="1525442716" sldId="3640"/>
            <ac:spMk id="2" creationId="{842B3914-B139-ADBD-E0BA-DE2DBD2EAE44}"/>
          </ac:spMkLst>
        </pc:spChg>
        <pc:spChg chg="mod">
          <ac:chgData name="Hank Bohanon" userId="186dc7a1-2bf7-40b6-9e7e-ff892a86f711" providerId="ADAL" clId="{FE7B9C4A-8BB3-48A7-9EE6-0C7F33F85D3F}" dt="2023-05-31T18:43:30.148" v="485" actId="20577"/>
          <ac:spMkLst>
            <pc:docMk/>
            <pc:sldMk cId="1525442716" sldId="3640"/>
            <ac:spMk id="3" creationId="{48B1225A-7414-52E0-FCF7-8E1BCBB45EF4}"/>
          </ac:spMkLst>
        </pc:spChg>
        <pc:spChg chg="del">
          <ac:chgData name="Hank Bohanon" userId="186dc7a1-2bf7-40b6-9e7e-ff892a86f711" providerId="ADAL" clId="{FE7B9C4A-8BB3-48A7-9EE6-0C7F33F85D3F}" dt="2023-05-30T20:00:50.273" v="361" actId="931"/>
          <ac:spMkLst>
            <pc:docMk/>
            <pc:sldMk cId="1525442716" sldId="3640"/>
            <ac:spMk id="4" creationId="{4DEC68C6-FBD6-D3D7-C9CB-E00F5DB95ED3}"/>
          </ac:spMkLst>
        </pc:spChg>
        <pc:picChg chg="add mod">
          <ac:chgData name="Hank Bohanon" userId="186dc7a1-2bf7-40b6-9e7e-ff892a86f711" providerId="ADAL" clId="{FE7B9C4A-8BB3-48A7-9EE6-0C7F33F85D3F}" dt="2023-05-30T20:01:09.669" v="461" actId="962"/>
          <ac:picMkLst>
            <pc:docMk/>
            <pc:sldMk cId="1525442716" sldId="3640"/>
            <ac:picMk id="6" creationId="{71123809-F47C-F085-8E3D-9CF8A5073214}"/>
          </ac:picMkLst>
        </pc:picChg>
      </pc:sldChg>
      <pc:sldChg chg="modSp add mod">
        <pc:chgData name="Hank Bohanon" userId="186dc7a1-2bf7-40b6-9e7e-ff892a86f711" providerId="ADAL" clId="{FE7B9C4A-8BB3-48A7-9EE6-0C7F33F85D3F}" dt="2023-05-31T18:43:09.914" v="482" actId="20577"/>
        <pc:sldMkLst>
          <pc:docMk/>
          <pc:sldMk cId="2994912187" sldId="3641"/>
        </pc:sldMkLst>
        <pc:spChg chg="mod">
          <ac:chgData name="Hank Bohanon" userId="186dc7a1-2bf7-40b6-9e7e-ff892a86f711" providerId="ADAL" clId="{FE7B9C4A-8BB3-48A7-9EE6-0C7F33F85D3F}" dt="2023-05-31T18:43:09.914" v="482" actId="20577"/>
          <ac:spMkLst>
            <pc:docMk/>
            <pc:sldMk cId="2994912187" sldId="3641"/>
            <ac:spMk id="2" creationId="{842B3914-B139-ADBD-E0BA-DE2DBD2EAE44}"/>
          </ac:spMkLst>
        </pc:spChg>
        <pc:spChg chg="mod">
          <ac:chgData name="Hank Bohanon" userId="186dc7a1-2bf7-40b6-9e7e-ff892a86f711" providerId="ADAL" clId="{FE7B9C4A-8BB3-48A7-9EE6-0C7F33F85D3F}" dt="2023-05-31T18:43:04.274" v="481" actId="20577"/>
          <ac:spMkLst>
            <pc:docMk/>
            <pc:sldMk cId="2994912187" sldId="3641"/>
            <ac:spMk id="3" creationId="{48B1225A-7414-52E0-FCF7-8E1BCBB45EF4}"/>
          </ac:spMkLst>
        </pc:spChg>
      </pc:sldChg>
      <pc:sldChg chg="modSp add mod">
        <pc:chgData name="Hank Bohanon" userId="186dc7a1-2bf7-40b6-9e7e-ff892a86f711" providerId="ADAL" clId="{FE7B9C4A-8BB3-48A7-9EE6-0C7F33F85D3F}" dt="2023-05-31T18:47:19.618" v="560" actId="20577"/>
        <pc:sldMkLst>
          <pc:docMk/>
          <pc:sldMk cId="535506754" sldId="3642"/>
        </pc:sldMkLst>
        <pc:spChg chg="mod">
          <ac:chgData name="Hank Bohanon" userId="186dc7a1-2bf7-40b6-9e7e-ff892a86f711" providerId="ADAL" clId="{FE7B9C4A-8BB3-48A7-9EE6-0C7F33F85D3F}" dt="2023-05-31T18:46:27.449" v="524" actId="20577"/>
          <ac:spMkLst>
            <pc:docMk/>
            <pc:sldMk cId="535506754" sldId="3642"/>
            <ac:spMk id="2" creationId="{842B3914-B139-ADBD-E0BA-DE2DBD2EAE44}"/>
          </ac:spMkLst>
        </pc:spChg>
        <pc:spChg chg="mod">
          <ac:chgData name="Hank Bohanon" userId="186dc7a1-2bf7-40b6-9e7e-ff892a86f711" providerId="ADAL" clId="{FE7B9C4A-8BB3-48A7-9EE6-0C7F33F85D3F}" dt="2023-05-31T18:47:19.618" v="560" actId="20577"/>
          <ac:spMkLst>
            <pc:docMk/>
            <pc:sldMk cId="535506754" sldId="3642"/>
            <ac:spMk id="3" creationId="{48B1225A-7414-52E0-FCF7-8E1BCBB45EF4}"/>
          </ac:spMkLst>
        </pc:spChg>
      </pc:sldChg>
      <pc:sldChg chg="addSp delSp modSp new mod">
        <pc:chgData name="Hank Bohanon" userId="186dc7a1-2bf7-40b6-9e7e-ff892a86f711" providerId="ADAL" clId="{FE7B9C4A-8BB3-48A7-9EE6-0C7F33F85D3F}" dt="2023-05-31T19:23:31.841" v="761" actId="20577"/>
        <pc:sldMkLst>
          <pc:docMk/>
          <pc:sldMk cId="1109006237" sldId="3643"/>
        </pc:sldMkLst>
        <pc:spChg chg="mod">
          <ac:chgData name="Hank Bohanon" userId="186dc7a1-2bf7-40b6-9e7e-ff892a86f711" providerId="ADAL" clId="{FE7B9C4A-8BB3-48A7-9EE6-0C7F33F85D3F}" dt="2023-05-31T19:23:31.841" v="761" actId="20577"/>
          <ac:spMkLst>
            <pc:docMk/>
            <pc:sldMk cId="1109006237" sldId="3643"/>
            <ac:spMk id="2" creationId="{0CC9830A-89E0-2D13-D2BE-FD8334ABD8AB}"/>
          </ac:spMkLst>
        </pc:spChg>
        <pc:spChg chg="del">
          <ac:chgData name="Hank Bohanon" userId="186dc7a1-2bf7-40b6-9e7e-ff892a86f711" providerId="ADAL" clId="{FE7B9C4A-8BB3-48A7-9EE6-0C7F33F85D3F}" dt="2023-05-31T19:22:31.615" v="648" actId="931"/>
          <ac:spMkLst>
            <pc:docMk/>
            <pc:sldMk cId="1109006237" sldId="3643"/>
            <ac:spMk id="3" creationId="{553681BA-E262-24B3-7CB9-3ACC0D08B0CB}"/>
          </ac:spMkLst>
        </pc:spChg>
        <pc:picChg chg="add mod">
          <ac:chgData name="Hank Bohanon" userId="186dc7a1-2bf7-40b6-9e7e-ff892a86f711" providerId="ADAL" clId="{FE7B9C4A-8BB3-48A7-9EE6-0C7F33F85D3F}" dt="2023-05-31T19:23:11.248" v="718" actId="962"/>
          <ac:picMkLst>
            <pc:docMk/>
            <pc:sldMk cId="1109006237" sldId="3643"/>
            <ac:picMk id="5" creationId="{41D0C013-6D2E-9C00-0248-DD7B9CE2DF9F}"/>
          </ac:picMkLst>
        </pc:picChg>
      </pc:sldChg>
    </pc:docChg>
  </pc:docChgLst>
  <pc:docChgLst>
    <pc:chgData name="Hank Bohanon" userId="186dc7a1-2bf7-40b6-9e7e-ff892a86f711" providerId="ADAL" clId="{9D1F315C-E064-42A5-99BC-5CBBAAADAC9F}"/>
    <pc:docChg chg="undo custSel addSld delSld modSld sldOrd modMainMaster modNotesMaster">
      <pc:chgData name="Hank Bohanon" userId="186dc7a1-2bf7-40b6-9e7e-ff892a86f711" providerId="ADAL" clId="{9D1F315C-E064-42A5-99BC-5CBBAAADAC9F}" dt="2022-11-11T17:01:36.390" v="1136" actId="20577"/>
      <pc:docMkLst>
        <pc:docMk/>
      </pc:docMkLst>
      <pc:sldChg chg="modSp mod">
        <pc:chgData name="Hank Bohanon" userId="186dc7a1-2bf7-40b6-9e7e-ff892a86f711" providerId="ADAL" clId="{9D1F315C-E064-42A5-99BC-5CBBAAADAC9F}" dt="2022-11-10T16:02:47.693" v="975" actId="255"/>
        <pc:sldMkLst>
          <pc:docMk/>
          <pc:sldMk cId="109857222" sldId="256"/>
        </pc:sldMkLst>
        <pc:spChg chg="mod">
          <ac:chgData name="Hank Bohanon" userId="186dc7a1-2bf7-40b6-9e7e-ff892a86f711" providerId="ADAL" clId="{9D1F315C-E064-42A5-99BC-5CBBAAADAC9F}" dt="2022-11-10T16:02:38.418" v="974" actId="255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10T16:02:47.693" v="975" actId="255"/>
          <ac:spMkLst>
            <pc:docMk/>
            <pc:sldMk cId="109857222" sldId="256"/>
            <ac:spMk id="3" creationId="{00000000-0000-0000-0000-000000000000}"/>
          </ac:spMkLst>
        </pc:sp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584683249" sldId="257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584683249" sldId="257"/>
            <ac:spMk id="2" creationId="{0602F6BA-8F97-4B02-BA9F-A5B612F0C48A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584683249" sldId="257"/>
            <ac:spMk id="4" creationId="{0597A080-68FE-4DC1-93ED-0B3B138725A1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584683249" sldId="257"/>
            <ac:spMk id="5" creationId="{61B7024F-2A00-4850-827B-F8F7AEF50F3A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584683249" sldId="257"/>
            <ac:picMk id="7" creationId="{1EBA7E63-161C-4E22-BE9E-E5652B625A07}"/>
          </ac:picMkLst>
        </pc:pic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979690506" sldId="274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979690506" sldId="274"/>
            <ac:spMk id="2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979690506" sldId="274"/>
            <ac:spMk id="3" creationId="{00000000-0000-0000-0000-000000000000}"/>
          </ac:spMkLst>
        </pc:sp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103770184" sldId="275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03770184" sldId="275"/>
            <ac:spMk id="7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03770184" sldId="275"/>
            <ac:spMk id="36866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03770184" sldId="275"/>
            <ac:spMk id="36867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03770184" sldId="275"/>
            <ac:spMk id="36868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03770184" sldId="275"/>
            <ac:spMk id="36869" creationId="{00000000-0000-0000-0000-000000000000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103770184" sldId="275"/>
            <ac:picMk id="61442" creationId="{00000000-0000-0000-0000-000000000000}"/>
          </ac:picMkLst>
        </pc:pic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4098421809" sldId="276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098421809" sldId="276"/>
            <ac:spMk id="49154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098421809" sldId="276"/>
            <ac:spMk id="49155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098421809" sldId="276"/>
            <ac:spMk id="49156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098421809" sldId="276"/>
            <ac:spMk id="49157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098421809" sldId="276"/>
            <ac:spMk id="62468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098421809" sldId="276"/>
            <ac:spMk id="62470" creationId="{00000000-0000-0000-0000-000000000000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4098421809" sldId="276"/>
            <ac:picMk id="11" creationId="{00000000-0000-0000-0000-000000000000}"/>
          </ac:picMkLst>
        </pc:pic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3993161441" sldId="277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993161441" sldId="277"/>
            <ac:spMk id="65538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993161441" sldId="277"/>
            <ac:spMk id="65540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993161441" sldId="277"/>
            <ac:spMk id="65541" creationId="{00000000-0000-0000-0000-000000000000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3993161441" sldId="277"/>
            <ac:picMk id="65539" creationId="{00000000-0000-0000-0000-000000000000}"/>
          </ac:picMkLst>
        </pc:picChg>
      </pc:sldChg>
      <pc:sldChg chg="modSp mod modNotes">
        <pc:chgData name="Hank Bohanon" userId="186dc7a1-2bf7-40b6-9e7e-ff892a86f711" providerId="ADAL" clId="{9D1F315C-E064-42A5-99BC-5CBBAAADAC9F}" dt="2022-11-02T17:53:34.115" v="71"/>
        <pc:sldMkLst>
          <pc:docMk/>
          <pc:sldMk cId="407858092" sldId="279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07858092" sldId="279"/>
            <ac:spMk id="2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07858092" sldId="279"/>
            <ac:spMk id="3" creationId="{00000000-0000-0000-0000-000000000000}"/>
          </ac:spMkLst>
        </pc:sp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273402115" sldId="280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73402115" sldId="280"/>
            <ac:spMk id="68610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73402115" sldId="280"/>
            <ac:spMk id="68611" creationId="{00000000-0000-0000-0000-000000000000}"/>
          </ac:spMkLst>
        </pc:sp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4225792487" sldId="281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225792487" sldId="281"/>
            <ac:spMk id="2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225792487" sldId="281"/>
            <ac:spMk id="3" creationId="{00000000-0000-0000-0000-000000000000}"/>
          </ac:spMkLst>
        </pc:sp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3339024184" sldId="282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339024184" sldId="282"/>
            <ac:spMk id="2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339024184" sldId="282"/>
            <ac:spMk id="23555" creationId="{00000000-0000-0000-0000-000000000000}"/>
          </ac:spMkLst>
        </pc:sp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2011347636" sldId="283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011347636" sldId="283"/>
            <ac:spMk id="2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011347636" sldId="283"/>
            <ac:spMk id="3" creationId="{00000000-0000-0000-0000-000000000000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2011347636" sldId="283"/>
            <ac:picMk id="5" creationId="{0A2E1575-9D88-4202-42D2-F5C36DBF7712}"/>
          </ac:picMkLst>
        </pc:pic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2434770632" sldId="284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434770632" sldId="284"/>
            <ac:spMk id="43011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434770632" sldId="284"/>
            <ac:spMk id="57346" creationId="{00000000-0000-0000-0000-000000000000}"/>
          </ac:spMkLst>
        </pc:spChg>
      </pc:sldChg>
      <pc:sldChg chg="modSp mod">
        <pc:chgData name="Hank Bohanon" userId="186dc7a1-2bf7-40b6-9e7e-ff892a86f711" providerId="ADAL" clId="{9D1F315C-E064-42A5-99BC-5CBBAAADAC9F}" dt="2022-11-02T17:53:34.115" v="71"/>
        <pc:sldMkLst>
          <pc:docMk/>
          <pc:sldMk cId="4018654912" sldId="285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018654912" sldId="285"/>
            <ac:spMk id="44035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018654912" sldId="285"/>
            <ac:spMk id="58370" creationId="{00000000-0000-0000-0000-000000000000}"/>
          </ac:spMkLst>
        </pc:sp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1077113870" sldId="286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077113870" sldId="286"/>
            <ac:spMk id="2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077113870" sldId="286"/>
            <ac:spMk id="54274" creationId="{00000000-0000-0000-0000-000000000000}"/>
          </ac:spMkLst>
        </pc:spChg>
      </pc:sldChg>
      <pc:sldChg chg="modSp mod">
        <pc:chgData name="Hank Bohanon" userId="186dc7a1-2bf7-40b6-9e7e-ff892a86f711" providerId="ADAL" clId="{9D1F315C-E064-42A5-99BC-5CBBAAADAC9F}" dt="2022-11-02T17:53:34.115" v="71"/>
        <pc:sldMkLst>
          <pc:docMk/>
          <pc:sldMk cId="3550557579" sldId="287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550557579" sldId="287"/>
            <ac:spMk id="2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550557579" sldId="287"/>
            <ac:spMk id="3" creationId="{00000000-0000-0000-0000-000000000000}"/>
          </ac:spMkLst>
        </pc:sp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2187736140" sldId="288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187736140" sldId="288"/>
            <ac:spMk id="2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187736140" sldId="288"/>
            <ac:spMk id="3" creationId="{00000000-0000-0000-0000-000000000000}"/>
          </ac:spMkLst>
        </pc:spChg>
      </pc:sldChg>
      <pc:sldChg chg="add">
        <pc:chgData name="Hank Bohanon" userId="186dc7a1-2bf7-40b6-9e7e-ff892a86f711" providerId="ADAL" clId="{9D1F315C-E064-42A5-99BC-5CBBAAADAC9F}" dt="2022-11-03T16:23:03.469" v="254"/>
        <pc:sldMkLst>
          <pc:docMk/>
          <pc:sldMk cId="2921300645" sldId="290"/>
        </pc:sldMkLst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3450710583" sldId="303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450710583" sldId="303"/>
            <ac:spMk id="72705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450710583" sldId="303"/>
            <ac:spMk id="97283" creationId="{00000000-0000-0000-0000-000000000000}"/>
          </ac:spMkLst>
        </pc:spChg>
      </pc:sldChg>
      <pc:sldChg chg="modSp mod">
        <pc:chgData name="Hank Bohanon" userId="186dc7a1-2bf7-40b6-9e7e-ff892a86f711" providerId="ADAL" clId="{9D1F315C-E064-42A5-99BC-5CBBAAADAC9F}" dt="2022-11-02T17:53:34.115" v="71"/>
        <pc:sldMkLst>
          <pc:docMk/>
          <pc:sldMk cId="138924388" sldId="323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38924388" sldId="323"/>
            <ac:spMk id="30721" creationId="{B93A3165-7D4D-C344-9D6E-7F22D13EF9B8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38924388" sldId="323"/>
            <ac:spMk id="30722" creationId="{81586AC6-937F-614D-9E57-AA55AB1E94C6}"/>
          </ac:spMkLst>
        </pc:spChg>
      </pc:sldChg>
      <pc:sldChg chg="modSp mod modNotes">
        <pc:chgData name="Hank Bohanon" userId="186dc7a1-2bf7-40b6-9e7e-ff892a86f711" providerId="ADAL" clId="{9D1F315C-E064-42A5-99BC-5CBBAAADAC9F}" dt="2022-11-02T17:53:34.115" v="71"/>
        <pc:sldMkLst>
          <pc:docMk/>
          <pc:sldMk cId="1003993696" sldId="324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003993696" sldId="324"/>
            <ac:spMk id="21507" creationId="{76B93C10-B00D-944C-8744-EF74CCBFFE2A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003993696" sldId="324"/>
            <ac:spMk id="31745" creationId="{164D7675-6043-1C48-8ED6-F308A615100A}"/>
          </ac:spMkLst>
        </pc:spChg>
      </pc:sldChg>
      <pc:sldChg chg="modSp add del mod modNotes">
        <pc:chgData name="Hank Bohanon" userId="186dc7a1-2bf7-40b6-9e7e-ff892a86f711" providerId="ADAL" clId="{9D1F315C-E064-42A5-99BC-5CBBAAADAC9F}" dt="2022-11-10T16:55:26.215" v="1083" actId="2696"/>
        <pc:sldMkLst>
          <pc:docMk/>
          <pc:sldMk cId="2146080184" sldId="325"/>
        </pc:sldMkLst>
        <pc:spChg chg="mod">
          <ac:chgData name="Hank Bohanon" userId="186dc7a1-2bf7-40b6-9e7e-ff892a86f711" providerId="ADAL" clId="{9D1F315C-E064-42A5-99BC-5CBBAAADAC9F}" dt="2022-11-10T16:04:11.996" v="1038" actId="20577"/>
          <ac:spMkLst>
            <pc:docMk/>
            <pc:sldMk cId="2146080184" sldId="325"/>
            <ac:spMk id="3" creationId="{49A1A802-3D33-E14F-93D6-4BCDFB7D6F3A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146080184" sldId="325"/>
            <ac:spMk id="34817" creationId="{FD23F0C0-E8A0-E948-9AC9-5B81B1464387}"/>
          </ac:spMkLst>
        </pc:spChg>
      </pc:sldChg>
      <pc:sldChg chg="add">
        <pc:chgData name="Hank Bohanon" userId="186dc7a1-2bf7-40b6-9e7e-ff892a86f711" providerId="ADAL" clId="{9D1F315C-E064-42A5-99BC-5CBBAAADAC9F}" dt="2022-11-10T16:55:29.388" v="1084"/>
        <pc:sldMkLst>
          <pc:docMk/>
          <pc:sldMk cId="3939414615" sldId="325"/>
        </pc:sldMkLst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3099232592" sldId="352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099232592" sldId="352"/>
            <ac:spMk id="2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099232592" sldId="352"/>
            <ac:spMk id="25603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099232592" sldId="352"/>
            <ac:spMk id="25604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099232592" sldId="352"/>
            <ac:spMk id="28674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099232592" sldId="352"/>
            <ac:spMk id="28677" creationId="{00000000-0000-0000-0000-000000000000}"/>
          </ac:spMkLst>
        </pc:spChg>
      </pc:sldChg>
      <pc:sldChg chg="modSp mod">
        <pc:chgData name="Hank Bohanon" userId="186dc7a1-2bf7-40b6-9e7e-ff892a86f711" providerId="ADAL" clId="{9D1F315C-E064-42A5-99BC-5CBBAAADAC9F}" dt="2022-11-02T17:53:34.115" v="71"/>
        <pc:sldMkLst>
          <pc:docMk/>
          <pc:sldMk cId="1291840526" sldId="353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291840526" sldId="353"/>
            <ac:spMk id="31747" creationId="{9F3764C7-E968-9649-8385-5815AE04E9F8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291840526" sldId="353"/>
            <ac:spMk id="33793" creationId="{BB87865B-0524-8A44-BBBC-CA1B5E56C8EA}"/>
          </ac:spMkLst>
        </pc:sp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2761645657" sldId="355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761645657" sldId="355"/>
            <ac:spMk id="7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761645657" sldId="355"/>
            <ac:spMk id="26626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761645657" sldId="355"/>
            <ac:spMk id="26627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761645657" sldId="355"/>
            <ac:spMk id="26628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761645657" sldId="355"/>
            <ac:spMk id="26629" creationId="{00000000-0000-0000-0000-000000000000}"/>
          </ac:spMkLst>
        </pc:spChg>
      </pc:sldChg>
      <pc:sldChg chg="modSp mod modNotes">
        <pc:chgData name="Hank Bohanon" userId="186dc7a1-2bf7-40b6-9e7e-ff892a86f711" providerId="ADAL" clId="{9D1F315C-E064-42A5-99BC-5CBBAAADAC9F}" dt="2022-11-04T16:11:54.634" v="858" actId="20577"/>
        <pc:sldMkLst>
          <pc:docMk/>
          <pc:sldMk cId="2276954063" sldId="357"/>
        </pc:sldMkLst>
        <pc:spChg chg="mod">
          <ac:chgData name="Hank Bohanon" userId="186dc7a1-2bf7-40b6-9e7e-ff892a86f711" providerId="ADAL" clId="{9D1F315C-E064-42A5-99BC-5CBBAAADAC9F}" dt="2022-11-04T16:11:54.634" v="858" actId="20577"/>
          <ac:spMkLst>
            <pc:docMk/>
            <pc:sldMk cId="2276954063" sldId="357"/>
            <ac:spMk id="2" creationId="{1D5BE7A2-FA38-F523-D965-EF9903340787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276954063" sldId="357"/>
            <ac:spMk id="3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276954063" sldId="357"/>
            <ac:spMk id="4" creationId="{00000000-0000-0000-0000-000000000000}"/>
          </ac:spMkLst>
        </pc:spChg>
        <pc:graphicFrameChg chg="mod">
          <ac:chgData name="Hank Bohanon" userId="186dc7a1-2bf7-40b6-9e7e-ff892a86f711" providerId="ADAL" clId="{9D1F315C-E064-42A5-99BC-5CBBAAADAC9F}" dt="2022-11-02T17:53:34.115" v="71"/>
          <ac:graphicFrameMkLst>
            <pc:docMk/>
            <pc:sldMk cId="2276954063" sldId="357"/>
            <ac:graphicFrameMk id="56322" creationId="{00000000-0000-0000-0000-000000000000}"/>
          </ac:graphicFrameMkLst>
        </pc:graphicFrame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3879494552" sldId="358"/>
        </pc:sldMkLst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3879494552" sldId="358"/>
            <ac:picMk id="56322" creationId="{00000000-0000-0000-0000-000000000000}"/>
          </ac:picMkLst>
        </pc:pic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3912821901" sldId="360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912821901" sldId="360"/>
            <ac:spMk id="2" creationId="{00000000-0000-0000-0000-000000000000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3912821901" sldId="360"/>
            <ac:picMk id="4" creationId="{00000000-0000-0000-0000-000000000000}"/>
          </ac:picMkLst>
        </pc:pic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3912821901" sldId="360"/>
            <ac:picMk id="9" creationId="{00000000-0000-0000-0000-000000000000}"/>
          </ac:picMkLst>
        </pc:pic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3912821901" sldId="360"/>
            <ac:picMk id="11" creationId="{00000000-0000-0000-0000-000000000000}"/>
          </ac:picMkLst>
        </pc:pic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3912821901" sldId="360"/>
            <ac:picMk id="12" creationId="{00000000-0000-0000-0000-000000000000}"/>
          </ac:picMkLst>
        </pc:picChg>
      </pc:sldChg>
      <pc:sldChg chg="modSp mod modNotes">
        <pc:chgData name="Hank Bohanon" userId="186dc7a1-2bf7-40b6-9e7e-ff892a86f711" providerId="ADAL" clId="{9D1F315C-E064-42A5-99BC-5CBBAAADAC9F}" dt="2022-11-04T16:38:18.421" v="936" actId="20577"/>
        <pc:sldMkLst>
          <pc:docMk/>
          <pc:sldMk cId="3445064878" sldId="361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445064878" sldId="361"/>
            <ac:spMk id="25602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4T16:38:18.421" v="936" actId="20577"/>
          <ac:spMkLst>
            <pc:docMk/>
            <pc:sldMk cId="3445064878" sldId="361"/>
            <ac:spMk id="25603" creationId="{00000000-0000-0000-0000-000000000000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3445064878" sldId="361"/>
            <ac:picMk id="3" creationId="{D71029FA-6122-15B2-8DCC-CD045BD09598}"/>
          </ac:picMkLst>
        </pc:pic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1204844790" sldId="364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204844790" sldId="364"/>
            <ac:spMk id="4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204844790" sldId="364"/>
            <ac:spMk id="32770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204844790" sldId="364"/>
            <ac:spMk id="32771" creationId="{00000000-0000-0000-0000-000000000000}"/>
          </ac:spMkLst>
        </pc:sp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2172730362" sldId="365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172730362" sldId="365"/>
            <ac:spMk id="33794" creationId="{00000000-0000-0000-0000-000000000000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2172730362" sldId="365"/>
            <ac:picMk id="33795" creationId="{00000000-0000-0000-0000-000000000000}"/>
          </ac:picMkLst>
        </pc:pic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2987338604" sldId="366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987338604" sldId="366"/>
            <ac:spMk id="4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987338604" sldId="366"/>
            <ac:spMk id="33794" creationId="{00000000-0000-0000-0000-000000000000}"/>
          </ac:spMkLst>
        </pc:sp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3663704706" sldId="367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663704706" sldId="367"/>
            <ac:spMk id="2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663704706" sldId="367"/>
            <ac:spMk id="3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663704706" sldId="367"/>
            <ac:spMk id="6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663704706" sldId="367"/>
            <ac:spMk id="7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663704706" sldId="367"/>
            <ac:spMk id="8" creationId="{00000000-0000-0000-0000-000000000000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3663704706" sldId="367"/>
            <ac:picMk id="4" creationId="{00000000-0000-0000-0000-000000000000}"/>
          </ac:picMkLst>
        </pc:pic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3663704706" sldId="367"/>
            <ac:picMk id="5" creationId="{00000000-0000-0000-0000-000000000000}"/>
          </ac:picMkLst>
        </pc:picChg>
      </pc:sldChg>
      <pc:sldChg chg="modSp mod modNotes">
        <pc:chgData name="Hank Bohanon" userId="186dc7a1-2bf7-40b6-9e7e-ff892a86f711" providerId="ADAL" clId="{9D1F315C-E064-42A5-99BC-5CBBAAADAC9F}" dt="2022-11-04T16:38:35.903" v="940" actId="20577"/>
        <pc:sldMkLst>
          <pc:docMk/>
          <pc:sldMk cId="683701744" sldId="368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683701744" sldId="368"/>
            <ac:spMk id="34818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4T16:38:35.903" v="940" actId="20577"/>
          <ac:spMkLst>
            <pc:docMk/>
            <pc:sldMk cId="683701744" sldId="368"/>
            <ac:spMk id="34819" creationId="{00000000-0000-0000-0000-000000000000}"/>
          </ac:spMkLst>
        </pc:sp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201743870" sldId="369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01743870" sldId="369"/>
            <ac:spMk id="36866" creationId="{00000000-0000-0000-0000-000000000000}"/>
          </ac:spMkLst>
        </pc:sp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1451309589" sldId="370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451309589" sldId="370"/>
            <ac:spMk id="37890" creationId="{00000000-0000-0000-0000-000000000000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1451309589" sldId="370"/>
            <ac:picMk id="37891" creationId="{00000000-0000-0000-0000-000000000000}"/>
          </ac:picMkLst>
        </pc:pic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3301130602" sldId="371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301130602" sldId="371"/>
            <ac:spMk id="44034" creationId="{00000000-0000-0000-0000-000000000000}"/>
          </ac:spMkLst>
        </pc:sp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3707567272" sldId="372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707567272" sldId="372"/>
            <ac:spMk id="2" creationId="{829F38D3-3C72-2390-4AB4-A7B93FE2E96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707567272" sldId="372"/>
            <ac:spMk id="46083" creationId="{00000000-0000-0000-0000-000000000000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3707567272" sldId="372"/>
            <ac:picMk id="46082" creationId="{00000000-0000-0000-0000-000000000000}"/>
          </ac:picMkLst>
        </pc:pic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4226421186" sldId="373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226421186" sldId="373"/>
            <ac:spMk id="47106" creationId="{00000000-0000-0000-0000-000000000000}"/>
          </ac:spMkLst>
        </pc:sp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1135912261" sldId="374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135912261" sldId="374"/>
            <ac:spMk id="3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135912261" sldId="374"/>
            <ac:spMk id="4" creationId="{00000000-0000-0000-0000-000000000000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1135912261" sldId="374"/>
            <ac:picMk id="49154" creationId="{00000000-0000-0000-0000-000000000000}"/>
          </ac:picMkLst>
        </pc:pic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1939481616" sldId="375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939481616" sldId="375"/>
            <ac:spMk id="50179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939481616" sldId="375"/>
            <ac:spMk id="50180" creationId="{00000000-0000-0000-0000-000000000000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1939481616" sldId="375"/>
            <ac:picMk id="50178" creationId="{00000000-0000-0000-0000-000000000000}"/>
          </ac:picMkLst>
        </pc:picChg>
      </pc:sldChg>
      <pc:sldChg chg="modSp mod modNotes">
        <pc:chgData name="Hank Bohanon" userId="186dc7a1-2bf7-40b6-9e7e-ff892a86f711" providerId="ADAL" clId="{9D1F315C-E064-42A5-99BC-5CBBAAADAC9F}" dt="2022-11-02T17:53:34.115" v="71"/>
        <pc:sldMkLst>
          <pc:docMk/>
          <pc:sldMk cId="2358701647" sldId="377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358701647" sldId="377"/>
            <ac:spMk id="2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358701647" sldId="377"/>
            <ac:spMk id="3" creationId="{00000000-0000-0000-0000-000000000000}"/>
          </ac:spMkLst>
        </pc:sp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4031395316" sldId="378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031395316" sldId="378"/>
            <ac:spMk id="2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031395316" sldId="378"/>
            <ac:spMk id="5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031395316" sldId="378"/>
            <ac:spMk id="7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031395316" sldId="378"/>
            <ac:spMk id="9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031395316" sldId="378"/>
            <ac:spMk id="12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031395316" sldId="378"/>
            <ac:spMk id="14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031395316" sldId="378"/>
            <ac:spMk id="15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031395316" sldId="378"/>
            <ac:spMk id="16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031395316" sldId="378"/>
            <ac:spMk id="17" creationId="{00000000-0000-0000-0000-000000000000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4031395316" sldId="378"/>
            <ac:picMk id="4" creationId="{00000000-0000-0000-0000-000000000000}"/>
          </ac:picMkLst>
        </pc:pic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4031395316" sldId="378"/>
            <ac:picMk id="6" creationId="{00000000-0000-0000-0000-000000000000}"/>
          </ac:picMkLst>
        </pc:pic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4031395316" sldId="378"/>
            <ac:picMk id="8" creationId="{00000000-0000-0000-0000-000000000000}"/>
          </ac:picMkLst>
        </pc:pic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4031395316" sldId="378"/>
            <ac:picMk id="11" creationId="{00000000-0000-0000-0000-000000000000}"/>
          </ac:picMkLst>
        </pc:pic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4031395316" sldId="378"/>
            <ac:picMk id="13" creationId="{00000000-0000-0000-0000-000000000000}"/>
          </ac:picMkLst>
        </pc:pic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1392020807" sldId="382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392020807" sldId="382"/>
            <ac:spMk id="7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392020807" sldId="382"/>
            <ac:spMk id="114690" creationId="{00000000-0000-0000-0000-000000000000}"/>
          </ac:spMkLst>
        </pc:spChg>
        <pc:grpChg chg="mod">
          <ac:chgData name="Hank Bohanon" userId="186dc7a1-2bf7-40b6-9e7e-ff892a86f711" providerId="ADAL" clId="{9D1F315C-E064-42A5-99BC-5CBBAAADAC9F}" dt="2022-11-02T17:53:34.115" v="71"/>
          <ac:grpSpMkLst>
            <pc:docMk/>
            <pc:sldMk cId="1392020807" sldId="382"/>
            <ac:grpSpMk id="3" creationId="{00000000-0000-0000-0000-000000000000}"/>
          </ac:grpSpMkLst>
        </pc:gr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1392020807" sldId="382"/>
            <ac:picMk id="4" creationId="{00000000-0000-0000-0000-000000000000}"/>
          </ac:picMkLst>
        </pc:pic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1392020807" sldId="382"/>
            <ac:picMk id="5" creationId="{00000000-0000-0000-0000-000000000000}"/>
          </ac:picMkLst>
        </pc:pic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1392020807" sldId="382"/>
            <ac:picMk id="114694" creationId="{00000000-0000-0000-0000-000000000000}"/>
          </ac:picMkLst>
        </pc:pic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2260503994" sldId="383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260503994" sldId="383"/>
            <ac:spMk id="118787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260503994" sldId="383"/>
            <ac:spMk id="118788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260503994" sldId="383"/>
            <ac:spMk id="118789" creationId="{00000000-0000-0000-0000-000000000000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2260503994" sldId="383"/>
            <ac:picMk id="118786" creationId="{00000000-0000-0000-0000-000000000000}"/>
          </ac:picMkLst>
        </pc:pic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2820610170" sldId="385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820610170" sldId="385"/>
            <ac:spMk id="8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820610170" sldId="385"/>
            <ac:spMk id="121861" creationId="{00000000-0000-0000-0000-000000000000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2820610170" sldId="385"/>
            <ac:picMk id="10" creationId="{00000000-0000-0000-0000-000000000000}"/>
          </ac:picMkLst>
        </pc:pic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2820610170" sldId="385"/>
            <ac:picMk id="49154" creationId="{00000000-0000-0000-0000-000000000000}"/>
          </ac:picMkLst>
        </pc:picChg>
      </pc:sldChg>
      <pc:sldChg chg="modSp modAnim">
        <pc:chgData name="Hank Bohanon" userId="186dc7a1-2bf7-40b6-9e7e-ff892a86f711" providerId="ADAL" clId="{9D1F315C-E064-42A5-99BC-5CBBAAADAC9F}" dt="2022-11-02T17:53:34.115" v="71"/>
        <pc:sldMkLst>
          <pc:docMk/>
          <pc:sldMk cId="535477711" sldId="387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535477711" sldId="387"/>
            <ac:spMk id="3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535477711" sldId="387"/>
            <ac:spMk id="4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535477711" sldId="387"/>
            <ac:spMk id="5" creationId="{00000000-0000-0000-0000-000000000000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535477711" sldId="387"/>
            <ac:picMk id="2" creationId="{00000000-0000-0000-0000-000000000000}"/>
          </ac:picMkLst>
        </pc:pic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4035100741" sldId="388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035100741" sldId="388"/>
            <ac:spMk id="3" creationId="{00000000-0000-0000-0000-000000000000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4035100741" sldId="388"/>
            <ac:picMk id="139266" creationId="{00000000-0000-0000-0000-000000000000}"/>
          </ac:picMkLst>
        </pc:pic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3575428337" sldId="389"/>
        </pc:sldMkLst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3575428337" sldId="389"/>
            <ac:picMk id="140290" creationId="{00000000-0000-0000-0000-000000000000}"/>
          </ac:picMkLst>
        </pc:pic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2629969345" sldId="390"/>
        </pc:sldMkLst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2629969345" sldId="390"/>
            <ac:picMk id="141314" creationId="{00000000-0000-0000-0000-000000000000}"/>
          </ac:picMkLst>
        </pc:pic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24970799" sldId="391"/>
        </pc:sldMkLst>
        <pc:graphicFrameChg chg="mod">
          <ac:chgData name="Hank Bohanon" userId="186dc7a1-2bf7-40b6-9e7e-ff892a86f711" providerId="ADAL" clId="{9D1F315C-E064-42A5-99BC-5CBBAAADAC9F}" dt="2022-11-02T17:53:34.115" v="71"/>
          <ac:graphicFrameMkLst>
            <pc:docMk/>
            <pc:sldMk cId="24970799" sldId="391"/>
            <ac:graphicFrameMk id="143362" creationId="{00000000-0000-0000-0000-000000000000}"/>
          </ac:graphicFrameMkLst>
        </pc:graphicFrame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849758559" sldId="392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849758559" sldId="392"/>
            <ac:spMk id="144386" creationId="{00000000-0000-0000-0000-000000000000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849758559" sldId="392"/>
            <ac:picMk id="144387" creationId="{00000000-0000-0000-0000-000000000000}"/>
          </ac:picMkLst>
        </pc:pic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4126201491" sldId="393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126201491" sldId="393"/>
            <ac:spMk id="3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126201491" sldId="393"/>
            <ac:spMk id="4" creationId="{00000000-0000-0000-0000-000000000000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4126201491" sldId="393"/>
            <ac:picMk id="2" creationId="{00000000-0000-0000-0000-000000000000}"/>
          </ac:picMkLst>
        </pc:pic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1963266919" sldId="394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963266919" sldId="394"/>
            <ac:spMk id="151555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963266919" sldId="394"/>
            <ac:spMk id="151556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963266919" sldId="394"/>
            <ac:spMk id="151557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963266919" sldId="394"/>
            <ac:spMk id="151558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963266919" sldId="394"/>
            <ac:spMk id="151559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963266919" sldId="394"/>
            <ac:spMk id="151560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963266919" sldId="394"/>
            <ac:spMk id="151561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963266919" sldId="394"/>
            <ac:spMk id="151562" creationId="{00000000-0000-0000-0000-000000000000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1963266919" sldId="394"/>
            <ac:picMk id="151554" creationId="{00000000-0000-0000-0000-000000000000}"/>
          </ac:picMkLst>
        </pc:pic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2691989644" sldId="395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691989644" sldId="395"/>
            <ac:spMk id="7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691989644" sldId="395"/>
            <ac:spMk id="156674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691989644" sldId="395"/>
            <ac:spMk id="156676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691989644" sldId="395"/>
            <ac:spMk id="156677" creationId="{00000000-0000-0000-0000-000000000000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2691989644" sldId="395"/>
            <ac:picMk id="156675" creationId="{00000000-0000-0000-0000-000000000000}"/>
          </ac:picMkLst>
        </pc:picChg>
      </pc:sldChg>
      <pc:sldChg chg="modSp mod">
        <pc:chgData name="Hank Bohanon" userId="186dc7a1-2bf7-40b6-9e7e-ff892a86f711" providerId="ADAL" clId="{9D1F315C-E064-42A5-99BC-5CBBAAADAC9F}" dt="2022-11-02T17:53:34.115" v="71"/>
        <pc:sldMkLst>
          <pc:docMk/>
          <pc:sldMk cId="3729483770" sldId="396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729483770" sldId="396"/>
            <ac:spMk id="2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729483770" sldId="396"/>
            <ac:spMk id="3" creationId="{00000000-0000-0000-0000-000000000000}"/>
          </ac:spMkLst>
        </pc:sp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2742770387" sldId="397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742770387" sldId="397"/>
            <ac:spMk id="158722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742770387" sldId="397"/>
            <ac:spMk id="158723" creationId="{00000000-0000-0000-0000-000000000000}"/>
          </ac:spMkLst>
        </pc:sp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1414112" sldId="398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414112" sldId="398"/>
            <ac:spMk id="41986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414112" sldId="398"/>
            <ac:spMk id="41987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414112" sldId="398"/>
            <ac:spMk id="41988" creationId="{00000000-0000-0000-0000-000000000000}"/>
          </ac:spMkLst>
        </pc:sp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2413216042" sldId="399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413216042" sldId="399"/>
            <ac:spMk id="58372" creationId="{00000000-0000-0000-0000-000000000000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2413216042" sldId="399"/>
            <ac:picMk id="58370" creationId="{00000000-0000-0000-0000-000000000000}"/>
          </ac:picMkLst>
        </pc:pic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2413216042" sldId="399"/>
            <ac:picMk id="58371" creationId="{00000000-0000-0000-0000-000000000000}"/>
          </ac:picMkLst>
        </pc:pic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2536702666" sldId="400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536702666" sldId="400"/>
            <ac:spMk id="59395" creationId="{00000000-0000-0000-0000-000000000000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2536702666" sldId="400"/>
            <ac:picMk id="59394" creationId="{00000000-0000-0000-0000-000000000000}"/>
          </ac:picMkLst>
        </pc:pic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3925244374" sldId="401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925244374" sldId="401"/>
            <ac:spMk id="2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925244374" sldId="401"/>
            <ac:spMk id="3" creationId="{3DF54AAD-9262-9471-42EE-9DE30B971F43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925244374" sldId="401"/>
            <ac:spMk id="4" creationId="{00000000-0000-0000-0000-000000000000}"/>
          </ac:spMkLst>
        </pc:spChg>
        <pc:graphicFrameChg chg="mod">
          <ac:chgData name="Hank Bohanon" userId="186dc7a1-2bf7-40b6-9e7e-ff892a86f711" providerId="ADAL" clId="{9D1F315C-E064-42A5-99BC-5CBBAAADAC9F}" dt="2022-11-02T17:53:34.115" v="71"/>
          <ac:graphicFrameMkLst>
            <pc:docMk/>
            <pc:sldMk cId="3925244374" sldId="401"/>
            <ac:graphicFrameMk id="6146" creationId="{00000000-0000-0000-0000-000000000000}"/>
          </ac:graphicFrameMkLst>
        </pc:graphicFrame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1289034909" sldId="402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289034909" sldId="402"/>
            <ac:spMk id="4" creationId="{A1D62A44-C85B-F8EF-C2EB-85F82BA003F5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289034909" sldId="402"/>
            <ac:spMk id="34818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289034909" sldId="402"/>
            <ac:spMk id="34819" creationId="{00000000-0000-0000-0000-000000000000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1289034909" sldId="402"/>
            <ac:picMk id="3" creationId="{374149CB-A5AD-AD30-0089-66ED806C8A4B}"/>
          </ac:picMkLst>
        </pc:pic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3756371886" sldId="403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756371886" sldId="403"/>
            <ac:spMk id="2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756371886" sldId="403"/>
            <ac:spMk id="5" creationId="{00000000-0000-0000-0000-000000000000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3756371886" sldId="403"/>
            <ac:picMk id="4" creationId="{00000000-0000-0000-0000-000000000000}"/>
          </ac:picMkLst>
        </pc:pic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3949980244" sldId="404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949980244" sldId="404"/>
            <ac:spMk id="2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949980244" sldId="404"/>
            <ac:spMk id="3" creationId="{00000000-0000-0000-0000-000000000000}"/>
          </ac:spMkLst>
        </pc:spChg>
      </pc:sldChg>
      <pc:sldChg chg="modSp mod">
        <pc:chgData name="Hank Bohanon" userId="186dc7a1-2bf7-40b6-9e7e-ff892a86f711" providerId="ADAL" clId="{9D1F315C-E064-42A5-99BC-5CBBAAADAC9F}" dt="2022-11-04T16:39:04.306" v="942" actId="20577"/>
        <pc:sldMkLst>
          <pc:docMk/>
          <pc:sldMk cId="3667894721" sldId="414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667894721" sldId="414"/>
            <ac:spMk id="2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4T16:39:04.306" v="942" actId="20577"/>
          <ac:spMkLst>
            <pc:docMk/>
            <pc:sldMk cId="3667894721" sldId="414"/>
            <ac:spMk id="3" creationId="{00000000-0000-0000-0000-000000000000}"/>
          </ac:spMkLst>
        </pc:sp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305516952" sldId="424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05516952" sldId="424"/>
            <ac:spMk id="87042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05516952" sldId="424"/>
            <ac:spMk id="87044" creationId="{00000000-0000-0000-0000-000000000000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305516952" sldId="424"/>
            <ac:picMk id="87043" creationId="{00000000-0000-0000-0000-000000000000}"/>
          </ac:picMkLst>
        </pc:picChg>
      </pc:sldChg>
      <pc:sldChg chg="modSp modNotes modNotesTx">
        <pc:chgData name="Hank Bohanon" userId="186dc7a1-2bf7-40b6-9e7e-ff892a86f711" providerId="ADAL" clId="{9D1F315C-E064-42A5-99BC-5CBBAAADAC9F}" dt="2022-11-02T17:53:34.115" v="71"/>
        <pc:sldMkLst>
          <pc:docMk/>
          <pc:sldMk cId="1892436790" sldId="426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892436790" sldId="426"/>
            <ac:spMk id="5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892436790" sldId="426"/>
            <ac:spMk id="6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892436790" sldId="426"/>
            <ac:spMk id="9" creationId="{00000000-0000-0000-0000-000000000000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1892436790" sldId="426"/>
            <ac:picMk id="63490" creationId="{00000000-0000-0000-0000-000000000000}"/>
          </ac:picMkLst>
        </pc:pic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1892436790" sldId="426"/>
            <ac:picMk id="63493" creationId="{00000000-0000-0000-0000-000000000000}"/>
          </ac:picMkLst>
        </pc:pic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1112505434" sldId="427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112505434" sldId="427"/>
            <ac:spMk id="2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112505434" sldId="427"/>
            <ac:spMk id="3" creationId="{00000000-0000-0000-0000-000000000000}"/>
          </ac:spMkLst>
        </pc:sp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2113115495" sldId="428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113115495" sldId="428"/>
            <ac:spMk id="2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113115495" sldId="428"/>
            <ac:spMk id="7" creationId="{00000000-0000-0000-0000-000000000000}"/>
          </ac:spMkLst>
        </pc:sp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3768665441" sldId="444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768665441" sldId="444"/>
            <ac:spMk id="2" creationId="{F6259DE3-03E7-4DCF-BA96-ABC640A94D54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768665441" sldId="444"/>
            <ac:spMk id="3" creationId="{DB07C009-AB75-40F3-AE4A-67380E8D8B2E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768665441" sldId="444"/>
            <ac:spMk id="4" creationId="{6C6AFC83-9636-46F2-86EB-808804BD636F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768665441" sldId="444"/>
            <ac:spMk id="5" creationId="{A362BD1D-2E28-492D-BAFA-EB59EB60AECA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768665441" sldId="444"/>
            <ac:spMk id="6" creationId="{A6DA5AE0-F56A-4E88-9AA0-F2FDCC58B56D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768665441" sldId="444"/>
            <ac:spMk id="9" creationId="{30B10006-E537-4634-A152-2AEE96E85E9F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3768665441" sldId="444"/>
            <ac:picMk id="8" creationId="{ED6205B4-4277-4188-9F64-DFD37D4E1BC8}"/>
          </ac:picMkLst>
        </pc:pic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1127776068" sldId="445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127776068" sldId="445"/>
            <ac:spMk id="3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127776068" sldId="445"/>
            <ac:spMk id="5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127776068" sldId="445"/>
            <ac:spMk id="6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127776068" sldId="445"/>
            <ac:spMk id="52226" creationId="{00000000-0000-0000-0000-000000000000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1127776068" sldId="445"/>
            <ac:picMk id="2" creationId="{00000000-0000-0000-0000-000000000000}"/>
          </ac:picMkLst>
        </pc:pic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1127776068" sldId="445"/>
            <ac:picMk id="4" creationId="{00000000-0000-0000-0000-000000000000}"/>
          </ac:picMkLst>
        </pc:picChg>
      </pc:sldChg>
      <pc:sldChg chg="modSp mod">
        <pc:chgData name="Hank Bohanon" userId="186dc7a1-2bf7-40b6-9e7e-ff892a86f711" providerId="ADAL" clId="{9D1F315C-E064-42A5-99BC-5CBBAAADAC9F}" dt="2022-11-04T16:40:15.174" v="952" actId="20577"/>
        <pc:sldMkLst>
          <pc:docMk/>
          <pc:sldMk cId="4001160331" sldId="446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001160331" sldId="446"/>
            <ac:spMk id="2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4T16:40:15.174" v="952" actId="20577"/>
          <ac:spMkLst>
            <pc:docMk/>
            <pc:sldMk cId="4001160331" sldId="446"/>
            <ac:spMk id="3" creationId="{00000000-0000-0000-0000-000000000000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4001160331" sldId="446"/>
            <ac:picMk id="5" creationId="{A67C365B-7DBE-8AD5-F280-34CDB27D19A4}"/>
          </ac:picMkLst>
        </pc:picChg>
      </pc:sldChg>
      <pc:sldChg chg="modSp mod modNotes">
        <pc:chgData name="Hank Bohanon" userId="186dc7a1-2bf7-40b6-9e7e-ff892a86f711" providerId="ADAL" clId="{9D1F315C-E064-42A5-99BC-5CBBAAADAC9F}" dt="2022-11-10T16:16:02.366" v="1069" actId="20577"/>
        <pc:sldMkLst>
          <pc:docMk/>
          <pc:sldMk cId="0" sldId="447"/>
        </pc:sldMkLst>
        <pc:spChg chg="mod">
          <ac:chgData name="Hank Bohanon" userId="186dc7a1-2bf7-40b6-9e7e-ff892a86f711" providerId="ADAL" clId="{9D1F315C-E064-42A5-99BC-5CBBAAADAC9F}" dt="2022-11-10T16:16:02.366" v="1069" actId="20577"/>
          <ac:spMkLst>
            <pc:docMk/>
            <pc:sldMk cId="0" sldId="447"/>
            <ac:spMk id="90114" creationId="{23038A02-5EA6-0F8D-A465-7E57A1AF015F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0" sldId="447"/>
            <ac:spMk id="90115" creationId="{62A10BC0-E656-37B0-4364-343C062E5E1B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0" sldId="447"/>
            <ac:picMk id="5" creationId="{B7461918-15C8-104F-961A-1FAA67D3A5D3}"/>
          </ac:picMkLst>
        </pc:pic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0" sldId="448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0" sldId="448"/>
            <ac:spMk id="92161" creationId="{D4C8D9CA-E24A-9745-9280-4EF7979BF71D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0" sldId="448"/>
            <ac:spMk id="92165" creationId="{B402A409-AFE8-5666-290F-191BF3B91E1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0" sldId="448"/>
            <ac:spMk id="92166" creationId="{886251E4-EB12-827C-4E27-B09DA70F5ED4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0" sldId="448"/>
            <ac:spMk id="92168" creationId="{9E7687CB-59D7-DB21-57A5-6F854ADD3976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0" sldId="448"/>
            <ac:spMk id="92169" creationId="{C4207715-57D6-4A0B-3B63-ECF956841395}"/>
          </ac:spMkLst>
        </pc:spChg>
        <pc:grpChg chg="mod">
          <ac:chgData name="Hank Bohanon" userId="186dc7a1-2bf7-40b6-9e7e-ff892a86f711" providerId="ADAL" clId="{9D1F315C-E064-42A5-99BC-5CBBAAADAC9F}" dt="2022-11-02T17:53:34.115" v="71"/>
          <ac:grpSpMkLst>
            <pc:docMk/>
            <pc:sldMk cId="0" sldId="448"/>
            <ac:grpSpMk id="92162" creationId="{CA2EAEEF-0A3A-7FE9-B599-54AE63F0829F}"/>
          </ac:grpSpMkLst>
        </pc:grpChg>
        <pc:grpChg chg="mod">
          <ac:chgData name="Hank Bohanon" userId="186dc7a1-2bf7-40b6-9e7e-ff892a86f711" providerId="ADAL" clId="{9D1F315C-E064-42A5-99BC-5CBBAAADAC9F}" dt="2022-11-02T17:53:34.115" v="71"/>
          <ac:grpSpMkLst>
            <pc:docMk/>
            <pc:sldMk cId="0" sldId="448"/>
            <ac:grpSpMk id="92163" creationId="{14BBA09B-52B3-972B-E5E8-1EF4FDC2FF5E}"/>
          </ac:grpSpMkLst>
        </pc:gr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0" sldId="448"/>
            <ac:picMk id="92164" creationId="{9A4836A3-2B28-9FFC-CDE4-3284C12EB810}"/>
          </ac:picMkLst>
        </pc:pic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0" sldId="448"/>
            <ac:picMk id="92167" creationId="{0F692B1C-3EF7-0102-60F2-4FD5C4EF9B98}"/>
          </ac:picMkLst>
        </pc:pic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2676654137" sldId="449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676654137" sldId="449"/>
            <ac:spMk id="55298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676654137" sldId="449"/>
            <ac:spMk id="55301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676654137" sldId="449"/>
            <ac:spMk id="55302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676654137" sldId="449"/>
            <ac:spMk id="55303" creationId="{00000000-0000-0000-0000-000000000000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2676654137" sldId="449"/>
            <ac:picMk id="55299" creationId="{00000000-0000-0000-0000-000000000000}"/>
          </ac:picMkLst>
        </pc:pic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2676654137" sldId="449"/>
            <ac:picMk id="55300" creationId="{00000000-0000-0000-0000-000000000000}"/>
          </ac:picMkLst>
        </pc:pic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0" sldId="450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0" sldId="450"/>
            <ac:spMk id="97281" creationId="{EC4F416C-3895-1B11-742B-3D0C897478D4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0" sldId="450"/>
            <ac:picMk id="97282" creationId="{8050DB74-7F5B-976C-618E-AE221087B2E0}"/>
          </ac:picMkLst>
        </pc:pic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0" sldId="450"/>
            <ac:picMk id="97283" creationId="{5FAE0D7D-BFD0-67A1-0DEE-B707A94959EE}"/>
          </ac:picMkLst>
        </pc:pic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0" sldId="450"/>
            <ac:picMk id="97284" creationId="{CFEA4F23-770E-5412-B3D0-B3EBCF61BA02}"/>
          </ac:picMkLst>
        </pc:pic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0" sldId="450"/>
            <ac:picMk id="97285" creationId="{A1A8A225-6AFB-4281-6776-1DB4FB421B59}"/>
          </ac:picMkLst>
        </pc:pic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0" sldId="454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0" sldId="454"/>
            <ac:spMk id="93185" creationId="{1932306E-DF7A-3B6B-8FBC-BDF1D2CA0FEA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0" sldId="454"/>
            <ac:spMk id="93187" creationId="{5DD0E221-8312-E2ED-1852-00399D065E68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0" sldId="454"/>
            <ac:picMk id="93186" creationId="{FAA0EAD0-65DF-59D6-D1A6-82C6E1665CA4}"/>
          </ac:picMkLst>
        </pc:pic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0" sldId="455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0" sldId="455"/>
            <ac:spMk id="95233" creationId="{8DAF8A42-C41A-331D-28DA-F553916B582F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0" sldId="455"/>
            <ac:spMk id="95235" creationId="{8156D607-C86D-CDE8-92E5-A20F2A7ECCB0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0" sldId="455"/>
            <ac:picMk id="95234" creationId="{E248D68F-56F4-F949-939D-D3959E12C9E6}"/>
          </ac:picMkLst>
        </pc:pic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1327161455" sldId="456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327161455" sldId="456"/>
            <ac:spMk id="2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327161455" sldId="456"/>
            <ac:spMk id="3" creationId="{00000000-0000-0000-0000-000000000000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1327161455" sldId="456"/>
            <ac:picMk id="5" creationId="{525F49C8-54FF-C444-C19A-76544B15D09C}"/>
          </ac:picMkLst>
        </pc:picChg>
      </pc:sldChg>
      <pc:sldChg chg="modSp add mod">
        <pc:chgData name="Hank Bohanon" userId="186dc7a1-2bf7-40b6-9e7e-ff892a86f711" providerId="ADAL" clId="{9D1F315C-E064-42A5-99BC-5CBBAAADAC9F}" dt="2022-11-04T16:31:00.603" v="875" actId="20577"/>
        <pc:sldMkLst>
          <pc:docMk/>
          <pc:sldMk cId="2647186229" sldId="507"/>
        </pc:sldMkLst>
        <pc:spChg chg="mod">
          <ac:chgData name="Hank Bohanon" userId="186dc7a1-2bf7-40b6-9e7e-ff892a86f711" providerId="ADAL" clId="{9D1F315C-E064-42A5-99BC-5CBBAAADAC9F}" dt="2022-11-04T16:30:53.925" v="868" actId="20577"/>
          <ac:spMkLst>
            <pc:docMk/>
            <pc:sldMk cId="2647186229" sldId="507"/>
            <ac:spMk id="2" creationId="{3221FE22-DE2A-3946-B3F6-0FBC8D8E20BB}"/>
          </ac:spMkLst>
        </pc:spChg>
        <pc:spChg chg="mod">
          <ac:chgData name="Hank Bohanon" userId="186dc7a1-2bf7-40b6-9e7e-ff892a86f711" providerId="ADAL" clId="{9D1F315C-E064-42A5-99BC-5CBBAAADAC9F}" dt="2022-11-04T16:31:00.603" v="875" actId="20577"/>
          <ac:spMkLst>
            <pc:docMk/>
            <pc:sldMk cId="2647186229" sldId="507"/>
            <ac:spMk id="3" creationId="{5C7B176F-F165-E54A-A3FA-DB55C412C4B6}"/>
          </ac:spMkLst>
        </pc:spChg>
      </pc:sldChg>
      <pc:sldChg chg="modSp mod modNotes">
        <pc:chgData name="Hank Bohanon" userId="186dc7a1-2bf7-40b6-9e7e-ff892a86f711" providerId="ADAL" clId="{9D1F315C-E064-42A5-99BC-5CBBAAADAC9F}" dt="2022-11-04T16:11:01.813" v="854" actId="20577"/>
        <pc:sldMkLst>
          <pc:docMk/>
          <pc:sldMk cId="711152338" sldId="514"/>
        </pc:sldMkLst>
        <pc:spChg chg="mod">
          <ac:chgData name="Hank Bohanon" userId="186dc7a1-2bf7-40b6-9e7e-ff892a86f711" providerId="ADAL" clId="{9D1F315C-E064-42A5-99BC-5CBBAAADAC9F}" dt="2022-11-04T16:11:01.813" v="854" actId="20577"/>
          <ac:spMkLst>
            <pc:docMk/>
            <pc:sldMk cId="711152338" sldId="514"/>
            <ac:spMk id="2" creationId="{C4E89045-EACB-4F92-8BDD-869A4C336A91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711152338" sldId="514"/>
            <ac:spMk id="3" creationId="{D3264D52-AE26-4D74-9A5F-CCA7E6CD8664}"/>
          </ac:spMkLst>
        </pc:spChg>
        <pc:spChg chg="mod">
          <ac:chgData name="Hank Bohanon" userId="186dc7a1-2bf7-40b6-9e7e-ff892a86f711" providerId="ADAL" clId="{9D1F315C-E064-42A5-99BC-5CBBAAADAC9F}" dt="2022-11-04T16:05:46.840" v="839" actId="20577"/>
          <ac:spMkLst>
            <pc:docMk/>
            <pc:sldMk cId="711152338" sldId="514"/>
            <ac:spMk id="4" creationId="{6F7BF9B4-82DB-4A50-B0F6-0FB8D527A03B}"/>
          </ac:spMkLst>
        </pc:spChg>
        <pc:spChg chg="mod">
          <ac:chgData name="Hank Bohanon" userId="186dc7a1-2bf7-40b6-9e7e-ff892a86f711" providerId="ADAL" clId="{9D1F315C-E064-42A5-99BC-5CBBAAADAC9F}" dt="2022-11-04T16:07:24.270" v="845" actId="20577"/>
          <ac:spMkLst>
            <pc:docMk/>
            <pc:sldMk cId="711152338" sldId="514"/>
            <ac:spMk id="5" creationId="{8DA8B04D-DA13-4026-B5F4-2943163AAA78}"/>
          </ac:spMkLst>
        </pc:spChg>
        <pc:spChg chg="mod">
          <ac:chgData name="Hank Bohanon" userId="186dc7a1-2bf7-40b6-9e7e-ff892a86f711" providerId="ADAL" clId="{9D1F315C-E064-42A5-99BC-5CBBAAADAC9F}" dt="2022-11-04T16:05:09.462" v="786" actId="20577"/>
          <ac:spMkLst>
            <pc:docMk/>
            <pc:sldMk cId="711152338" sldId="514"/>
            <ac:spMk id="6" creationId="{370C8031-9E89-4EC1-B758-1688A66F5CB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711152338" sldId="514"/>
            <ac:spMk id="7" creationId="{8D2003D5-145D-4E24-80C8-DD4F6A079A2B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711152338" sldId="514"/>
            <ac:picMk id="8" creationId="{BB3B93C1-FC2C-43E0-8050-23C22DB4833D}"/>
          </ac:picMkLst>
        </pc:pic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1077101132" sldId="515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077101132" sldId="515"/>
            <ac:spMk id="2" creationId="{F216F8B0-062A-46D1-AFD6-21546BDE15E6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077101132" sldId="515"/>
            <ac:spMk id="4" creationId="{D0202D1E-19CF-4BDD-A6B9-9C66E3AC4BD8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077101132" sldId="515"/>
            <ac:spMk id="5" creationId="{47B4F21A-ADF7-406D-B116-A349AD93679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077101132" sldId="515"/>
            <ac:spMk id="6" creationId="{E8B449F9-AE7E-4F15-8B4D-1E8C2DE04745}"/>
          </ac:spMkLst>
        </pc:spChg>
        <pc:graphicFrameChg chg="mod">
          <ac:chgData name="Hank Bohanon" userId="186dc7a1-2bf7-40b6-9e7e-ff892a86f711" providerId="ADAL" clId="{9D1F315C-E064-42A5-99BC-5CBBAAADAC9F}" dt="2022-11-02T17:53:34.115" v="71"/>
          <ac:graphicFrameMkLst>
            <pc:docMk/>
            <pc:sldMk cId="1077101132" sldId="515"/>
            <ac:graphicFrameMk id="7" creationId="{41D3EF83-5976-4DCC-95F8-116DB4574990}"/>
          </ac:graphicFrameMkLst>
        </pc:graphicFrame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3548752350" sldId="516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548752350" sldId="516"/>
            <ac:spMk id="4" creationId="{0597A080-68FE-4DC1-93ED-0B3B138725A1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548752350" sldId="516"/>
            <ac:spMk id="6" creationId="{582B5FAB-06CB-41B2-BC09-D0A6CC06E824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548752350" sldId="516"/>
            <ac:spMk id="9" creationId="{4E8ECAEC-6BC9-4F2D-A1F2-391C1E370766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3548752350" sldId="516"/>
            <ac:picMk id="17" creationId="{5200AA57-6615-4A1E-9361-C514858EFFB8}"/>
          </ac:picMkLst>
        </pc:picChg>
      </pc:sldChg>
      <pc:sldChg chg="addSp delSp modSp mod">
        <pc:chgData name="Hank Bohanon" userId="186dc7a1-2bf7-40b6-9e7e-ff892a86f711" providerId="ADAL" clId="{9D1F315C-E064-42A5-99BC-5CBBAAADAC9F}" dt="2022-11-10T16:08:57.626" v="1050" actId="1076"/>
        <pc:sldMkLst>
          <pc:docMk/>
          <pc:sldMk cId="689975178" sldId="517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689975178" sldId="517"/>
            <ac:spMk id="2" creationId="{BC10B050-6A1B-43A7-A5F8-5F2381395D98}"/>
          </ac:spMkLst>
        </pc:spChg>
        <pc:spChg chg="mod">
          <ac:chgData name="Hank Bohanon" userId="186dc7a1-2bf7-40b6-9e7e-ff892a86f711" providerId="ADAL" clId="{9D1F315C-E064-42A5-99BC-5CBBAAADAC9F}" dt="2022-11-04T16:33:47.700" v="917" actId="20577"/>
          <ac:spMkLst>
            <pc:docMk/>
            <pc:sldMk cId="689975178" sldId="517"/>
            <ac:spMk id="3" creationId="{0672E338-5DA5-429B-A0E7-9A98FCCC510D}"/>
          </ac:spMkLst>
        </pc:spChg>
        <pc:picChg chg="del mod">
          <ac:chgData name="Hank Bohanon" userId="186dc7a1-2bf7-40b6-9e7e-ff892a86f711" providerId="ADAL" clId="{9D1F315C-E064-42A5-99BC-5CBBAAADAC9F}" dt="2022-11-04T16:33:29.305" v="910" actId="478"/>
          <ac:picMkLst>
            <pc:docMk/>
            <pc:sldMk cId="689975178" sldId="517"/>
            <ac:picMk id="5" creationId="{AEB85292-5E09-A85B-4400-6CAF631EF0A1}"/>
          </ac:picMkLst>
        </pc:picChg>
        <pc:picChg chg="add mod">
          <ac:chgData name="Hank Bohanon" userId="186dc7a1-2bf7-40b6-9e7e-ff892a86f711" providerId="ADAL" clId="{9D1F315C-E064-42A5-99BC-5CBBAAADAC9F}" dt="2022-11-10T16:08:57.626" v="1050" actId="1076"/>
          <ac:picMkLst>
            <pc:docMk/>
            <pc:sldMk cId="689975178" sldId="517"/>
            <ac:picMk id="6" creationId="{FE5531DC-D915-5251-34DA-33A1AF988A3E}"/>
          </ac:picMkLst>
        </pc:picChg>
      </pc:sldChg>
      <pc:sldChg chg="modSp mod">
        <pc:chgData name="Hank Bohanon" userId="186dc7a1-2bf7-40b6-9e7e-ff892a86f711" providerId="ADAL" clId="{9D1F315C-E064-42A5-99BC-5CBBAAADAC9F}" dt="2022-11-02T17:53:34.115" v="71"/>
        <pc:sldMkLst>
          <pc:docMk/>
          <pc:sldMk cId="453912353" sldId="518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53912353" sldId="518"/>
            <ac:spMk id="2" creationId="{EABA608A-031D-4E08-BC82-6AF3E8F5AE64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53912353" sldId="518"/>
            <ac:spMk id="3" creationId="{64B43F33-AF3E-448D-BEBA-900BBF975D9D}"/>
          </ac:spMkLst>
        </pc:sp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2706533055" sldId="520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706533055" sldId="520"/>
            <ac:spMk id="2" creationId="{86BF3B8B-9DAA-41DD-80E3-51E50A1C4712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706533055" sldId="520"/>
            <ac:spMk id="4" creationId="{763986BA-7118-4F5B-951B-A19A4B5EFA52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706533055" sldId="520"/>
            <ac:spMk id="5" creationId="{3A59EA8F-E298-4BA0-870E-03BC5E2A6B05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706533055" sldId="520"/>
            <ac:spMk id="7" creationId="{DCAFE9FE-6F0F-42CA-9D15-A6DD5F962BB1}"/>
          </ac:spMkLst>
        </pc:spChg>
        <pc:graphicFrameChg chg="mod">
          <ac:chgData name="Hank Bohanon" userId="186dc7a1-2bf7-40b6-9e7e-ff892a86f711" providerId="ADAL" clId="{9D1F315C-E064-42A5-99BC-5CBBAAADAC9F}" dt="2022-11-02T17:53:34.115" v="71"/>
          <ac:graphicFrameMkLst>
            <pc:docMk/>
            <pc:sldMk cId="2706533055" sldId="520"/>
            <ac:graphicFrameMk id="6" creationId="{62AC2BC0-371A-43DA-9D7C-9CAD0ECA82F7}"/>
          </ac:graphicFrameMkLst>
        </pc:graphicFrameChg>
      </pc:sldChg>
      <pc:sldChg chg="modSp mod">
        <pc:chgData name="Hank Bohanon" userId="186dc7a1-2bf7-40b6-9e7e-ff892a86f711" providerId="ADAL" clId="{9D1F315C-E064-42A5-99BC-5CBBAAADAC9F}" dt="2022-11-10T16:13:07.805" v="1062" actId="20577"/>
        <pc:sldMkLst>
          <pc:docMk/>
          <pc:sldMk cId="2438363135" sldId="521"/>
        </pc:sldMkLst>
        <pc:spChg chg="mod">
          <ac:chgData name="Hank Bohanon" userId="186dc7a1-2bf7-40b6-9e7e-ff892a86f711" providerId="ADAL" clId="{9D1F315C-E064-42A5-99BC-5CBBAAADAC9F}" dt="2022-11-10T16:13:07.805" v="1062" actId="20577"/>
          <ac:spMkLst>
            <pc:docMk/>
            <pc:sldMk cId="2438363135" sldId="521"/>
            <ac:spMk id="2" creationId="{28EBA312-1EE2-4F68-A045-4E829C50B4F6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438363135" sldId="521"/>
            <ac:spMk id="3" creationId="{B193048A-5294-4D82-B914-7EA3E24BDD92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438363135" sldId="521"/>
            <ac:spMk id="4" creationId="{C26C0E1F-A101-4544-8B41-A2FEC685C5FF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438363135" sldId="521"/>
            <ac:spMk id="6" creationId="{9EA83385-235D-12B1-4FE6-3BB0A887F3E8}"/>
          </ac:spMkLst>
        </pc:spChg>
        <pc:graphicFrameChg chg="mod">
          <ac:chgData name="Hank Bohanon" userId="186dc7a1-2bf7-40b6-9e7e-ff892a86f711" providerId="ADAL" clId="{9D1F315C-E064-42A5-99BC-5CBBAAADAC9F}" dt="2022-11-02T17:53:34.115" v="71"/>
          <ac:graphicFrameMkLst>
            <pc:docMk/>
            <pc:sldMk cId="2438363135" sldId="521"/>
            <ac:graphicFrameMk id="5" creationId="{C89F4ADC-DC3A-89BD-EABD-D79374F3C45C}"/>
          </ac:graphicFrameMkLst>
        </pc:graphicFrame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2506552795" sldId="522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506552795" sldId="522"/>
            <ac:spMk id="2" creationId="{2972A1B6-0CD1-4FBE-B3CC-B74B30FEEDFE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506552795" sldId="522"/>
            <ac:spMk id="3" creationId="{27E1B778-B3DE-4F86-B088-C25B43C04839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506552795" sldId="522"/>
            <ac:spMk id="4" creationId="{BD798E98-A301-41FF-BE12-0B28E5738EF9}"/>
          </ac:spMkLst>
        </pc:spChg>
        <pc:graphicFrameChg chg="mod">
          <ac:chgData name="Hank Bohanon" userId="186dc7a1-2bf7-40b6-9e7e-ff892a86f711" providerId="ADAL" clId="{9D1F315C-E064-42A5-99BC-5CBBAAADAC9F}" dt="2022-11-02T17:53:34.115" v="71"/>
          <ac:graphicFrameMkLst>
            <pc:docMk/>
            <pc:sldMk cId="2506552795" sldId="522"/>
            <ac:graphicFrameMk id="5" creationId="{D841D84E-82A8-4B52-9E42-F1D5B8D7360F}"/>
          </ac:graphicFrameMkLst>
        </pc:graphicFrameChg>
      </pc:sldChg>
      <pc:sldChg chg="modSp mod modAnim modNotes">
        <pc:chgData name="Hank Bohanon" userId="186dc7a1-2bf7-40b6-9e7e-ff892a86f711" providerId="ADAL" clId="{9D1F315C-E064-42A5-99BC-5CBBAAADAC9F}" dt="2022-11-04T16:35:24.151" v="920" actId="20577"/>
        <pc:sldMkLst>
          <pc:docMk/>
          <pc:sldMk cId="4237821388" sldId="535"/>
        </pc:sldMkLst>
        <pc:spChg chg="mod">
          <ac:chgData name="Hank Bohanon" userId="186dc7a1-2bf7-40b6-9e7e-ff892a86f711" providerId="ADAL" clId="{9D1F315C-E064-42A5-99BC-5CBBAAADAC9F}" dt="2022-11-04T16:35:24.151" v="920" actId="20577"/>
          <ac:spMkLst>
            <pc:docMk/>
            <pc:sldMk cId="4237821388" sldId="535"/>
            <ac:spMk id="4" creationId="{1DFFD2E2-23AA-204E-ABEA-7C0B11732E17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237821388" sldId="535"/>
            <ac:spMk id="6" creationId="{43F61560-2006-DA48-BAA7-C3F6E9DD7178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237821388" sldId="535"/>
            <ac:spMk id="11" creationId="{BE1BB049-EC1D-4140-887C-851B33FC071D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4237821388" sldId="535"/>
            <ac:picMk id="10" creationId="{7C0DA781-B1BC-8646-8A53-3EA9A0743686}"/>
          </ac:picMkLst>
        </pc:pic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930128599" sldId="537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930128599" sldId="537"/>
            <ac:spMk id="2" creationId="{AE2409D2-38EF-EE42-8431-CBAC849DF917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930128599" sldId="537"/>
            <ac:spMk id="3" creationId="{C6BB5BE1-665E-E545-A45A-46C6DDC06B98}"/>
          </ac:spMkLst>
        </pc:sp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2320065502" sldId="540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320065502" sldId="540"/>
            <ac:spMk id="29697" creationId="{6B7DBD17-7E75-E940-BC4B-981A94CBFAA7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2320065502" sldId="540"/>
            <ac:picMk id="29698" creationId="{1211ED35-73FC-F842-9742-AA86CCD874E5}"/>
          </ac:picMkLst>
        </pc:pic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459683874" sldId="577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59683874" sldId="577"/>
            <ac:spMk id="2" creationId="{2F69E706-3926-457A-B106-5EE3630A6B9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59683874" sldId="577"/>
            <ac:spMk id="3" creationId="{266E4BE0-EAD2-483A-9E7E-8716CAA66FDC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459683874" sldId="577"/>
            <ac:picMk id="5" creationId="{672BC573-7F71-4E75-A279-600780D3F2EC}"/>
          </ac:picMkLst>
        </pc:picChg>
      </pc:sldChg>
      <pc:sldChg chg="add del">
        <pc:chgData name="Hank Bohanon" userId="186dc7a1-2bf7-40b6-9e7e-ff892a86f711" providerId="ADAL" clId="{9D1F315C-E064-42A5-99BC-5CBBAAADAC9F}" dt="2022-11-03T16:22:59.286" v="253" actId="47"/>
        <pc:sldMkLst>
          <pc:docMk/>
          <pc:sldMk cId="2921300645" sldId="578"/>
        </pc:sldMkLst>
      </pc:sldChg>
      <pc:sldChg chg="modSp mod ord">
        <pc:chgData name="Hank Bohanon" userId="186dc7a1-2bf7-40b6-9e7e-ff892a86f711" providerId="ADAL" clId="{9D1F315C-E064-42A5-99BC-5CBBAAADAC9F}" dt="2022-11-03T16:52:45.035" v="526"/>
        <pc:sldMkLst>
          <pc:docMk/>
          <pc:sldMk cId="2167946766" sldId="582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167946766" sldId="582"/>
            <ac:spMk id="3" creationId="{E833EC6E-4AF9-4EE9-BF25-16827AE47D3C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167946766" sldId="582"/>
            <ac:spMk id="41985" creationId="{7EBDC423-C8DA-CD40-91E7-7714ED310D17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167946766" sldId="582"/>
            <ac:spMk id="41987" creationId="{769FC9EA-8129-0943-805E-192B6A92F604}"/>
          </ac:spMkLst>
        </pc:spChg>
        <pc:graphicFrameChg chg="mod">
          <ac:chgData name="Hank Bohanon" userId="186dc7a1-2bf7-40b6-9e7e-ff892a86f711" providerId="ADAL" clId="{9D1F315C-E064-42A5-99BC-5CBBAAADAC9F}" dt="2022-11-02T17:53:34.115" v="71"/>
          <ac:graphicFrameMkLst>
            <pc:docMk/>
            <pc:sldMk cId="2167946766" sldId="582"/>
            <ac:graphicFrameMk id="4" creationId="{3CCD4C4F-EF3D-4149-8932-E358077A4A59}"/>
          </ac:graphicFrameMkLst>
        </pc:graphicFrameChg>
      </pc:sldChg>
      <pc:sldChg chg="modSp mod">
        <pc:chgData name="Hank Bohanon" userId="186dc7a1-2bf7-40b6-9e7e-ff892a86f711" providerId="ADAL" clId="{9D1F315C-E064-42A5-99BC-5CBBAAADAC9F}" dt="2022-11-03T16:16:08.577" v="247" actId="20577"/>
        <pc:sldMkLst>
          <pc:docMk/>
          <pc:sldMk cId="55224822" sldId="3581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55224822" sldId="3581"/>
            <ac:spMk id="2" creationId="{579CCF90-4648-C246-B2DE-B8B3F6B2C21A}"/>
          </ac:spMkLst>
        </pc:spChg>
        <pc:spChg chg="mod">
          <ac:chgData name="Hank Bohanon" userId="186dc7a1-2bf7-40b6-9e7e-ff892a86f711" providerId="ADAL" clId="{9D1F315C-E064-42A5-99BC-5CBBAAADAC9F}" dt="2022-11-03T16:16:08.577" v="247" actId="20577"/>
          <ac:spMkLst>
            <pc:docMk/>
            <pc:sldMk cId="55224822" sldId="3581"/>
            <ac:spMk id="3" creationId="{47B872FF-43BF-7749-AF73-91894E0620CE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55224822" sldId="3581"/>
            <ac:picMk id="5" creationId="{65DE17E7-B90B-A825-C5D1-782D95A7AC62}"/>
          </ac:picMkLst>
        </pc:picChg>
      </pc:sldChg>
      <pc:sldChg chg="modSp mod">
        <pc:chgData name="Hank Bohanon" userId="186dc7a1-2bf7-40b6-9e7e-ff892a86f711" providerId="ADAL" clId="{9D1F315C-E064-42A5-99BC-5CBBAAADAC9F}" dt="2022-11-02T17:53:34.115" v="71"/>
        <pc:sldMkLst>
          <pc:docMk/>
          <pc:sldMk cId="2761107402" sldId="3582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761107402" sldId="3582"/>
            <ac:spMk id="2" creationId="{5A6B71CD-077B-B9B1-5C7C-990B97149952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761107402" sldId="3582"/>
            <ac:spMk id="3" creationId="{77A6029B-1E9A-09C3-EF11-5A516429A1B6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761107402" sldId="3582"/>
            <ac:spMk id="4" creationId="{ACBAC1B0-5783-E37A-2014-D905DE463DDF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2761107402" sldId="3582"/>
            <ac:picMk id="8" creationId="{3FFCD30E-7C16-8E24-FBB0-1EEFF88C40F6}"/>
          </ac:picMkLst>
        </pc:picChg>
      </pc:sldChg>
      <pc:sldChg chg="modSp mod modShow modNotes">
        <pc:chgData name="Hank Bohanon" userId="186dc7a1-2bf7-40b6-9e7e-ff892a86f711" providerId="ADAL" clId="{9D1F315C-E064-42A5-99BC-5CBBAAADAC9F}" dt="2022-11-03T16:18:39.034" v="251" actId="729"/>
        <pc:sldMkLst>
          <pc:docMk/>
          <pc:sldMk cId="3554987837" sldId="3583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554987837" sldId="3583"/>
            <ac:spMk id="2" creationId="{EB94FC00-D6C4-8201-3118-25DFF3156AAB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554987837" sldId="3583"/>
            <ac:spMk id="4" creationId="{08CD544B-3E1C-CE62-646E-BFCB1A1F2942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3554987837" sldId="3583"/>
            <ac:picMk id="5" creationId="{25AA2869-663E-8BC1-2798-73E2DB54FE56}"/>
          </ac:picMkLst>
        </pc:picChg>
      </pc:sldChg>
      <pc:sldChg chg="modSp mod modShow">
        <pc:chgData name="Hank Bohanon" userId="186dc7a1-2bf7-40b6-9e7e-ff892a86f711" providerId="ADAL" clId="{9D1F315C-E064-42A5-99BC-5CBBAAADAC9F}" dt="2022-11-03T16:18:42.841" v="252" actId="729"/>
        <pc:sldMkLst>
          <pc:docMk/>
          <pc:sldMk cId="2782599329" sldId="3584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782599329" sldId="3584"/>
            <ac:spMk id="2" creationId="{BD172B1E-3818-55A0-40CC-8780A875C855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782599329" sldId="3584"/>
            <ac:spMk id="3" creationId="{77454305-245C-3411-2991-A2471CC81921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2782599329" sldId="3584"/>
            <ac:picMk id="5" creationId="{B0983932-DFE0-7626-2691-24CB3CF55229}"/>
          </ac:picMkLst>
        </pc:picChg>
      </pc:sldChg>
      <pc:sldChg chg="modSp mod">
        <pc:chgData name="Hank Bohanon" userId="186dc7a1-2bf7-40b6-9e7e-ff892a86f711" providerId="ADAL" clId="{9D1F315C-E064-42A5-99BC-5CBBAAADAC9F}" dt="2022-11-02T17:53:34.115" v="71"/>
        <pc:sldMkLst>
          <pc:docMk/>
          <pc:sldMk cId="4027198805" sldId="3585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027198805" sldId="3585"/>
            <ac:spMk id="6" creationId="{60ED0F6B-A96A-F042-78F7-AEF7FB1DB9EC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027198805" sldId="3585"/>
            <ac:spMk id="7" creationId="{E5B052E5-37DD-8B68-DB35-DE8D4475899F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027198805" sldId="3585"/>
            <ac:spMk id="8" creationId="{B7D5326E-CCC9-43D9-B01A-9B3E18082EEC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4027198805" sldId="3585"/>
            <ac:picMk id="5" creationId="{5F923580-2E34-2E31-45B9-24F7CAC03A63}"/>
          </ac:picMkLst>
        </pc:pic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2684812666" sldId="3586"/>
        </pc:sldMkLst>
        <pc:spChg chg="mod">
          <ac:chgData name="Hank Bohanon" userId="186dc7a1-2bf7-40b6-9e7e-ff892a86f711" providerId="ADAL" clId="{9D1F315C-E064-42A5-99BC-5CBBAAADAC9F}" dt="2022-11-02T17:53:20.102" v="58"/>
          <ac:spMkLst>
            <pc:docMk/>
            <pc:sldMk cId="2684812666" sldId="3586"/>
            <ac:spMk id="66561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684812666" sldId="3586"/>
            <ac:spMk id="66562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684812666" sldId="3586"/>
            <ac:spMk id="66564" creationId="{00000000-0000-0000-0000-000000000000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2684812666" sldId="3586"/>
            <ac:picMk id="66563" creationId="{00000000-0000-0000-0000-000000000000}"/>
          </ac:picMkLst>
        </pc:pic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2684812666" sldId="3586"/>
            <ac:picMk id="66565" creationId="{00000000-0000-0000-0000-000000000000}"/>
          </ac:picMkLst>
        </pc:pic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2684812666" sldId="3586"/>
            <ac:picMk id="66566" creationId="{00000000-0000-0000-0000-000000000000}"/>
          </ac:picMkLst>
        </pc:pic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1953577825" sldId="3587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953577825" sldId="3587"/>
            <ac:spMk id="2" creationId="{E8CDA3D7-6882-374D-B1B6-BD3E84843FF7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953577825" sldId="3587"/>
            <ac:spMk id="6" creationId="{1103EA1D-A7F0-8749-A198-B1A3FD7AC1F5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953577825" sldId="3587"/>
            <ac:spMk id="8" creationId="{6916A97E-BE19-2848-BB96-54B0003EEDD7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953577825" sldId="3587"/>
            <ac:spMk id="10" creationId="{19788578-1B79-AC4B-AF60-6C7B68AA78E1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953577825" sldId="3587"/>
            <ac:spMk id="13" creationId="{DD46DC35-BE04-3744-81AC-7CB8DF89B506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953577825" sldId="3587"/>
            <ac:spMk id="14" creationId="{76FA32E6-A1D2-4342-A6D1-A3915EB32468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953577825" sldId="3587"/>
            <ac:spMk id="16" creationId="{58330DFA-D80D-B144-BC40-7F347A09781C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953577825" sldId="3587"/>
            <ac:spMk id="17" creationId="{BB8326B0-142C-1C4E-B858-206EA316888C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953577825" sldId="3587"/>
            <ac:spMk id="20" creationId="{C50A6B29-EEA2-7D45-97E0-B106F056C644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953577825" sldId="3587"/>
            <ac:spMk id="21" creationId="{E9F066A5-06BC-BB46-8F59-1BC302FC303E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953577825" sldId="3587"/>
            <ac:spMk id="22" creationId="{F0B8F4BA-009D-5440-92BF-979EC1527E47}"/>
          </ac:spMkLst>
        </pc:spChg>
        <pc:grpChg chg="mod">
          <ac:chgData name="Hank Bohanon" userId="186dc7a1-2bf7-40b6-9e7e-ff892a86f711" providerId="ADAL" clId="{9D1F315C-E064-42A5-99BC-5CBBAAADAC9F}" dt="2022-11-02T17:53:34.115" v="71"/>
          <ac:grpSpMkLst>
            <pc:docMk/>
            <pc:sldMk cId="1953577825" sldId="3587"/>
            <ac:grpSpMk id="11" creationId="{5832F23E-FF6E-A24A-A732-08A86D9AE8E5}"/>
          </ac:grpSpMkLst>
        </pc:grpChg>
        <pc:grpChg chg="mod">
          <ac:chgData name="Hank Bohanon" userId="186dc7a1-2bf7-40b6-9e7e-ff892a86f711" providerId="ADAL" clId="{9D1F315C-E064-42A5-99BC-5CBBAAADAC9F}" dt="2022-11-02T17:53:34.115" v="71"/>
          <ac:grpSpMkLst>
            <pc:docMk/>
            <pc:sldMk cId="1953577825" sldId="3587"/>
            <ac:grpSpMk id="12" creationId="{69D5D606-E219-5141-A9EA-C688B75931ED}"/>
          </ac:grpSpMkLst>
        </pc:grpChg>
        <pc:grpChg chg="mod">
          <ac:chgData name="Hank Bohanon" userId="186dc7a1-2bf7-40b6-9e7e-ff892a86f711" providerId="ADAL" clId="{9D1F315C-E064-42A5-99BC-5CBBAAADAC9F}" dt="2022-11-02T17:53:34.115" v="71"/>
          <ac:grpSpMkLst>
            <pc:docMk/>
            <pc:sldMk cId="1953577825" sldId="3587"/>
            <ac:grpSpMk id="15" creationId="{BB509FE2-4DA8-0947-8758-8457F6BDEBDF}"/>
          </ac:grpSpMkLst>
        </pc:grpChg>
        <pc:grpChg chg="mod">
          <ac:chgData name="Hank Bohanon" userId="186dc7a1-2bf7-40b6-9e7e-ff892a86f711" providerId="ADAL" clId="{9D1F315C-E064-42A5-99BC-5CBBAAADAC9F}" dt="2022-11-02T17:53:34.115" v="71"/>
          <ac:grpSpMkLst>
            <pc:docMk/>
            <pc:sldMk cId="1953577825" sldId="3587"/>
            <ac:grpSpMk id="19" creationId="{C1D46A22-07A1-124D-8F0E-0D803BA03827}"/>
          </ac:grpSpMkLst>
        </pc:gr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1953577825" sldId="3587"/>
            <ac:picMk id="5" creationId="{7CB4999F-12E1-2C41-B9A4-A6673AEE21A6}"/>
          </ac:picMkLst>
        </pc:picChg>
      </pc:sldChg>
      <pc:sldChg chg="modSp mod">
        <pc:chgData name="Hank Bohanon" userId="186dc7a1-2bf7-40b6-9e7e-ff892a86f711" providerId="ADAL" clId="{9D1F315C-E064-42A5-99BC-5CBBAAADAC9F}" dt="2022-11-04T16:31:59.322" v="903" actId="20577"/>
        <pc:sldMkLst>
          <pc:docMk/>
          <pc:sldMk cId="3085578518" sldId="3588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085578518" sldId="3588"/>
            <ac:spMk id="2" creationId="{717C7E88-E8AB-637D-A26A-FBF5908BDA0A}"/>
          </ac:spMkLst>
        </pc:spChg>
        <pc:spChg chg="mod">
          <ac:chgData name="Hank Bohanon" userId="186dc7a1-2bf7-40b6-9e7e-ff892a86f711" providerId="ADAL" clId="{9D1F315C-E064-42A5-99BC-5CBBAAADAC9F}" dt="2022-11-04T16:31:59.322" v="903" actId="20577"/>
          <ac:spMkLst>
            <pc:docMk/>
            <pc:sldMk cId="3085578518" sldId="3588"/>
            <ac:spMk id="3" creationId="{40547E27-CB7B-2406-DE00-EE74B29153EB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085578518" sldId="3588"/>
            <ac:spMk id="6" creationId="{73C56755-D55F-4209-FFFF-AD6A7C7383B3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3085578518" sldId="3588"/>
            <ac:picMk id="5" creationId="{4339D997-30B4-F48D-D6FD-70887E629AE6}"/>
          </ac:picMkLst>
        </pc:pic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3936429474" sldId="3589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936429474" sldId="3589"/>
            <ac:spMk id="1028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936429474" sldId="3589"/>
            <ac:spMk id="1029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936429474" sldId="3589"/>
            <ac:spMk id="1030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936429474" sldId="3589"/>
            <ac:spMk id="1031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936429474" sldId="3589"/>
            <ac:spMk id="1032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936429474" sldId="3589"/>
            <ac:spMk id="1033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936429474" sldId="3589"/>
            <ac:spMk id="1041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936429474" sldId="3589"/>
            <ac:spMk id="1042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936429474" sldId="3589"/>
            <ac:spMk id="1043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936429474" sldId="3589"/>
            <ac:spMk id="1044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936429474" sldId="3589"/>
            <ac:spMk id="1045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936429474" sldId="3589"/>
            <ac:spMk id="1046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936429474" sldId="3589"/>
            <ac:spMk id="1047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936429474" sldId="3589"/>
            <ac:spMk id="1048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936429474" sldId="3589"/>
            <ac:spMk id="1049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936429474" sldId="3589"/>
            <ac:spMk id="1050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936429474" sldId="3589"/>
            <ac:spMk id="1051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936429474" sldId="3589"/>
            <ac:spMk id="1052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936429474" sldId="3589"/>
            <ac:spMk id="1053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936429474" sldId="3589"/>
            <ac:spMk id="1054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936429474" sldId="3589"/>
            <ac:spMk id="1055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936429474" sldId="3589"/>
            <ac:spMk id="2064" creationId="{00000000-0000-0000-0000-000000000000}"/>
          </ac:spMkLst>
        </pc:spChg>
        <pc:grpChg chg="mod">
          <ac:chgData name="Hank Bohanon" userId="186dc7a1-2bf7-40b6-9e7e-ff892a86f711" providerId="ADAL" clId="{9D1F315C-E064-42A5-99BC-5CBBAAADAC9F}" dt="2022-11-02T17:53:34.115" v="71"/>
          <ac:grpSpMkLst>
            <pc:docMk/>
            <pc:sldMk cId="3936429474" sldId="3589"/>
            <ac:grpSpMk id="2" creationId="{00000000-0000-0000-0000-000000000000}"/>
          </ac:grpSpMkLst>
        </pc:grpChg>
        <pc:grpChg chg="mod">
          <ac:chgData name="Hank Bohanon" userId="186dc7a1-2bf7-40b6-9e7e-ff892a86f711" providerId="ADAL" clId="{9D1F315C-E064-42A5-99BC-5CBBAAADAC9F}" dt="2022-11-02T17:53:34.115" v="71"/>
          <ac:grpSpMkLst>
            <pc:docMk/>
            <pc:sldMk cId="3936429474" sldId="3589"/>
            <ac:grpSpMk id="3" creationId="{00000000-0000-0000-0000-000000000000}"/>
          </ac:grpSpMkLst>
        </pc:grpChg>
        <pc:grpChg chg="mod">
          <ac:chgData name="Hank Bohanon" userId="186dc7a1-2bf7-40b6-9e7e-ff892a86f711" providerId="ADAL" clId="{9D1F315C-E064-42A5-99BC-5CBBAAADAC9F}" dt="2022-11-02T17:53:34.115" v="71"/>
          <ac:grpSpMkLst>
            <pc:docMk/>
            <pc:sldMk cId="3936429474" sldId="3589"/>
            <ac:grpSpMk id="4" creationId="{00000000-0000-0000-0000-000000000000}"/>
          </ac:grpSpMkLst>
        </pc:grpChg>
        <pc:grpChg chg="mod">
          <ac:chgData name="Hank Bohanon" userId="186dc7a1-2bf7-40b6-9e7e-ff892a86f711" providerId="ADAL" clId="{9D1F315C-E064-42A5-99BC-5CBBAAADAC9F}" dt="2022-11-02T17:53:34.115" v="71"/>
          <ac:grpSpMkLst>
            <pc:docMk/>
            <pc:sldMk cId="3936429474" sldId="3589"/>
            <ac:grpSpMk id="5" creationId="{00000000-0000-0000-0000-000000000000}"/>
          </ac:grpSpMkLst>
        </pc:grpChg>
        <pc:grpChg chg="mod">
          <ac:chgData name="Hank Bohanon" userId="186dc7a1-2bf7-40b6-9e7e-ff892a86f711" providerId="ADAL" clId="{9D1F315C-E064-42A5-99BC-5CBBAAADAC9F}" dt="2022-11-02T17:53:34.115" v="71"/>
          <ac:grpSpMkLst>
            <pc:docMk/>
            <pc:sldMk cId="3936429474" sldId="3589"/>
            <ac:grpSpMk id="6" creationId="{00000000-0000-0000-0000-000000000000}"/>
          </ac:grpSpMkLst>
        </pc:grpChg>
        <pc:grpChg chg="mod">
          <ac:chgData name="Hank Bohanon" userId="186dc7a1-2bf7-40b6-9e7e-ff892a86f711" providerId="ADAL" clId="{9D1F315C-E064-42A5-99BC-5CBBAAADAC9F}" dt="2022-11-02T17:53:34.115" v="71"/>
          <ac:grpSpMkLst>
            <pc:docMk/>
            <pc:sldMk cId="3936429474" sldId="3589"/>
            <ac:grpSpMk id="7" creationId="{00000000-0000-0000-0000-000000000000}"/>
          </ac:grpSpMkLst>
        </pc:grpChg>
        <pc:graphicFrameChg chg="mod">
          <ac:chgData name="Hank Bohanon" userId="186dc7a1-2bf7-40b6-9e7e-ff892a86f711" providerId="ADAL" clId="{9D1F315C-E064-42A5-99BC-5CBBAAADAC9F}" dt="2022-11-02T17:53:34.115" v="71"/>
          <ac:graphicFrameMkLst>
            <pc:docMk/>
            <pc:sldMk cId="3936429474" sldId="3589"/>
            <ac:graphicFrameMk id="1026" creationId="{00000000-0000-0000-0000-000000000000}"/>
          </ac:graphicFrameMkLst>
        </pc:graphicFrameChg>
        <pc:graphicFrameChg chg="mod">
          <ac:chgData name="Hank Bohanon" userId="186dc7a1-2bf7-40b6-9e7e-ff892a86f711" providerId="ADAL" clId="{9D1F315C-E064-42A5-99BC-5CBBAAADAC9F}" dt="2022-11-02T17:53:34.115" v="71"/>
          <ac:graphicFrameMkLst>
            <pc:docMk/>
            <pc:sldMk cId="3936429474" sldId="3589"/>
            <ac:graphicFrameMk id="1027" creationId="{00000000-0000-0000-0000-000000000000}"/>
          </ac:graphicFrameMkLst>
        </pc:graphicFrameChg>
      </pc:sldChg>
      <pc:sldChg chg="addSp delSp modSp mod">
        <pc:chgData name="Hank Bohanon" userId="186dc7a1-2bf7-40b6-9e7e-ff892a86f711" providerId="ADAL" clId="{9D1F315C-E064-42A5-99BC-5CBBAAADAC9F}" dt="2022-11-10T16:08:27.242" v="1049" actId="20577"/>
        <pc:sldMkLst>
          <pc:docMk/>
          <pc:sldMk cId="1088047712" sldId="3590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088047712" sldId="3590"/>
            <ac:spMk id="2" creationId="{F417058C-9C00-E3B2-4C2F-841FCEEE3064}"/>
          </ac:spMkLst>
        </pc:spChg>
        <pc:spChg chg="mod">
          <ac:chgData name="Hank Bohanon" userId="186dc7a1-2bf7-40b6-9e7e-ff892a86f711" providerId="ADAL" clId="{9D1F315C-E064-42A5-99BC-5CBBAAADAC9F}" dt="2022-11-10T16:08:27.242" v="1049" actId="20577"/>
          <ac:spMkLst>
            <pc:docMk/>
            <pc:sldMk cId="1088047712" sldId="3590"/>
            <ac:spMk id="3" creationId="{85C0300D-1696-A6B4-DEB1-E888D979DC5E}"/>
          </ac:spMkLst>
        </pc:spChg>
        <pc:spChg chg="del mod">
          <ac:chgData name="Hank Bohanon" userId="186dc7a1-2bf7-40b6-9e7e-ff892a86f711" providerId="ADAL" clId="{9D1F315C-E064-42A5-99BC-5CBBAAADAC9F}" dt="2022-11-04T15:32:59.870" v="527" actId="478"/>
          <ac:spMkLst>
            <pc:docMk/>
            <pc:sldMk cId="1088047712" sldId="3590"/>
            <ac:spMk id="9" creationId="{4322CAC4-138E-7C11-E43A-CD8534F7741A}"/>
          </ac:spMkLst>
        </pc:spChg>
        <pc:spChg chg="add mod">
          <ac:chgData name="Hank Bohanon" userId="186dc7a1-2bf7-40b6-9e7e-ff892a86f711" providerId="ADAL" clId="{9D1F315C-E064-42A5-99BC-5CBBAAADAC9F}" dt="2022-11-04T15:37:12.018" v="576" actId="1076"/>
          <ac:spMkLst>
            <pc:docMk/>
            <pc:sldMk cId="1088047712" sldId="3590"/>
            <ac:spMk id="10" creationId="{900EA087-995F-BFFD-1093-C9AD6116E045}"/>
          </ac:spMkLst>
        </pc:spChg>
        <pc:picChg chg="add mod">
          <ac:chgData name="Hank Bohanon" userId="186dc7a1-2bf7-40b6-9e7e-ff892a86f711" providerId="ADAL" clId="{9D1F315C-E064-42A5-99BC-5CBBAAADAC9F}" dt="2022-11-04T15:35:11.804" v="543" actId="1076"/>
          <ac:picMkLst>
            <pc:docMk/>
            <pc:sldMk cId="1088047712" sldId="3590"/>
            <ac:picMk id="5" creationId="{297B1DF9-4C79-9531-E19A-6975BF572C8F}"/>
          </ac:picMkLst>
        </pc:picChg>
        <pc:picChg chg="add mod">
          <ac:chgData name="Hank Bohanon" userId="186dc7a1-2bf7-40b6-9e7e-ff892a86f711" providerId="ADAL" clId="{9D1F315C-E064-42A5-99BC-5CBBAAADAC9F}" dt="2022-11-04T15:35:26.505" v="545" actId="14100"/>
          <ac:picMkLst>
            <pc:docMk/>
            <pc:sldMk cId="1088047712" sldId="3590"/>
            <ac:picMk id="7" creationId="{0A3688DD-830A-D6DD-49D0-37ADEC36C312}"/>
          </ac:picMkLst>
        </pc:picChg>
        <pc:picChg chg="del mod">
          <ac:chgData name="Hank Bohanon" userId="186dc7a1-2bf7-40b6-9e7e-ff892a86f711" providerId="ADAL" clId="{9D1F315C-E064-42A5-99BC-5CBBAAADAC9F}" dt="2022-11-04T15:32:59.870" v="527" actId="478"/>
          <ac:picMkLst>
            <pc:docMk/>
            <pc:sldMk cId="1088047712" sldId="3590"/>
            <ac:picMk id="8" creationId="{C0BB723A-B346-0F9E-A9D4-11EC86DE2FFC}"/>
          </ac:picMkLst>
        </pc:picChg>
      </pc:sldChg>
      <pc:sldChg chg="modSp mod">
        <pc:chgData name="Hank Bohanon" userId="186dc7a1-2bf7-40b6-9e7e-ff892a86f711" providerId="ADAL" clId="{9D1F315C-E064-42A5-99BC-5CBBAAADAC9F}" dt="2022-11-02T17:53:34.115" v="71"/>
        <pc:sldMkLst>
          <pc:docMk/>
          <pc:sldMk cId="1302011029" sldId="3591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302011029" sldId="3591"/>
            <ac:spMk id="2" creationId="{A5F89A3E-D89E-1FBA-F54E-366F3CD10777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302011029" sldId="3591"/>
            <ac:spMk id="3" creationId="{011A6734-B0A7-236D-5C56-01A33F668F6D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1302011029" sldId="3591"/>
            <ac:picMk id="7" creationId="{3CBACAF1-E340-8191-02D6-1CF793095470}"/>
          </ac:picMkLst>
        </pc:pic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3148966284" sldId="3592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148966284" sldId="3592"/>
            <ac:spMk id="2" creationId="{E2DB1AEE-6320-374C-87A9-05A7E8785A21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3148966284" sldId="3592"/>
            <ac:picMk id="5" creationId="{290D4BFB-A5A7-AC4D-9199-A6D1AFFE8240}"/>
          </ac:picMkLst>
        </pc:pic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3100058530" sldId="3593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100058530" sldId="3593"/>
            <ac:spMk id="2" creationId="{AE2409D2-38EF-EE42-8431-CBAC849DF917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100058530" sldId="3593"/>
            <ac:spMk id="3" creationId="{F5BE7894-C9FF-19F2-B5FA-12CF4674FA94}"/>
          </ac:spMkLst>
        </pc:sp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2325102955" sldId="3594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325102955" sldId="3594"/>
            <ac:spMk id="2" creationId="{8656FDC6-2BEE-6AEA-44F6-6DCA4D0D5B98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2325102955" sldId="3594"/>
            <ac:picMk id="5" creationId="{7308DD47-C690-3A49-BC89-68A4108656E6}"/>
          </ac:picMkLst>
        </pc:pic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1365880133" sldId="3595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365880133" sldId="3595"/>
            <ac:spMk id="2" creationId="{4CF30455-F979-6863-88A6-0ED527735CBC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365880133" sldId="3595"/>
            <ac:spMk id="3" creationId="{19E8C2C2-6927-DC12-1366-B7E8E0672A77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365880133" sldId="3595"/>
            <ac:spMk id="6" creationId="{8F7FC7A2-5C8D-8B7E-4459-37D296637BC7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1365880133" sldId="3595"/>
            <ac:picMk id="5" creationId="{9908C281-6069-4589-616D-18D591C37587}"/>
          </ac:picMkLst>
        </pc:pic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0" sldId="3596"/>
        </pc:sldMkLst>
        <pc:spChg chg="mod">
          <ac:chgData name="Hank Bohanon" userId="186dc7a1-2bf7-40b6-9e7e-ff892a86f711" providerId="ADAL" clId="{9D1F315C-E064-42A5-99BC-5CBBAAADAC9F}" dt="2022-11-02T17:51:03.608" v="33"/>
          <ac:spMkLst>
            <pc:docMk/>
            <pc:sldMk cId="0" sldId="3596"/>
            <ac:spMk id="98305" creationId="{A060328A-E9DB-3E88-E578-E1FA859F4826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0" sldId="3596"/>
            <ac:spMk id="98307" creationId="{90822711-82F3-D5C9-A5A9-AF69C19E303C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0" sldId="3596"/>
            <ac:picMk id="98306" creationId="{03E62677-94F0-DC7D-91E5-8AA17BCB4486}"/>
          </ac:picMkLst>
        </pc:pic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0" sldId="3597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0" sldId="3597"/>
            <ac:spMk id="99329" creationId="{41DFA48F-3EDC-F3AB-45A6-FAC3EE95CA2A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0" sldId="3597"/>
            <ac:spMk id="99331" creationId="{7DECB415-1C87-C8DD-D7C6-236FC0BDBCFA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0" sldId="3597"/>
            <ac:picMk id="99330" creationId="{D2FED160-8F61-F594-D31D-607EB662BA89}"/>
          </ac:picMkLst>
        </pc:picChg>
      </pc:sldChg>
      <pc:sldChg chg="modSp mod modNotes">
        <pc:chgData name="Hank Bohanon" userId="186dc7a1-2bf7-40b6-9e7e-ff892a86f711" providerId="ADAL" clId="{9D1F315C-E064-42A5-99BC-5CBBAAADAC9F}" dt="2022-11-03T16:37:33.453" v="308" actId="20577"/>
        <pc:sldMkLst>
          <pc:docMk/>
          <pc:sldMk cId="349028884" sldId="3598"/>
        </pc:sldMkLst>
        <pc:spChg chg="mod">
          <ac:chgData name="Hank Bohanon" userId="186dc7a1-2bf7-40b6-9e7e-ff892a86f711" providerId="ADAL" clId="{9D1F315C-E064-42A5-99BC-5CBBAAADAC9F}" dt="2022-11-03T16:37:33.453" v="308" actId="20577"/>
          <ac:spMkLst>
            <pc:docMk/>
            <pc:sldMk cId="349028884" sldId="3598"/>
            <ac:spMk id="90114" creationId="{23038A02-5EA6-0F8D-A465-7E57A1AF015F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349028884" sldId="3598"/>
            <ac:picMk id="5" creationId="{B7461918-15C8-104F-961A-1FAA67D3A5D3}"/>
          </ac:picMkLst>
        </pc:picChg>
      </pc:sldChg>
      <pc:sldChg chg="modSp mod">
        <pc:chgData name="Hank Bohanon" userId="186dc7a1-2bf7-40b6-9e7e-ff892a86f711" providerId="ADAL" clId="{9D1F315C-E064-42A5-99BC-5CBBAAADAC9F}" dt="2022-11-04T16:36:07.226" v="924" actId="20577"/>
        <pc:sldMkLst>
          <pc:docMk/>
          <pc:sldMk cId="2519011738" sldId="3599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519011738" sldId="3599"/>
            <ac:spMk id="2" creationId="{8B45FDD2-F774-07F2-AC2C-D2291E3F6441}"/>
          </ac:spMkLst>
        </pc:spChg>
        <pc:spChg chg="mod">
          <ac:chgData name="Hank Bohanon" userId="186dc7a1-2bf7-40b6-9e7e-ff892a86f711" providerId="ADAL" clId="{9D1F315C-E064-42A5-99BC-5CBBAAADAC9F}" dt="2022-11-04T16:36:07.226" v="924" actId="20577"/>
          <ac:spMkLst>
            <pc:docMk/>
            <pc:sldMk cId="2519011738" sldId="3599"/>
            <ac:spMk id="3" creationId="{F31708A2-CD3C-48A1-3B58-9A35DDCF411C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2519011738" sldId="3599"/>
            <ac:picMk id="5" creationId="{0FB9F038-8167-A17A-ADC7-796314AE8A86}"/>
          </ac:picMkLst>
        </pc:pic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1403780511" sldId="3600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403780511" sldId="3600"/>
            <ac:spMk id="2" creationId="{AE2409D2-38EF-EE42-8431-CBAC849DF917}"/>
          </ac:spMkLst>
        </pc:sp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1962483092" sldId="3601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962483092" sldId="3601"/>
            <ac:spMk id="2" creationId="{3FBA8608-C192-7797-4F7D-488F156D18E4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962483092" sldId="3601"/>
            <ac:spMk id="3" creationId="{6F709340-3443-5531-78F4-9673DF8FD96A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1962483092" sldId="3601"/>
            <ac:picMk id="5" creationId="{D9C35460-C9EF-4D67-FC50-32FC24A71084}"/>
          </ac:picMkLst>
        </pc:pic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1795416675" sldId="3602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795416675" sldId="3602"/>
            <ac:spMk id="2" creationId="{E9613C29-038D-AF97-F238-F66592E0E2DD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795416675" sldId="3602"/>
            <ac:spMk id="3" creationId="{057E46D4-AB91-6DFC-B51B-B26D73FED0BC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795416675" sldId="3602"/>
            <ac:spMk id="4" creationId="{0E11F7D8-434C-D515-7C63-85CE68289CCD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1795416675" sldId="3602"/>
            <ac:picMk id="1026" creationId="{13B08C1C-E081-E322-9149-60A2EEC1FA77}"/>
          </ac:picMkLst>
        </pc:picChg>
      </pc:sldChg>
      <pc:sldChg chg="modSp mod">
        <pc:chgData name="Hank Bohanon" userId="186dc7a1-2bf7-40b6-9e7e-ff892a86f711" providerId="ADAL" clId="{9D1F315C-E064-42A5-99BC-5CBBAAADAC9F}" dt="2022-11-04T16:36:37.012" v="926" actId="20577"/>
        <pc:sldMkLst>
          <pc:docMk/>
          <pc:sldMk cId="3283467742" sldId="3603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283467742" sldId="3603"/>
            <ac:spMk id="2" creationId="{7156C0D7-6E77-AC4F-B404-D0BEBA683F66}"/>
          </ac:spMkLst>
        </pc:spChg>
        <pc:spChg chg="mod">
          <ac:chgData name="Hank Bohanon" userId="186dc7a1-2bf7-40b6-9e7e-ff892a86f711" providerId="ADAL" clId="{9D1F315C-E064-42A5-99BC-5CBBAAADAC9F}" dt="2022-11-04T16:36:37.012" v="926" actId="20577"/>
          <ac:spMkLst>
            <pc:docMk/>
            <pc:sldMk cId="3283467742" sldId="3603"/>
            <ac:spMk id="3" creationId="{A35C45A4-6B2B-AE82-1723-2D45CC57FA4D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3283467742" sldId="3603"/>
            <ac:picMk id="4" creationId="{2D0FCB08-D3E4-847B-18EB-3D71FF62F594}"/>
          </ac:picMkLst>
        </pc:pic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963287486" sldId="3605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963287486" sldId="3605"/>
            <ac:spMk id="2" creationId="{2B8E4454-71DE-EA0A-5876-35DAFCE03BDB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963287486" sldId="3605"/>
            <ac:spMk id="3" creationId="{8ABFB178-233E-1473-3FEA-F2A3B1C1F1A7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963287486" sldId="3605"/>
            <ac:spMk id="6" creationId="{E3F55458-2CBC-7969-7B3C-EB058196C213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963287486" sldId="3605"/>
            <ac:picMk id="5" creationId="{F4ADB031-CBB1-27C3-0837-3EE540D65890}"/>
          </ac:picMkLst>
        </pc:pic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287054649" sldId="3606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87054649" sldId="3606"/>
            <ac:spMk id="2" creationId="{95FE9DCE-A7D2-B2F0-60A0-201B77C0C9C4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87054649" sldId="3606"/>
            <ac:spMk id="3" creationId="{DEF71CE0-80DF-63E4-65E1-631551822A6B}"/>
          </ac:spMkLst>
        </pc:spChg>
        <pc:graphicFrameChg chg="mod">
          <ac:chgData name="Hank Bohanon" userId="186dc7a1-2bf7-40b6-9e7e-ff892a86f711" providerId="ADAL" clId="{9D1F315C-E064-42A5-99BC-5CBBAAADAC9F}" dt="2022-11-02T17:53:34.115" v="71"/>
          <ac:graphicFrameMkLst>
            <pc:docMk/>
            <pc:sldMk cId="287054649" sldId="3606"/>
            <ac:graphicFrameMk id="4" creationId="{7BEFDE4C-5F7C-A9C5-5A1C-82576FDDE85C}"/>
          </ac:graphicFrameMkLst>
        </pc:graphicFrame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3751210254" sldId="3607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751210254" sldId="3607"/>
            <ac:spMk id="2" creationId="{927DA043-6F6A-6008-924B-B7EC88F14D1F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751210254" sldId="3607"/>
            <ac:spMk id="3" creationId="{BFED3A21-AAE2-0831-E827-9D88CAB17D1C}"/>
          </ac:spMkLst>
        </pc:sp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1842637948" sldId="3608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842637948" sldId="3608"/>
            <ac:spMk id="2" creationId="{B4D1D5E9-EB5F-87B2-DE5C-C96034853342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842637948" sldId="3608"/>
            <ac:spMk id="3" creationId="{7C972B5E-85B7-7DA4-A800-B5B7F34AFE8E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842637948" sldId="3608"/>
            <ac:spMk id="6" creationId="{220A9EAF-6271-D2A0-1B5F-ECE9809EAF28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1842637948" sldId="3608"/>
            <ac:picMk id="5" creationId="{CE9BD61C-ECD5-BCA1-D72A-15CD92C7FC2C}"/>
          </ac:picMkLst>
        </pc:picChg>
      </pc:sldChg>
      <pc:sldChg chg="modSp mod">
        <pc:chgData name="Hank Bohanon" userId="186dc7a1-2bf7-40b6-9e7e-ff892a86f711" providerId="ADAL" clId="{9D1F315C-E064-42A5-99BC-5CBBAAADAC9F}" dt="2022-11-04T16:37:05.573" v="928" actId="20577"/>
        <pc:sldMkLst>
          <pc:docMk/>
          <pc:sldMk cId="3857204000" sldId="3609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857204000" sldId="3609"/>
            <ac:spMk id="2" creationId="{C77F7260-EF14-F9D2-4706-5386F9E93D30}"/>
          </ac:spMkLst>
        </pc:spChg>
        <pc:spChg chg="mod">
          <ac:chgData name="Hank Bohanon" userId="186dc7a1-2bf7-40b6-9e7e-ff892a86f711" providerId="ADAL" clId="{9D1F315C-E064-42A5-99BC-5CBBAAADAC9F}" dt="2022-11-04T16:37:05.573" v="928" actId="20577"/>
          <ac:spMkLst>
            <pc:docMk/>
            <pc:sldMk cId="3857204000" sldId="3609"/>
            <ac:spMk id="3" creationId="{599446C5-31FC-FA20-CD6E-5BA176CFD706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857204000" sldId="3609"/>
            <ac:spMk id="6" creationId="{56D278FE-F2DE-BFE0-836B-6378DB1B1BB2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3857204000" sldId="3609"/>
            <ac:picMk id="5" creationId="{B6185E39-84E8-F80E-A16D-3406B90C3F03}"/>
          </ac:picMkLst>
        </pc:pic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4211722843" sldId="3610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211722843" sldId="3610"/>
            <ac:spMk id="2" creationId="{29AEAF73-B92A-57FB-6071-6B59D65B0881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211722843" sldId="3610"/>
            <ac:spMk id="3" creationId="{FDCA0A0A-7450-E682-4A88-C676E57DFBA5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211722843" sldId="3610"/>
            <ac:spMk id="6" creationId="{5A5FE785-D7A8-0813-A7EE-0BB9FAC8DD91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4211722843" sldId="3610"/>
            <ac:picMk id="5" creationId="{BAD1D11A-AE2B-4D07-4576-DDC6715D879E}"/>
          </ac:picMkLst>
        </pc:pic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1792775142" sldId="3611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792775142" sldId="3611"/>
            <ac:spMk id="2" creationId="{E22460EA-9052-5243-ADC1-3AA1CF86D769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792775142" sldId="3611"/>
            <ac:spMk id="3" creationId="{8E01F591-27E6-545B-1D50-40AF7CD2302E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792775142" sldId="3611"/>
            <ac:spMk id="4" creationId="{CB24D4EC-4949-6217-A2F3-3EA83F7F4426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792775142" sldId="3611"/>
            <ac:spMk id="6" creationId="{20CED689-F4E8-6995-5130-D2E9690D38F1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1792775142" sldId="3611"/>
            <ac:picMk id="5" creationId="{38CA4615-D756-323E-B141-081B17B43F9A}"/>
          </ac:picMkLst>
        </pc:pic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3877626195" sldId="3612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877626195" sldId="3612"/>
            <ac:spMk id="2" creationId="{ED669457-ED70-5DE3-2D6C-B244E6A9E5F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877626195" sldId="3612"/>
            <ac:spMk id="3" creationId="{9EDEFEEE-F4A0-0258-EC39-86E4324B0FA2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3877626195" sldId="3612"/>
            <ac:picMk id="5" creationId="{C55AD418-CA73-E17E-94CC-2CC87C208ED1}"/>
          </ac:picMkLst>
        </pc:picChg>
      </pc:sldChg>
      <pc:sldChg chg="modSp mod">
        <pc:chgData name="Hank Bohanon" userId="186dc7a1-2bf7-40b6-9e7e-ff892a86f711" providerId="ADAL" clId="{9D1F315C-E064-42A5-99BC-5CBBAAADAC9F}" dt="2022-11-02T17:53:34.115" v="71"/>
        <pc:sldMkLst>
          <pc:docMk/>
          <pc:sldMk cId="931423338" sldId="3613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931423338" sldId="3613"/>
            <ac:spMk id="3" creationId="{E833EC6E-4AF9-4EE9-BF25-16827AE47D3C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931423338" sldId="3613"/>
            <ac:spMk id="41985" creationId="{7EBDC423-C8DA-CD40-91E7-7714ED310D17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931423338" sldId="3613"/>
            <ac:spMk id="41987" creationId="{769FC9EA-8129-0943-805E-192B6A92F604}"/>
          </ac:spMkLst>
        </pc:spChg>
        <pc:graphicFrameChg chg="mod">
          <ac:chgData name="Hank Bohanon" userId="186dc7a1-2bf7-40b6-9e7e-ff892a86f711" providerId="ADAL" clId="{9D1F315C-E064-42A5-99BC-5CBBAAADAC9F}" dt="2022-11-02T17:53:34.115" v="71"/>
          <ac:graphicFrameMkLst>
            <pc:docMk/>
            <pc:sldMk cId="931423338" sldId="3613"/>
            <ac:graphicFrameMk id="4" creationId="{3CCD4C4F-EF3D-4149-8932-E358077A4A59}"/>
          </ac:graphicFrameMkLst>
        </pc:graphicFrameChg>
      </pc:sldChg>
      <pc:sldChg chg="modSp mod">
        <pc:chgData name="Hank Bohanon" userId="186dc7a1-2bf7-40b6-9e7e-ff892a86f711" providerId="ADAL" clId="{9D1F315C-E064-42A5-99BC-5CBBAAADAC9F}" dt="2022-11-04T16:39:33.991" v="946" actId="20577"/>
        <pc:sldMkLst>
          <pc:docMk/>
          <pc:sldMk cId="4277240295" sldId="3614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277240295" sldId="3614"/>
            <ac:spMk id="2" creationId="{2054EFD0-BF92-FA92-25E0-8DCD66CF4FD6}"/>
          </ac:spMkLst>
        </pc:spChg>
        <pc:spChg chg="mod">
          <ac:chgData name="Hank Bohanon" userId="186dc7a1-2bf7-40b6-9e7e-ff892a86f711" providerId="ADAL" clId="{9D1F315C-E064-42A5-99BC-5CBBAAADAC9F}" dt="2022-11-04T16:39:33.991" v="946" actId="20577"/>
          <ac:spMkLst>
            <pc:docMk/>
            <pc:sldMk cId="4277240295" sldId="3614"/>
            <ac:spMk id="3" creationId="{08BF79B8-EC11-E8A9-CC16-33845BF121C9}"/>
          </ac:spMkLst>
        </pc:spChg>
        <pc:graphicFrameChg chg="mod">
          <ac:chgData name="Hank Bohanon" userId="186dc7a1-2bf7-40b6-9e7e-ff892a86f711" providerId="ADAL" clId="{9D1F315C-E064-42A5-99BC-5CBBAAADAC9F}" dt="2022-11-02T17:53:34.115" v="71"/>
          <ac:graphicFrameMkLst>
            <pc:docMk/>
            <pc:sldMk cId="4277240295" sldId="3614"/>
            <ac:graphicFrameMk id="6" creationId="{227B8780-028D-280D-6178-BA6E4595ADB2}"/>
          </ac:graphicFrameMkLst>
        </pc:graphicFrame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2812830483" sldId="3615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812830483" sldId="3615"/>
            <ac:spMk id="2" creationId="{AE2409D2-38EF-EE42-8431-CBAC849DF917}"/>
          </ac:spMkLst>
        </pc:sp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1161566071" sldId="3616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161566071" sldId="3616"/>
            <ac:spMk id="2" creationId="{7FF09011-BEBE-883B-A81B-AD01865D86EF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161566071" sldId="3616"/>
            <ac:spMk id="3" creationId="{66382E2E-6BAF-B6D0-AC61-522028ADC324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161566071" sldId="3616"/>
            <ac:spMk id="6" creationId="{13005E4D-7EB3-B554-D709-4BE345B0E50F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1161566071" sldId="3616"/>
            <ac:picMk id="5" creationId="{4F66CE02-ABDA-17F9-9058-FE19CD82299B}"/>
          </ac:picMkLst>
        </pc:pic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1479447741" sldId="3617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479447741" sldId="3617"/>
            <ac:spMk id="7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479447741" sldId="3617"/>
            <ac:spMk id="8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479447741" sldId="3617"/>
            <ac:spMk id="13315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479447741" sldId="3617"/>
            <ac:spMk id="13318" creationId="{00000000-0000-0000-0000-000000000000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1479447741" sldId="3617"/>
            <ac:picMk id="10" creationId="{00000000-0000-0000-0000-000000000000}"/>
          </ac:picMkLst>
        </pc:pic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1479447741" sldId="3617"/>
            <ac:picMk id="18434" creationId="{00000000-0000-0000-0000-000000000000}"/>
          </ac:picMkLst>
        </pc:picChg>
      </pc:sldChg>
      <pc:sldChg chg="modSp mod">
        <pc:chgData name="Hank Bohanon" userId="186dc7a1-2bf7-40b6-9e7e-ff892a86f711" providerId="ADAL" clId="{9D1F315C-E064-42A5-99BC-5CBBAAADAC9F}" dt="2022-11-04T16:37:32.123" v="934" actId="20577"/>
        <pc:sldMkLst>
          <pc:docMk/>
          <pc:sldMk cId="1659176534" sldId="3618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659176534" sldId="3618"/>
            <ac:spMk id="5" creationId="{F0EBCDF8-A54B-E9DF-B168-D17F273BC8BE}"/>
          </ac:spMkLst>
        </pc:spChg>
        <pc:spChg chg="mod">
          <ac:chgData name="Hank Bohanon" userId="186dc7a1-2bf7-40b6-9e7e-ff892a86f711" providerId="ADAL" clId="{9D1F315C-E064-42A5-99BC-5CBBAAADAC9F}" dt="2022-11-04T16:37:32.123" v="934" actId="20577"/>
          <ac:spMkLst>
            <pc:docMk/>
            <pc:sldMk cId="1659176534" sldId="3618"/>
            <ac:spMk id="6" creationId="{A1165DE4-9C06-5027-986C-4CEAD103F94A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659176534" sldId="3618"/>
            <ac:spMk id="9" creationId="{93882088-2945-CDF3-DAA8-F5260872818C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1659176534" sldId="3618"/>
            <ac:picMk id="8" creationId="{22FA921C-A257-FD94-8409-C261C849BECE}"/>
          </ac:picMkLst>
        </pc:pic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1575356395" sldId="3619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575356395" sldId="3619"/>
            <ac:spMk id="2" creationId="{E5821494-CD2D-36EB-4BB3-9C873AD6A12D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575356395" sldId="3619"/>
            <ac:spMk id="7" creationId="{C4A56CF4-7B94-FCF7-6869-882B68CFBF38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1575356395" sldId="3619"/>
            <ac:spMk id="10" creationId="{7F012450-C78A-C62D-9DEF-AAC7D16F87C6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1575356395" sldId="3619"/>
            <ac:picMk id="6" creationId="{2DB68E63-0DD7-75C8-09A6-2B6EC9DE019D}"/>
          </ac:picMkLst>
        </pc:pic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2057027967" sldId="3620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057027967" sldId="3620"/>
            <ac:spMk id="2" creationId="{673DB33D-EC9B-003F-7FE1-65B97036A088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2057027967" sldId="3620"/>
            <ac:spMk id="3" creationId="{E50CD80C-96F8-06FC-56CE-9DBF08EE3B8E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2057027967" sldId="3620"/>
            <ac:picMk id="4" creationId="{35625C9A-0535-B923-6E4A-88B58F0D0324}"/>
          </ac:picMkLst>
        </pc:picChg>
      </pc:sldChg>
      <pc:sldChg chg="modSp mod">
        <pc:chgData name="Hank Bohanon" userId="186dc7a1-2bf7-40b6-9e7e-ff892a86f711" providerId="ADAL" clId="{9D1F315C-E064-42A5-99BC-5CBBAAADAC9F}" dt="2022-11-10T16:21:44.569" v="1080" actId="20577"/>
        <pc:sldMkLst>
          <pc:docMk/>
          <pc:sldMk cId="465594945" sldId="3621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65594945" sldId="3621"/>
            <ac:spMk id="2" creationId="{93F74B2F-5715-C3DF-21FF-58CA76EF088F}"/>
          </ac:spMkLst>
        </pc:spChg>
        <pc:spChg chg="mod">
          <ac:chgData name="Hank Bohanon" userId="186dc7a1-2bf7-40b6-9e7e-ff892a86f711" providerId="ADAL" clId="{9D1F315C-E064-42A5-99BC-5CBBAAADAC9F}" dt="2022-11-10T16:21:44.569" v="1080" actId="20577"/>
          <ac:spMkLst>
            <pc:docMk/>
            <pc:sldMk cId="465594945" sldId="3621"/>
            <ac:spMk id="3" creationId="{0077EA92-4843-55BE-5BEA-ECCADFDA612D}"/>
          </ac:spMkLst>
        </pc:spChg>
        <pc:graphicFrameChg chg="mod">
          <ac:chgData name="Hank Bohanon" userId="186dc7a1-2bf7-40b6-9e7e-ff892a86f711" providerId="ADAL" clId="{9D1F315C-E064-42A5-99BC-5CBBAAADAC9F}" dt="2022-11-02T17:53:34.115" v="71"/>
          <ac:graphicFrameMkLst>
            <pc:docMk/>
            <pc:sldMk cId="465594945" sldId="3621"/>
            <ac:graphicFrameMk id="4" creationId="{6635F382-2DEC-9B0F-3575-4BD3B6773CC5}"/>
          </ac:graphicFrameMkLst>
        </pc:graphicFrame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4243143923" sldId="3622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243143923" sldId="3622"/>
            <ac:spMk id="2" creationId="{2536B876-7397-1AEA-6353-CAA2D3D406FA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243143923" sldId="3622"/>
            <ac:spMk id="3" creationId="{9956FFB2-60C6-0D53-B996-B75D7F2D1538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243143923" sldId="3622"/>
            <ac:spMk id="6" creationId="{F3FC9577-6A83-90FA-E6DE-7D7C665CE2C8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4243143923" sldId="3622"/>
            <ac:picMk id="5" creationId="{2FF3268A-ABE5-3CEF-9EAE-F5F4D4A22D8D}"/>
          </ac:picMkLst>
        </pc:pic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3676276425" sldId="3624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676276425" sldId="3624"/>
            <ac:spMk id="2" creationId="{1780FE39-3976-EE9A-2549-9559CAC2FB13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676276425" sldId="3624"/>
            <ac:spMk id="9" creationId="{DB068634-990B-43F2-F915-20638614317B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3676276425" sldId="3624"/>
            <ac:picMk id="5" creationId="{5C27AB5B-44E7-DD53-C61A-A1569AB1B969}"/>
          </ac:picMkLst>
        </pc:pic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3676276425" sldId="3624"/>
            <ac:picMk id="7" creationId="{0E20B2CD-2F68-2215-7028-9AC3E50C95E0}"/>
          </ac:picMkLst>
        </pc:picChg>
      </pc:sldChg>
      <pc:sldChg chg="modSp modNotes">
        <pc:chgData name="Hank Bohanon" userId="186dc7a1-2bf7-40b6-9e7e-ff892a86f711" providerId="ADAL" clId="{9D1F315C-E064-42A5-99BC-5CBBAAADAC9F}" dt="2022-11-02T17:53:34.115" v="71"/>
        <pc:sldMkLst>
          <pc:docMk/>
          <pc:sldMk cId="4180194730" sldId="3625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180194730" sldId="3625"/>
            <ac:spMk id="2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180194730" sldId="3625"/>
            <ac:spMk id="3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4180194730" sldId="3625"/>
            <ac:spMk id="6" creationId="{00000000-0000-0000-0000-000000000000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4180194730" sldId="3625"/>
            <ac:picMk id="4" creationId="{00000000-0000-0000-0000-000000000000}"/>
          </ac:picMkLst>
        </pc:pic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4180194730" sldId="3625"/>
            <ac:picMk id="5" creationId="{00000000-0000-0000-0000-000000000000}"/>
          </ac:picMkLst>
        </pc:pic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979890127" sldId="3626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979890127" sldId="3626"/>
            <ac:spMk id="2" creationId="{00000000-0000-0000-0000-000000000000}"/>
          </ac:spMkLst>
        </pc:sp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957794108" sldId="3627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957794108" sldId="3627"/>
            <ac:spMk id="2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957794108" sldId="3627"/>
            <ac:spMk id="3" creationId="{00000000-0000-0000-0000-000000000000}"/>
          </ac:spMkLst>
        </pc:sp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3028654283" sldId="3629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028654283" sldId="3629"/>
            <ac:spMk id="2" creationId="{3E446897-3801-4938-25C0-861CA708A4A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028654283" sldId="3629"/>
            <ac:spMk id="3" creationId="{047243D7-C10A-3873-162D-678452508D32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3028654283" sldId="3629"/>
            <ac:spMk id="6" creationId="{00296A39-D626-95A3-384E-2A393AC2DCC6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3028654283" sldId="3629"/>
            <ac:picMk id="5" creationId="{563A6EFA-E6C6-80F9-7062-D1FEBAE50CF6}"/>
          </ac:picMkLst>
        </pc:picChg>
      </pc:sldChg>
      <pc:sldChg chg="modSp">
        <pc:chgData name="Hank Bohanon" userId="186dc7a1-2bf7-40b6-9e7e-ff892a86f711" providerId="ADAL" clId="{9D1F315C-E064-42A5-99BC-5CBBAAADAC9F}" dt="2022-11-02T17:53:34.115" v="71"/>
        <pc:sldMkLst>
          <pc:docMk/>
          <pc:sldMk cId="845884024" sldId="3630"/>
        </pc:sld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845884024" sldId="3630"/>
            <ac:spMk id="2" creationId="{4A7A44ED-FD2A-A49F-978D-B7B005ECB5E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k cId="845884024" sldId="3630"/>
            <ac:spMk id="3" creationId="{AC752AC1-8702-2BFE-644D-C5AF87636CBA}"/>
          </ac:spMkLst>
        </pc:spChg>
        <pc:picChg chg="mod">
          <ac:chgData name="Hank Bohanon" userId="186dc7a1-2bf7-40b6-9e7e-ff892a86f711" providerId="ADAL" clId="{9D1F315C-E064-42A5-99BC-5CBBAAADAC9F}" dt="2022-11-02T17:53:34.115" v="71"/>
          <ac:picMkLst>
            <pc:docMk/>
            <pc:sldMk cId="845884024" sldId="3630"/>
            <ac:picMk id="5" creationId="{B0EBAA06-3E58-1005-EB06-A0BEF5DA9421}"/>
          </ac:picMkLst>
        </pc:picChg>
      </pc:sldChg>
      <pc:sldChg chg="addSp modSp new mod">
        <pc:chgData name="Hank Bohanon" userId="186dc7a1-2bf7-40b6-9e7e-ff892a86f711" providerId="ADAL" clId="{9D1F315C-E064-42A5-99BC-5CBBAAADAC9F}" dt="2022-11-03T16:37:17.455" v="297" actId="1076"/>
        <pc:sldMkLst>
          <pc:docMk/>
          <pc:sldMk cId="2579136399" sldId="3631"/>
        </pc:sldMkLst>
        <pc:spChg chg="mod">
          <ac:chgData name="Hank Bohanon" userId="186dc7a1-2bf7-40b6-9e7e-ff892a86f711" providerId="ADAL" clId="{9D1F315C-E064-42A5-99BC-5CBBAAADAC9F}" dt="2022-11-03T16:36:16.425" v="294" actId="20577"/>
          <ac:spMkLst>
            <pc:docMk/>
            <pc:sldMk cId="2579136399" sldId="3631"/>
            <ac:spMk id="2" creationId="{716FD1C6-4E1D-3F06-623A-92712D17AB94}"/>
          </ac:spMkLst>
        </pc:spChg>
        <pc:picChg chg="add mod">
          <ac:chgData name="Hank Bohanon" userId="186dc7a1-2bf7-40b6-9e7e-ff892a86f711" providerId="ADAL" clId="{9D1F315C-E064-42A5-99BC-5CBBAAADAC9F}" dt="2022-11-03T16:37:17.455" v="297" actId="1076"/>
          <ac:picMkLst>
            <pc:docMk/>
            <pc:sldMk cId="2579136399" sldId="3631"/>
            <ac:picMk id="5" creationId="{2307D9F0-D2C9-1487-D70C-D29EA85AED97}"/>
          </ac:picMkLst>
        </pc:picChg>
      </pc:sldChg>
      <pc:sldChg chg="new del">
        <pc:chgData name="Hank Bohanon" userId="186dc7a1-2bf7-40b6-9e7e-ff892a86f711" providerId="ADAL" clId="{9D1F315C-E064-42A5-99BC-5CBBAAADAC9F}" dt="2022-11-03T16:17:57.834" v="249" actId="680"/>
        <pc:sldMkLst>
          <pc:docMk/>
          <pc:sldMk cId="3112976759" sldId="3631"/>
        </pc:sldMkLst>
      </pc:sldChg>
      <pc:sldChg chg="new del">
        <pc:chgData name="Hank Bohanon" userId="186dc7a1-2bf7-40b6-9e7e-ff892a86f711" providerId="ADAL" clId="{9D1F315C-E064-42A5-99BC-5CBBAAADAC9F}" dt="2022-11-03T16:38:04.899" v="310" actId="2696"/>
        <pc:sldMkLst>
          <pc:docMk/>
          <pc:sldMk cId="141995132" sldId="3632"/>
        </pc:sldMkLst>
      </pc:sldChg>
      <pc:sldChg chg="modSp new del mod">
        <pc:chgData name="Hank Bohanon" userId="186dc7a1-2bf7-40b6-9e7e-ff892a86f711" providerId="ADAL" clId="{9D1F315C-E064-42A5-99BC-5CBBAAADAC9F}" dt="2022-11-03T16:38:54.723" v="369" actId="2696"/>
        <pc:sldMkLst>
          <pc:docMk/>
          <pc:sldMk cId="2177690272" sldId="3632"/>
        </pc:sldMkLst>
        <pc:spChg chg="mod">
          <ac:chgData name="Hank Bohanon" userId="186dc7a1-2bf7-40b6-9e7e-ff892a86f711" providerId="ADAL" clId="{9D1F315C-E064-42A5-99BC-5CBBAAADAC9F}" dt="2022-11-03T16:38:16.886" v="332" actId="20577"/>
          <ac:spMkLst>
            <pc:docMk/>
            <pc:sldMk cId="2177690272" sldId="3632"/>
            <ac:spMk id="2" creationId="{4F1E9288-8D37-FA17-4C1D-525CAAB97349}"/>
          </ac:spMkLst>
        </pc:spChg>
        <pc:spChg chg="mod">
          <ac:chgData name="Hank Bohanon" userId="186dc7a1-2bf7-40b6-9e7e-ff892a86f711" providerId="ADAL" clId="{9D1F315C-E064-42A5-99BC-5CBBAAADAC9F}" dt="2022-11-03T16:38:41.146" v="368" actId="20577"/>
          <ac:spMkLst>
            <pc:docMk/>
            <pc:sldMk cId="2177690272" sldId="3632"/>
            <ac:spMk id="3" creationId="{FEC65547-47B8-006C-3C48-9018E7281778}"/>
          </ac:spMkLst>
        </pc:spChg>
      </pc:sldChg>
      <pc:sldChg chg="addSp delSp modSp new mod">
        <pc:chgData name="Hank Bohanon" userId="186dc7a1-2bf7-40b6-9e7e-ff892a86f711" providerId="ADAL" clId="{9D1F315C-E064-42A5-99BC-5CBBAAADAC9F}" dt="2022-11-03T16:43:19.019" v="448" actId="20577"/>
        <pc:sldMkLst>
          <pc:docMk/>
          <pc:sldMk cId="3822816395" sldId="3632"/>
        </pc:sldMkLst>
        <pc:spChg chg="mod">
          <ac:chgData name="Hank Bohanon" userId="186dc7a1-2bf7-40b6-9e7e-ff892a86f711" providerId="ADAL" clId="{9D1F315C-E064-42A5-99BC-5CBBAAADAC9F}" dt="2022-11-03T16:43:19.019" v="448" actId="20577"/>
          <ac:spMkLst>
            <pc:docMk/>
            <pc:sldMk cId="3822816395" sldId="3632"/>
            <ac:spMk id="2" creationId="{4E8BB2AC-D5E0-63AE-F05A-FC78DB781889}"/>
          </ac:spMkLst>
        </pc:spChg>
        <pc:spChg chg="del">
          <ac:chgData name="Hank Bohanon" userId="186dc7a1-2bf7-40b6-9e7e-ff892a86f711" providerId="ADAL" clId="{9D1F315C-E064-42A5-99BC-5CBBAAADAC9F}" dt="2022-11-03T16:40:14.033" v="402" actId="931"/>
          <ac:spMkLst>
            <pc:docMk/>
            <pc:sldMk cId="3822816395" sldId="3632"/>
            <ac:spMk id="3" creationId="{EA81E958-9DEA-446F-B4C4-F8CF237C608C}"/>
          </ac:spMkLst>
        </pc:spChg>
        <pc:spChg chg="add mod">
          <ac:chgData name="Hank Bohanon" userId="186dc7a1-2bf7-40b6-9e7e-ff892a86f711" providerId="ADAL" clId="{9D1F315C-E064-42A5-99BC-5CBBAAADAC9F}" dt="2022-11-03T16:42:04.655" v="411"/>
          <ac:spMkLst>
            <pc:docMk/>
            <pc:sldMk cId="3822816395" sldId="3632"/>
            <ac:spMk id="6" creationId="{747A5FAE-8680-7953-BFBA-7EBC38E0ED6C}"/>
          </ac:spMkLst>
        </pc:spChg>
        <pc:spChg chg="add mod">
          <ac:chgData name="Hank Bohanon" userId="186dc7a1-2bf7-40b6-9e7e-ff892a86f711" providerId="ADAL" clId="{9D1F315C-E064-42A5-99BC-5CBBAAADAC9F}" dt="2022-11-03T16:43:02.767" v="428" actId="14100"/>
          <ac:spMkLst>
            <pc:docMk/>
            <pc:sldMk cId="3822816395" sldId="3632"/>
            <ac:spMk id="7" creationId="{96D4FF1E-E722-670D-2B89-C286ACF79512}"/>
          </ac:spMkLst>
        </pc:spChg>
        <pc:picChg chg="add mod">
          <ac:chgData name="Hank Bohanon" userId="186dc7a1-2bf7-40b6-9e7e-ff892a86f711" providerId="ADAL" clId="{9D1F315C-E064-42A5-99BC-5CBBAAADAC9F}" dt="2022-11-03T16:40:32.096" v="408" actId="1076"/>
          <ac:picMkLst>
            <pc:docMk/>
            <pc:sldMk cId="3822816395" sldId="3632"/>
            <ac:picMk id="5" creationId="{9121D95C-EAC2-1FF0-285C-A92A313FE736}"/>
          </ac:picMkLst>
        </pc:picChg>
      </pc:sldChg>
      <pc:sldChg chg="addSp delSp modSp new mod">
        <pc:chgData name="Hank Bohanon" userId="186dc7a1-2bf7-40b6-9e7e-ff892a86f711" providerId="ADAL" clId="{9D1F315C-E064-42A5-99BC-5CBBAAADAC9F}" dt="2022-11-03T16:51:57.313" v="524" actId="20577"/>
        <pc:sldMkLst>
          <pc:docMk/>
          <pc:sldMk cId="1234737454" sldId="3633"/>
        </pc:sldMkLst>
        <pc:spChg chg="mod">
          <ac:chgData name="Hank Bohanon" userId="186dc7a1-2bf7-40b6-9e7e-ff892a86f711" providerId="ADAL" clId="{9D1F315C-E064-42A5-99BC-5CBBAAADAC9F}" dt="2022-11-03T16:51:57.313" v="524" actId="20577"/>
          <ac:spMkLst>
            <pc:docMk/>
            <pc:sldMk cId="1234737454" sldId="3633"/>
            <ac:spMk id="2" creationId="{91901B9A-B1F9-3833-C8EC-9A2B3ADB57FA}"/>
          </ac:spMkLst>
        </pc:spChg>
        <pc:spChg chg="del">
          <ac:chgData name="Hank Bohanon" userId="186dc7a1-2bf7-40b6-9e7e-ff892a86f711" providerId="ADAL" clId="{9D1F315C-E064-42A5-99BC-5CBBAAADAC9F}" dt="2022-11-03T16:51:25.862" v="495" actId="22"/>
          <ac:spMkLst>
            <pc:docMk/>
            <pc:sldMk cId="1234737454" sldId="3633"/>
            <ac:spMk id="3" creationId="{F905F159-FF9A-C74A-8E0F-3E1997E60BBC}"/>
          </ac:spMkLst>
        </pc:spChg>
        <pc:picChg chg="add mod">
          <ac:chgData name="Hank Bohanon" userId="186dc7a1-2bf7-40b6-9e7e-ff892a86f711" providerId="ADAL" clId="{9D1F315C-E064-42A5-99BC-5CBBAAADAC9F}" dt="2022-11-03T16:51:35.766" v="497" actId="1076"/>
          <ac:picMkLst>
            <pc:docMk/>
            <pc:sldMk cId="1234737454" sldId="3633"/>
            <ac:picMk id="5" creationId="{92E5E3E7-817B-503F-7252-D9D646DBA59A}"/>
          </ac:picMkLst>
        </pc:picChg>
        <pc:picChg chg="add mod ord">
          <ac:chgData name="Hank Bohanon" userId="186dc7a1-2bf7-40b6-9e7e-ff892a86f711" providerId="ADAL" clId="{9D1F315C-E064-42A5-99BC-5CBBAAADAC9F}" dt="2022-11-03T16:51:31.327" v="496" actId="1076"/>
          <ac:picMkLst>
            <pc:docMk/>
            <pc:sldMk cId="1234737454" sldId="3633"/>
            <ac:picMk id="7" creationId="{62E5B9A1-4E2C-EAB0-67C7-1385B57F05C9}"/>
          </ac:picMkLst>
        </pc:picChg>
      </pc:sldChg>
      <pc:sldChg chg="addSp delSp modSp new mod setBg">
        <pc:chgData name="Hank Bohanon" userId="186dc7a1-2bf7-40b6-9e7e-ff892a86f711" providerId="ADAL" clId="{9D1F315C-E064-42A5-99BC-5CBBAAADAC9F}" dt="2022-11-04T21:41:54.091" v="973" actId="26606"/>
        <pc:sldMkLst>
          <pc:docMk/>
          <pc:sldMk cId="989695412" sldId="3634"/>
        </pc:sldMkLst>
        <pc:spChg chg="mod">
          <ac:chgData name="Hank Bohanon" userId="186dc7a1-2bf7-40b6-9e7e-ff892a86f711" providerId="ADAL" clId="{9D1F315C-E064-42A5-99BC-5CBBAAADAC9F}" dt="2022-11-04T21:41:54.091" v="973" actId="26606"/>
          <ac:spMkLst>
            <pc:docMk/>
            <pc:sldMk cId="989695412" sldId="3634"/>
            <ac:spMk id="2" creationId="{9BA0C751-A931-0056-627B-CB357AED6DDA}"/>
          </ac:spMkLst>
        </pc:spChg>
        <pc:spChg chg="del">
          <ac:chgData name="Hank Bohanon" userId="186dc7a1-2bf7-40b6-9e7e-ff892a86f711" providerId="ADAL" clId="{9D1F315C-E064-42A5-99BC-5CBBAAADAC9F}" dt="2022-11-04T21:41:36.504" v="968" actId="931"/>
          <ac:spMkLst>
            <pc:docMk/>
            <pc:sldMk cId="989695412" sldId="3634"/>
            <ac:spMk id="3" creationId="{8A7A5BCE-3846-5C51-A35A-7E6B83069446}"/>
          </ac:spMkLst>
        </pc:spChg>
        <pc:spChg chg="add del">
          <ac:chgData name="Hank Bohanon" userId="186dc7a1-2bf7-40b6-9e7e-ff892a86f711" providerId="ADAL" clId="{9D1F315C-E064-42A5-99BC-5CBBAAADAC9F}" dt="2022-11-04T21:41:54.071" v="972" actId="26606"/>
          <ac:spMkLst>
            <pc:docMk/>
            <pc:sldMk cId="989695412" sldId="3634"/>
            <ac:spMk id="9" creationId="{B952A1AF-57A3-E0F0-BBB2-81B4F0C52321}"/>
          </ac:spMkLst>
        </pc:spChg>
        <pc:spChg chg="add">
          <ac:chgData name="Hank Bohanon" userId="186dc7a1-2bf7-40b6-9e7e-ff892a86f711" providerId="ADAL" clId="{9D1F315C-E064-42A5-99BC-5CBBAAADAC9F}" dt="2022-11-04T21:41:54.091" v="973" actId="26606"/>
          <ac:spMkLst>
            <pc:docMk/>
            <pc:sldMk cId="989695412" sldId="3634"/>
            <ac:spMk id="10" creationId="{D4771268-CB57-404A-9271-370EB28F6090}"/>
          </ac:spMkLst>
        </pc:spChg>
        <pc:spChg chg="add del">
          <ac:chgData name="Hank Bohanon" userId="186dc7a1-2bf7-40b6-9e7e-ff892a86f711" providerId="ADAL" clId="{9D1F315C-E064-42A5-99BC-5CBBAAADAC9F}" dt="2022-11-04T21:41:54.071" v="972" actId="26606"/>
          <ac:spMkLst>
            <pc:docMk/>
            <pc:sldMk cId="989695412" sldId="3634"/>
            <ac:spMk id="12" creationId="{5E39A796-BE83-48B1-B33F-35C4A32AAB57}"/>
          </ac:spMkLst>
        </pc:spChg>
        <pc:spChg chg="add del">
          <ac:chgData name="Hank Bohanon" userId="186dc7a1-2bf7-40b6-9e7e-ff892a86f711" providerId="ADAL" clId="{9D1F315C-E064-42A5-99BC-5CBBAAADAC9F}" dt="2022-11-04T21:41:54.071" v="972" actId="26606"/>
          <ac:spMkLst>
            <pc:docMk/>
            <pc:sldMk cId="989695412" sldId="3634"/>
            <ac:spMk id="14" creationId="{72F84B47-E267-4194-8194-831DB7B5547F}"/>
          </ac:spMkLst>
        </pc:spChg>
        <pc:picChg chg="add mod">
          <ac:chgData name="Hank Bohanon" userId="186dc7a1-2bf7-40b6-9e7e-ff892a86f711" providerId="ADAL" clId="{9D1F315C-E064-42A5-99BC-5CBBAAADAC9F}" dt="2022-11-04T21:41:54.091" v="973" actId="26606"/>
          <ac:picMkLst>
            <pc:docMk/>
            <pc:sldMk cId="989695412" sldId="3634"/>
            <ac:picMk id="5" creationId="{32E3FBE3-09C9-0AEA-995A-5A5D6E64E69B}"/>
          </ac:picMkLst>
        </pc:picChg>
      </pc:sldChg>
      <pc:sldChg chg="addSp delSp modSp new mod">
        <pc:chgData name="Hank Bohanon" userId="186dc7a1-2bf7-40b6-9e7e-ff892a86f711" providerId="ADAL" clId="{9D1F315C-E064-42A5-99BC-5CBBAAADAC9F}" dt="2022-11-11T17:01:36.390" v="1136" actId="20577"/>
        <pc:sldMkLst>
          <pc:docMk/>
          <pc:sldMk cId="2845918498" sldId="3635"/>
        </pc:sldMkLst>
        <pc:spChg chg="mod">
          <ac:chgData name="Hank Bohanon" userId="186dc7a1-2bf7-40b6-9e7e-ff892a86f711" providerId="ADAL" clId="{9D1F315C-E064-42A5-99BC-5CBBAAADAC9F}" dt="2022-11-11T17:01:36.390" v="1136" actId="20577"/>
          <ac:spMkLst>
            <pc:docMk/>
            <pc:sldMk cId="2845918498" sldId="3635"/>
            <ac:spMk id="2" creationId="{E0E20843-B261-8808-48DB-E9E92FE9CD39}"/>
          </ac:spMkLst>
        </pc:spChg>
        <pc:spChg chg="del">
          <ac:chgData name="Hank Bohanon" userId="186dc7a1-2bf7-40b6-9e7e-ff892a86f711" providerId="ADAL" clId="{9D1F315C-E064-42A5-99BC-5CBBAAADAC9F}" dt="2022-11-11T17:01:15.084" v="1131" actId="931"/>
          <ac:spMkLst>
            <pc:docMk/>
            <pc:sldMk cId="2845918498" sldId="3635"/>
            <ac:spMk id="3" creationId="{C11E0EAD-48B1-4309-4B7D-21C9B7258802}"/>
          </ac:spMkLst>
        </pc:spChg>
        <pc:picChg chg="add mod">
          <ac:chgData name="Hank Bohanon" userId="186dc7a1-2bf7-40b6-9e7e-ff892a86f711" providerId="ADAL" clId="{9D1F315C-E064-42A5-99BC-5CBBAAADAC9F}" dt="2022-11-11T17:01:26.067" v="1135" actId="962"/>
          <ac:picMkLst>
            <pc:docMk/>
            <pc:sldMk cId="2845918498" sldId="3635"/>
            <ac:picMk id="5" creationId="{70F005BA-8464-DEB0-FD07-4057046F682D}"/>
          </ac:picMkLst>
        </pc:picChg>
      </pc:sldChg>
      <pc:sldMasterChg chg="modSp modSldLayout">
        <pc:chgData name="Hank Bohanon" userId="186dc7a1-2bf7-40b6-9e7e-ff892a86f711" providerId="ADAL" clId="{9D1F315C-E064-42A5-99BC-5CBBAAADAC9F}" dt="2022-11-02T17:53:34.115" v="71"/>
        <pc:sldMasterMkLst>
          <pc:docMk/>
          <pc:sldMasterMk cId="609734807" sldId="2147483672"/>
        </pc:sldMasterMkLst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asterMk cId="609734807" sldId="2147483672"/>
            <ac:spMk id="2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asterMk cId="609734807" sldId="2147483672"/>
            <ac:spMk id="3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asterMk cId="609734807" sldId="2147483672"/>
            <ac:spMk id="4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asterMk cId="609734807" sldId="2147483672"/>
            <ac:spMk id="5" creationId="{00000000-0000-0000-0000-000000000000}"/>
          </ac:spMkLst>
        </pc:spChg>
        <pc:spChg chg="mod">
          <ac:chgData name="Hank Bohanon" userId="186dc7a1-2bf7-40b6-9e7e-ff892a86f711" providerId="ADAL" clId="{9D1F315C-E064-42A5-99BC-5CBBAAADAC9F}" dt="2022-11-02T17:53:34.115" v="71"/>
          <ac:spMkLst>
            <pc:docMk/>
            <pc:sldMasterMk cId="609734807" sldId="2147483672"/>
            <ac:spMk id="6" creationId="{00000000-0000-0000-0000-000000000000}"/>
          </ac:spMkLst>
        </pc:spChg>
        <pc:sldLayoutChg chg="modSp">
          <pc:chgData name="Hank Bohanon" userId="186dc7a1-2bf7-40b6-9e7e-ff892a86f711" providerId="ADAL" clId="{9D1F315C-E064-42A5-99BC-5CBBAAADAC9F}" dt="2022-11-02T17:53:34.115" v="71"/>
          <pc:sldLayoutMkLst>
            <pc:docMk/>
            <pc:sldMasterMk cId="609734807" sldId="2147483672"/>
            <pc:sldLayoutMk cId="1739782461" sldId="2147483673"/>
          </pc:sldLayoutMkLst>
          <pc:spChg chg="mod">
            <ac:chgData name="Hank Bohanon" userId="186dc7a1-2bf7-40b6-9e7e-ff892a86f711" providerId="ADAL" clId="{9D1F315C-E064-42A5-99BC-5CBBAAADAC9F}" dt="2022-11-02T17:53:34.115" v="71"/>
            <ac:spMkLst>
              <pc:docMk/>
              <pc:sldMasterMk cId="609734807" sldId="2147483672"/>
              <pc:sldLayoutMk cId="1739782461" sldId="2147483673"/>
              <ac:spMk id="2" creationId="{00000000-0000-0000-0000-000000000000}"/>
            </ac:spMkLst>
          </pc:spChg>
          <pc:spChg chg="mod">
            <ac:chgData name="Hank Bohanon" userId="186dc7a1-2bf7-40b6-9e7e-ff892a86f711" providerId="ADAL" clId="{9D1F315C-E064-42A5-99BC-5CBBAAADAC9F}" dt="2022-11-02T17:53:34.115" v="71"/>
            <ac:spMkLst>
              <pc:docMk/>
              <pc:sldMasterMk cId="609734807" sldId="2147483672"/>
              <pc:sldLayoutMk cId="1739782461" sldId="2147483673"/>
              <ac:spMk id="3" creationId="{00000000-0000-0000-0000-000000000000}"/>
            </ac:spMkLst>
          </pc:spChg>
        </pc:sldLayoutChg>
        <pc:sldLayoutChg chg="modSp">
          <pc:chgData name="Hank Bohanon" userId="186dc7a1-2bf7-40b6-9e7e-ff892a86f711" providerId="ADAL" clId="{9D1F315C-E064-42A5-99BC-5CBBAAADAC9F}" dt="2022-11-02T17:53:34.115" v="71"/>
          <pc:sldLayoutMkLst>
            <pc:docMk/>
            <pc:sldMasterMk cId="609734807" sldId="2147483672"/>
            <pc:sldLayoutMk cId="1132926680" sldId="2147483675"/>
          </pc:sldLayoutMkLst>
          <pc:spChg chg="mod">
            <ac:chgData name="Hank Bohanon" userId="186dc7a1-2bf7-40b6-9e7e-ff892a86f711" providerId="ADAL" clId="{9D1F315C-E064-42A5-99BC-5CBBAAADAC9F}" dt="2022-11-02T17:53:34.115" v="71"/>
            <ac:spMkLst>
              <pc:docMk/>
              <pc:sldMasterMk cId="609734807" sldId="2147483672"/>
              <pc:sldLayoutMk cId="1132926680" sldId="2147483675"/>
              <ac:spMk id="2" creationId="{00000000-0000-0000-0000-000000000000}"/>
            </ac:spMkLst>
          </pc:spChg>
          <pc:spChg chg="mod">
            <ac:chgData name="Hank Bohanon" userId="186dc7a1-2bf7-40b6-9e7e-ff892a86f711" providerId="ADAL" clId="{9D1F315C-E064-42A5-99BC-5CBBAAADAC9F}" dt="2022-11-02T17:53:34.115" v="71"/>
            <ac:spMkLst>
              <pc:docMk/>
              <pc:sldMasterMk cId="609734807" sldId="2147483672"/>
              <pc:sldLayoutMk cId="1132926680" sldId="2147483675"/>
              <ac:spMk id="3" creationId="{00000000-0000-0000-0000-000000000000}"/>
            </ac:spMkLst>
          </pc:spChg>
        </pc:sldLayoutChg>
        <pc:sldLayoutChg chg="modSp">
          <pc:chgData name="Hank Bohanon" userId="186dc7a1-2bf7-40b6-9e7e-ff892a86f711" providerId="ADAL" clId="{9D1F315C-E064-42A5-99BC-5CBBAAADAC9F}" dt="2022-11-02T17:53:34.115" v="71"/>
          <pc:sldLayoutMkLst>
            <pc:docMk/>
            <pc:sldMasterMk cId="609734807" sldId="2147483672"/>
            <pc:sldLayoutMk cId="1887929566" sldId="2147483676"/>
          </pc:sldLayoutMkLst>
          <pc:spChg chg="mod">
            <ac:chgData name="Hank Bohanon" userId="186dc7a1-2bf7-40b6-9e7e-ff892a86f711" providerId="ADAL" clId="{9D1F315C-E064-42A5-99BC-5CBBAAADAC9F}" dt="2022-11-02T17:53:34.115" v="71"/>
            <ac:spMkLst>
              <pc:docMk/>
              <pc:sldMasterMk cId="609734807" sldId="2147483672"/>
              <pc:sldLayoutMk cId="1887929566" sldId="2147483676"/>
              <ac:spMk id="3" creationId="{00000000-0000-0000-0000-000000000000}"/>
            </ac:spMkLst>
          </pc:spChg>
          <pc:spChg chg="mod">
            <ac:chgData name="Hank Bohanon" userId="186dc7a1-2bf7-40b6-9e7e-ff892a86f711" providerId="ADAL" clId="{9D1F315C-E064-42A5-99BC-5CBBAAADAC9F}" dt="2022-11-02T17:53:34.115" v="71"/>
            <ac:spMkLst>
              <pc:docMk/>
              <pc:sldMasterMk cId="609734807" sldId="2147483672"/>
              <pc:sldLayoutMk cId="1887929566" sldId="2147483676"/>
              <ac:spMk id="4" creationId="{00000000-0000-0000-0000-000000000000}"/>
            </ac:spMkLst>
          </pc:spChg>
        </pc:sldLayoutChg>
        <pc:sldLayoutChg chg="modSp">
          <pc:chgData name="Hank Bohanon" userId="186dc7a1-2bf7-40b6-9e7e-ff892a86f711" providerId="ADAL" clId="{9D1F315C-E064-42A5-99BC-5CBBAAADAC9F}" dt="2022-11-02T17:53:34.115" v="71"/>
          <pc:sldLayoutMkLst>
            <pc:docMk/>
            <pc:sldMasterMk cId="609734807" sldId="2147483672"/>
            <pc:sldLayoutMk cId="2188062781" sldId="2147483677"/>
          </pc:sldLayoutMkLst>
          <pc:spChg chg="mod">
            <ac:chgData name="Hank Bohanon" userId="186dc7a1-2bf7-40b6-9e7e-ff892a86f711" providerId="ADAL" clId="{9D1F315C-E064-42A5-99BC-5CBBAAADAC9F}" dt="2022-11-02T17:53:34.115" v="71"/>
            <ac:spMkLst>
              <pc:docMk/>
              <pc:sldMasterMk cId="609734807" sldId="2147483672"/>
              <pc:sldLayoutMk cId="2188062781" sldId="2147483677"/>
              <ac:spMk id="2" creationId="{00000000-0000-0000-0000-000000000000}"/>
            </ac:spMkLst>
          </pc:spChg>
          <pc:spChg chg="mod">
            <ac:chgData name="Hank Bohanon" userId="186dc7a1-2bf7-40b6-9e7e-ff892a86f711" providerId="ADAL" clId="{9D1F315C-E064-42A5-99BC-5CBBAAADAC9F}" dt="2022-11-02T17:53:34.115" v="71"/>
            <ac:spMkLst>
              <pc:docMk/>
              <pc:sldMasterMk cId="609734807" sldId="2147483672"/>
              <pc:sldLayoutMk cId="2188062781" sldId="2147483677"/>
              <ac:spMk id="3" creationId="{00000000-0000-0000-0000-000000000000}"/>
            </ac:spMkLst>
          </pc:spChg>
          <pc:spChg chg="mod">
            <ac:chgData name="Hank Bohanon" userId="186dc7a1-2bf7-40b6-9e7e-ff892a86f711" providerId="ADAL" clId="{9D1F315C-E064-42A5-99BC-5CBBAAADAC9F}" dt="2022-11-02T17:53:34.115" v="71"/>
            <ac:spMkLst>
              <pc:docMk/>
              <pc:sldMasterMk cId="609734807" sldId="2147483672"/>
              <pc:sldLayoutMk cId="2188062781" sldId="2147483677"/>
              <ac:spMk id="4" creationId="{00000000-0000-0000-0000-000000000000}"/>
            </ac:spMkLst>
          </pc:spChg>
          <pc:spChg chg="mod">
            <ac:chgData name="Hank Bohanon" userId="186dc7a1-2bf7-40b6-9e7e-ff892a86f711" providerId="ADAL" clId="{9D1F315C-E064-42A5-99BC-5CBBAAADAC9F}" dt="2022-11-02T17:53:34.115" v="71"/>
            <ac:spMkLst>
              <pc:docMk/>
              <pc:sldMasterMk cId="609734807" sldId="2147483672"/>
              <pc:sldLayoutMk cId="2188062781" sldId="2147483677"/>
              <ac:spMk id="5" creationId="{00000000-0000-0000-0000-000000000000}"/>
            </ac:spMkLst>
          </pc:spChg>
          <pc:spChg chg="mod">
            <ac:chgData name="Hank Bohanon" userId="186dc7a1-2bf7-40b6-9e7e-ff892a86f711" providerId="ADAL" clId="{9D1F315C-E064-42A5-99BC-5CBBAAADAC9F}" dt="2022-11-02T17:53:34.115" v="71"/>
            <ac:spMkLst>
              <pc:docMk/>
              <pc:sldMasterMk cId="609734807" sldId="2147483672"/>
              <pc:sldLayoutMk cId="2188062781" sldId="2147483677"/>
              <ac:spMk id="6" creationId="{00000000-0000-0000-0000-000000000000}"/>
            </ac:spMkLst>
          </pc:spChg>
        </pc:sldLayoutChg>
        <pc:sldLayoutChg chg="modSp">
          <pc:chgData name="Hank Bohanon" userId="186dc7a1-2bf7-40b6-9e7e-ff892a86f711" providerId="ADAL" clId="{9D1F315C-E064-42A5-99BC-5CBBAAADAC9F}" dt="2022-11-02T17:53:34.115" v="71"/>
          <pc:sldLayoutMkLst>
            <pc:docMk/>
            <pc:sldMasterMk cId="609734807" sldId="2147483672"/>
            <pc:sldLayoutMk cId="2668544769" sldId="2147483680"/>
          </pc:sldLayoutMkLst>
          <pc:spChg chg="mod">
            <ac:chgData name="Hank Bohanon" userId="186dc7a1-2bf7-40b6-9e7e-ff892a86f711" providerId="ADAL" clId="{9D1F315C-E064-42A5-99BC-5CBBAAADAC9F}" dt="2022-11-02T17:53:34.115" v="71"/>
            <ac:spMkLst>
              <pc:docMk/>
              <pc:sldMasterMk cId="609734807" sldId="2147483672"/>
              <pc:sldLayoutMk cId="2668544769" sldId="2147483680"/>
              <ac:spMk id="2" creationId="{00000000-0000-0000-0000-000000000000}"/>
            </ac:spMkLst>
          </pc:spChg>
          <pc:spChg chg="mod">
            <ac:chgData name="Hank Bohanon" userId="186dc7a1-2bf7-40b6-9e7e-ff892a86f711" providerId="ADAL" clId="{9D1F315C-E064-42A5-99BC-5CBBAAADAC9F}" dt="2022-11-02T17:53:34.115" v="71"/>
            <ac:spMkLst>
              <pc:docMk/>
              <pc:sldMasterMk cId="609734807" sldId="2147483672"/>
              <pc:sldLayoutMk cId="2668544769" sldId="2147483680"/>
              <ac:spMk id="3" creationId="{00000000-0000-0000-0000-000000000000}"/>
            </ac:spMkLst>
          </pc:spChg>
          <pc:spChg chg="mod">
            <ac:chgData name="Hank Bohanon" userId="186dc7a1-2bf7-40b6-9e7e-ff892a86f711" providerId="ADAL" clId="{9D1F315C-E064-42A5-99BC-5CBBAAADAC9F}" dt="2022-11-02T17:53:34.115" v="71"/>
            <ac:spMkLst>
              <pc:docMk/>
              <pc:sldMasterMk cId="609734807" sldId="2147483672"/>
              <pc:sldLayoutMk cId="2668544769" sldId="2147483680"/>
              <ac:spMk id="4" creationId="{00000000-0000-0000-0000-000000000000}"/>
            </ac:spMkLst>
          </pc:spChg>
        </pc:sldLayoutChg>
        <pc:sldLayoutChg chg="modSp">
          <pc:chgData name="Hank Bohanon" userId="186dc7a1-2bf7-40b6-9e7e-ff892a86f711" providerId="ADAL" clId="{9D1F315C-E064-42A5-99BC-5CBBAAADAC9F}" dt="2022-11-02T17:53:34.115" v="71"/>
          <pc:sldLayoutMkLst>
            <pc:docMk/>
            <pc:sldMasterMk cId="609734807" sldId="2147483672"/>
            <pc:sldLayoutMk cId="190603851" sldId="2147483681"/>
          </pc:sldLayoutMkLst>
          <pc:spChg chg="mod">
            <ac:chgData name="Hank Bohanon" userId="186dc7a1-2bf7-40b6-9e7e-ff892a86f711" providerId="ADAL" clId="{9D1F315C-E064-42A5-99BC-5CBBAAADAC9F}" dt="2022-11-02T17:53:34.115" v="71"/>
            <ac:spMkLst>
              <pc:docMk/>
              <pc:sldMasterMk cId="609734807" sldId="2147483672"/>
              <pc:sldLayoutMk cId="190603851" sldId="2147483681"/>
              <ac:spMk id="2" creationId="{00000000-0000-0000-0000-000000000000}"/>
            </ac:spMkLst>
          </pc:spChg>
          <pc:spChg chg="mod">
            <ac:chgData name="Hank Bohanon" userId="186dc7a1-2bf7-40b6-9e7e-ff892a86f711" providerId="ADAL" clId="{9D1F315C-E064-42A5-99BC-5CBBAAADAC9F}" dt="2022-11-02T17:53:34.115" v="71"/>
            <ac:spMkLst>
              <pc:docMk/>
              <pc:sldMasterMk cId="609734807" sldId="2147483672"/>
              <pc:sldLayoutMk cId="190603851" sldId="2147483681"/>
              <ac:spMk id="3" creationId="{00000000-0000-0000-0000-000000000000}"/>
            </ac:spMkLst>
          </pc:spChg>
          <pc:spChg chg="mod">
            <ac:chgData name="Hank Bohanon" userId="186dc7a1-2bf7-40b6-9e7e-ff892a86f711" providerId="ADAL" clId="{9D1F315C-E064-42A5-99BC-5CBBAAADAC9F}" dt="2022-11-02T17:53:34.115" v="71"/>
            <ac:spMkLst>
              <pc:docMk/>
              <pc:sldMasterMk cId="609734807" sldId="2147483672"/>
              <pc:sldLayoutMk cId="190603851" sldId="2147483681"/>
              <ac:spMk id="4" creationId="{00000000-0000-0000-0000-000000000000}"/>
            </ac:spMkLst>
          </pc:spChg>
        </pc:sldLayoutChg>
        <pc:sldLayoutChg chg="modSp">
          <pc:chgData name="Hank Bohanon" userId="186dc7a1-2bf7-40b6-9e7e-ff892a86f711" providerId="ADAL" clId="{9D1F315C-E064-42A5-99BC-5CBBAAADAC9F}" dt="2022-11-02T17:53:34.115" v="71"/>
          <pc:sldLayoutMkLst>
            <pc:docMk/>
            <pc:sldMasterMk cId="609734807" sldId="2147483672"/>
            <pc:sldLayoutMk cId="961601426" sldId="2147483683"/>
          </pc:sldLayoutMkLst>
          <pc:spChg chg="mod">
            <ac:chgData name="Hank Bohanon" userId="186dc7a1-2bf7-40b6-9e7e-ff892a86f711" providerId="ADAL" clId="{9D1F315C-E064-42A5-99BC-5CBBAAADAC9F}" dt="2022-11-02T17:53:34.115" v="71"/>
            <ac:spMkLst>
              <pc:docMk/>
              <pc:sldMasterMk cId="609734807" sldId="2147483672"/>
              <pc:sldLayoutMk cId="961601426" sldId="2147483683"/>
              <ac:spMk id="2" creationId="{00000000-0000-0000-0000-000000000000}"/>
            </ac:spMkLst>
          </pc:spChg>
          <pc:spChg chg="mod">
            <ac:chgData name="Hank Bohanon" userId="186dc7a1-2bf7-40b6-9e7e-ff892a86f711" providerId="ADAL" clId="{9D1F315C-E064-42A5-99BC-5CBBAAADAC9F}" dt="2022-11-02T17:53:34.115" v="71"/>
            <ac:spMkLst>
              <pc:docMk/>
              <pc:sldMasterMk cId="609734807" sldId="2147483672"/>
              <pc:sldLayoutMk cId="961601426" sldId="2147483683"/>
              <ac:spMk id="3" creationId="{00000000-0000-0000-0000-000000000000}"/>
            </ac:spMkLst>
          </pc:spChg>
        </pc:sldLayoutChg>
        <pc:sldLayoutChg chg="modSp">
          <pc:chgData name="Hank Bohanon" userId="186dc7a1-2bf7-40b6-9e7e-ff892a86f711" providerId="ADAL" clId="{9D1F315C-E064-42A5-99BC-5CBBAAADAC9F}" dt="2022-11-02T17:53:34.115" v="71"/>
          <pc:sldLayoutMkLst>
            <pc:docMk/>
            <pc:sldMasterMk cId="609734807" sldId="2147483672"/>
            <pc:sldLayoutMk cId="2017162889" sldId="2147483699"/>
          </pc:sldLayoutMkLst>
          <pc:spChg chg="mod">
            <ac:chgData name="Hank Bohanon" userId="186dc7a1-2bf7-40b6-9e7e-ff892a86f711" providerId="ADAL" clId="{9D1F315C-E064-42A5-99BC-5CBBAAADAC9F}" dt="2022-11-02T17:53:34.115" v="71"/>
            <ac:spMkLst>
              <pc:docMk/>
              <pc:sldMasterMk cId="609734807" sldId="2147483672"/>
              <pc:sldLayoutMk cId="2017162889" sldId="2147483699"/>
              <ac:spMk id="2" creationId="{00000000-0000-0000-0000-000000000000}"/>
            </ac:spMkLst>
          </pc:spChg>
          <pc:spChg chg="mod">
            <ac:chgData name="Hank Bohanon" userId="186dc7a1-2bf7-40b6-9e7e-ff892a86f711" providerId="ADAL" clId="{9D1F315C-E064-42A5-99BC-5CBBAAADAC9F}" dt="2022-11-02T17:53:34.115" v="71"/>
            <ac:spMkLst>
              <pc:docMk/>
              <pc:sldMasterMk cId="609734807" sldId="2147483672"/>
              <pc:sldLayoutMk cId="2017162889" sldId="2147483699"/>
              <ac:spMk id="3" creationId="{00000000-0000-0000-0000-000000000000}"/>
            </ac:spMkLst>
          </pc:spChg>
          <pc:spChg chg="mod">
            <ac:chgData name="Hank Bohanon" userId="186dc7a1-2bf7-40b6-9e7e-ff892a86f711" providerId="ADAL" clId="{9D1F315C-E064-42A5-99BC-5CBBAAADAC9F}" dt="2022-11-02T17:53:34.115" v="71"/>
            <ac:spMkLst>
              <pc:docMk/>
              <pc:sldMasterMk cId="609734807" sldId="2147483672"/>
              <pc:sldLayoutMk cId="2017162889" sldId="2147483699"/>
              <ac:spMk id="4" creationId="{00000000-0000-0000-0000-000000000000}"/>
            </ac:spMkLst>
          </pc:spChg>
          <pc:spChg chg="mod">
            <ac:chgData name="Hank Bohanon" userId="186dc7a1-2bf7-40b6-9e7e-ff892a86f711" providerId="ADAL" clId="{9D1F315C-E064-42A5-99BC-5CBBAAADAC9F}" dt="2022-11-02T17:53:34.115" v="71"/>
            <ac:spMkLst>
              <pc:docMk/>
              <pc:sldMasterMk cId="609734807" sldId="2147483672"/>
              <pc:sldLayoutMk cId="2017162889" sldId="2147483699"/>
              <ac:spMk id="5" creationId="{00000000-0000-0000-0000-000000000000}"/>
            </ac:spMkLst>
          </pc:spChg>
          <pc:spChg chg="mod">
            <ac:chgData name="Hank Bohanon" userId="186dc7a1-2bf7-40b6-9e7e-ff892a86f711" providerId="ADAL" clId="{9D1F315C-E064-42A5-99BC-5CBBAAADAC9F}" dt="2022-11-02T17:53:34.115" v="71"/>
            <ac:spMkLst>
              <pc:docMk/>
              <pc:sldMasterMk cId="609734807" sldId="2147483672"/>
              <pc:sldLayoutMk cId="2017162889" sldId="2147483699"/>
              <ac:spMk id="6" creationId="{00000000-0000-0000-0000-000000000000}"/>
            </ac:spMkLst>
          </pc:spChg>
        </pc:sldLayoutChg>
      </pc:sldMasterChg>
    </pc:docChg>
  </pc:docChgLst>
  <pc:docChgLst>
    <pc:chgData name="Bohanon, Hank" userId="186dc7a1-2bf7-40b6-9e7e-ff892a86f711" providerId="ADAL" clId="{6572A559-7396-4C9D-AC9A-09878DCF0AEF}"/>
    <pc:docChg chg="undo custSel addSld delSld modSld">
      <pc:chgData name="Bohanon, Hank" userId="186dc7a1-2bf7-40b6-9e7e-ff892a86f711" providerId="ADAL" clId="{6572A559-7396-4C9D-AC9A-09878DCF0AEF}" dt="2024-06-14T09:04:43.964" v="1329" actId="20577"/>
      <pc:docMkLst>
        <pc:docMk/>
      </pc:docMkLst>
      <pc:sldChg chg="modSp mod">
        <pc:chgData name="Bohanon, Hank" userId="186dc7a1-2bf7-40b6-9e7e-ff892a86f711" providerId="ADAL" clId="{6572A559-7396-4C9D-AC9A-09878DCF0AEF}" dt="2024-06-03T18:29:48.969" v="773" actId="20577"/>
        <pc:sldMkLst>
          <pc:docMk/>
          <pc:sldMk cId="109857222" sldId="256"/>
        </pc:sldMkLst>
        <pc:spChg chg="mod">
          <ac:chgData name="Bohanon, Hank" userId="186dc7a1-2bf7-40b6-9e7e-ff892a86f711" providerId="ADAL" clId="{6572A559-7396-4C9D-AC9A-09878DCF0AEF}" dt="2024-06-03T18:29:48.969" v="773" actId="20577"/>
          <ac:spMkLst>
            <pc:docMk/>
            <pc:sldMk cId="109857222" sldId="256"/>
            <ac:spMk id="2" creationId="{00000000-0000-0000-0000-000000000000}"/>
          </ac:spMkLst>
        </pc:spChg>
      </pc:sldChg>
      <pc:sldChg chg="modSp mod">
        <pc:chgData name="Bohanon, Hank" userId="186dc7a1-2bf7-40b6-9e7e-ff892a86f711" providerId="ADAL" clId="{6572A559-7396-4C9D-AC9A-09878DCF0AEF}" dt="2024-06-14T08:24:00.557" v="1286" actId="20577"/>
        <pc:sldMkLst>
          <pc:docMk/>
          <pc:sldMk cId="584683249" sldId="257"/>
        </pc:sldMkLst>
        <pc:spChg chg="mod">
          <ac:chgData name="Bohanon, Hank" userId="186dc7a1-2bf7-40b6-9e7e-ff892a86f711" providerId="ADAL" clId="{6572A559-7396-4C9D-AC9A-09878DCF0AEF}" dt="2024-06-14T08:24:00.557" v="1286" actId="20577"/>
          <ac:spMkLst>
            <pc:docMk/>
            <pc:sldMk cId="584683249" sldId="257"/>
            <ac:spMk id="5" creationId="{61B7024F-2A00-4850-827B-F8F7AEF50F3A}"/>
          </ac:spMkLst>
        </pc:spChg>
      </pc:sldChg>
      <pc:sldChg chg="modSp mod">
        <pc:chgData name="Bohanon, Hank" userId="186dc7a1-2bf7-40b6-9e7e-ff892a86f711" providerId="ADAL" clId="{6572A559-7396-4C9D-AC9A-09878DCF0AEF}" dt="2024-06-04T14:44:44.145" v="1143" actId="20577"/>
        <pc:sldMkLst>
          <pc:docMk/>
          <pc:sldMk cId="979690506" sldId="274"/>
        </pc:sldMkLst>
        <pc:spChg chg="mod">
          <ac:chgData name="Bohanon, Hank" userId="186dc7a1-2bf7-40b6-9e7e-ff892a86f711" providerId="ADAL" clId="{6572A559-7396-4C9D-AC9A-09878DCF0AEF}" dt="2024-06-04T14:44:44.145" v="1143" actId="20577"/>
          <ac:spMkLst>
            <pc:docMk/>
            <pc:sldMk cId="979690506" sldId="274"/>
            <ac:spMk id="3" creationId="{00000000-0000-0000-0000-000000000000}"/>
          </ac:spMkLst>
        </pc:spChg>
      </pc:sldChg>
      <pc:sldChg chg="modSp mod">
        <pc:chgData name="Bohanon, Hank" userId="186dc7a1-2bf7-40b6-9e7e-ff892a86f711" providerId="ADAL" clId="{6572A559-7396-4C9D-AC9A-09878DCF0AEF}" dt="2024-05-31T18:26:14.222" v="45" actId="6549"/>
        <pc:sldMkLst>
          <pc:docMk/>
          <pc:sldMk cId="2011347636" sldId="283"/>
        </pc:sldMkLst>
        <pc:spChg chg="mod">
          <ac:chgData name="Bohanon, Hank" userId="186dc7a1-2bf7-40b6-9e7e-ff892a86f711" providerId="ADAL" clId="{6572A559-7396-4C9D-AC9A-09878DCF0AEF}" dt="2024-05-31T18:26:14.222" v="45" actId="6549"/>
          <ac:spMkLst>
            <pc:docMk/>
            <pc:sldMk cId="2011347636" sldId="283"/>
            <ac:spMk id="3" creationId="{00000000-0000-0000-0000-000000000000}"/>
          </ac:spMkLst>
        </pc:spChg>
      </pc:sldChg>
      <pc:sldChg chg="modSp">
        <pc:chgData name="Bohanon, Hank" userId="186dc7a1-2bf7-40b6-9e7e-ff892a86f711" providerId="ADAL" clId="{6572A559-7396-4C9D-AC9A-09878DCF0AEF}" dt="2024-06-14T08:26:34.792" v="1292" actId="113"/>
        <pc:sldMkLst>
          <pc:docMk/>
          <pc:sldMk cId="2921300645" sldId="290"/>
        </pc:sldMkLst>
        <pc:graphicFrameChg chg="mod">
          <ac:chgData name="Bohanon, Hank" userId="186dc7a1-2bf7-40b6-9e7e-ff892a86f711" providerId="ADAL" clId="{6572A559-7396-4C9D-AC9A-09878DCF0AEF}" dt="2024-06-14T08:26:34.792" v="1292" actId="113"/>
          <ac:graphicFrameMkLst>
            <pc:docMk/>
            <pc:sldMk cId="2921300645" sldId="290"/>
            <ac:graphicFrameMk id="5" creationId="{00000000-0000-0000-0000-000000000000}"/>
          </ac:graphicFrameMkLst>
        </pc:graphicFrameChg>
      </pc:sldChg>
      <pc:sldChg chg="modSp mod">
        <pc:chgData name="Bohanon, Hank" userId="186dc7a1-2bf7-40b6-9e7e-ff892a86f711" providerId="ADAL" clId="{6572A559-7396-4C9D-AC9A-09878DCF0AEF}" dt="2024-06-03T20:52:40.411" v="996" actId="20577"/>
        <pc:sldMkLst>
          <pc:docMk/>
          <pc:sldMk cId="138924388" sldId="323"/>
        </pc:sldMkLst>
        <pc:spChg chg="mod">
          <ac:chgData name="Bohanon, Hank" userId="186dc7a1-2bf7-40b6-9e7e-ff892a86f711" providerId="ADAL" clId="{6572A559-7396-4C9D-AC9A-09878DCF0AEF}" dt="2024-06-03T20:52:40.411" v="996" actId="20577"/>
          <ac:spMkLst>
            <pc:docMk/>
            <pc:sldMk cId="138924388" sldId="323"/>
            <ac:spMk id="30722" creationId="{81586AC6-937F-614D-9E57-AA55AB1E94C6}"/>
          </ac:spMkLst>
        </pc:spChg>
      </pc:sldChg>
      <pc:sldChg chg="modSp mod">
        <pc:chgData name="Bohanon, Hank" userId="186dc7a1-2bf7-40b6-9e7e-ff892a86f711" providerId="ADAL" clId="{6572A559-7396-4C9D-AC9A-09878DCF0AEF}" dt="2024-06-03T18:30:10.628" v="782" actId="113"/>
        <pc:sldMkLst>
          <pc:docMk/>
          <pc:sldMk cId="1003993696" sldId="324"/>
        </pc:sldMkLst>
        <pc:spChg chg="mod">
          <ac:chgData name="Bohanon, Hank" userId="186dc7a1-2bf7-40b6-9e7e-ff892a86f711" providerId="ADAL" clId="{6572A559-7396-4C9D-AC9A-09878DCF0AEF}" dt="2024-06-03T18:30:10.628" v="782" actId="113"/>
          <ac:spMkLst>
            <pc:docMk/>
            <pc:sldMk cId="1003993696" sldId="324"/>
            <ac:spMk id="21507" creationId="{76B93C10-B00D-944C-8744-EF74CCBFFE2A}"/>
          </ac:spMkLst>
        </pc:spChg>
      </pc:sldChg>
      <pc:sldChg chg="modSp mod">
        <pc:chgData name="Bohanon, Hank" userId="186dc7a1-2bf7-40b6-9e7e-ff892a86f711" providerId="ADAL" clId="{6572A559-7396-4C9D-AC9A-09878DCF0AEF}" dt="2024-06-03T18:30:17.966" v="784" actId="20577"/>
        <pc:sldMkLst>
          <pc:docMk/>
          <pc:sldMk cId="1291840526" sldId="353"/>
        </pc:sldMkLst>
        <pc:spChg chg="mod">
          <ac:chgData name="Bohanon, Hank" userId="186dc7a1-2bf7-40b6-9e7e-ff892a86f711" providerId="ADAL" clId="{6572A559-7396-4C9D-AC9A-09878DCF0AEF}" dt="2024-06-03T18:30:17.966" v="784" actId="20577"/>
          <ac:spMkLst>
            <pc:docMk/>
            <pc:sldMk cId="1291840526" sldId="353"/>
            <ac:spMk id="31747" creationId="{9F3764C7-E968-9649-8385-5815AE04E9F8}"/>
          </ac:spMkLst>
        </pc:spChg>
      </pc:sldChg>
      <pc:sldChg chg="modSp mod">
        <pc:chgData name="Bohanon, Hank" userId="186dc7a1-2bf7-40b6-9e7e-ff892a86f711" providerId="ADAL" clId="{6572A559-7396-4C9D-AC9A-09878DCF0AEF}" dt="2024-06-04T14:41:50.617" v="1106" actId="20577"/>
        <pc:sldMkLst>
          <pc:docMk/>
          <pc:sldMk cId="2276954063" sldId="357"/>
        </pc:sldMkLst>
        <pc:spChg chg="mod">
          <ac:chgData name="Bohanon, Hank" userId="186dc7a1-2bf7-40b6-9e7e-ff892a86f711" providerId="ADAL" clId="{6572A559-7396-4C9D-AC9A-09878DCF0AEF}" dt="2024-06-04T14:41:50.617" v="1106" actId="20577"/>
          <ac:spMkLst>
            <pc:docMk/>
            <pc:sldMk cId="2276954063" sldId="357"/>
            <ac:spMk id="2" creationId="{1D5BE7A2-FA38-F523-D965-EF9903340787}"/>
          </ac:spMkLst>
        </pc:spChg>
      </pc:sldChg>
      <pc:sldChg chg="modSp mod">
        <pc:chgData name="Bohanon, Hank" userId="186dc7a1-2bf7-40b6-9e7e-ff892a86f711" providerId="ADAL" clId="{6572A559-7396-4C9D-AC9A-09878DCF0AEF}" dt="2024-06-04T14:42:47.128" v="1114" actId="20577"/>
        <pc:sldMkLst>
          <pc:docMk/>
          <pc:sldMk cId="3445064878" sldId="361"/>
        </pc:sldMkLst>
        <pc:spChg chg="mod">
          <ac:chgData name="Bohanon, Hank" userId="186dc7a1-2bf7-40b6-9e7e-ff892a86f711" providerId="ADAL" clId="{6572A559-7396-4C9D-AC9A-09878DCF0AEF}" dt="2024-06-04T14:42:47.128" v="1114" actId="20577"/>
          <ac:spMkLst>
            <pc:docMk/>
            <pc:sldMk cId="3445064878" sldId="361"/>
            <ac:spMk id="25603" creationId="{00000000-0000-0000-0000-000000000000}"/>
          </ac:spMkLst>
        </pc:spChg>
      </pc:sldChg>
      <pc:sldChg chg="modSp mod">
        <pc:chgData name="Bohanon, Hank" userId="186dc7a1-2bf7-40b6-9e7e-ff892a86f711" providerId="ADAL" clId="{6572A559-7396-4C9D-AC9A-09878DCF0AEF}" dt="2024-06-04T14:43:06.291" v="1127" actId="20577"/>
        <pc:sldMkLst>
          <pc:docMk/>
          <pc:sldMk cId="683701744" sldId="368"/>
        </pc:sldMkLst>
        <pc:spChg chg="mod">
          <ac:chgData name="Bohanon, Hank" userId="186dc7a1-2bf7-40b6-9e7e-ff892a86f711" providerId="ADAL" clId="{6572A559-7396-4C9D-AC9A-09878DCF0AEF}" dt="2024-06-04T14:43:06.291" v="1127" actId="20577"/>
          <ac:spMkLst>
            <pc:docMk/>
            <pc:sldMk cId="683701744" sldId="368"/>
            <ac:spMk id="34819" creationId="{00000000-0000-0000-0000-000000000000}"/>
          </ac:spMkLst>
        </pc:spChg>
      </pc:sldChg>
      <pc:sldChg chg="modSp mod">
        <pc:chgData name="Bohanon, Hank" userId="186dc7a1-2bf7-40b6-9e7e-ff892a86f711" providerId="ADAL" clId="{6572A559-7396-4C9D-AC9A-09878DCF0AEF}" dt="2024-06-14T09:04:43.964" v="1329" actId="20577"/>
        <pc:sldMkLst>
          <pc:docMk/>
          <pc:sldMk cId="1414112" sldId="398"/>
        </pc:sldMkLst>
        <pc:spChg chg="mod">
          <ac:chgData name="Bohanon, Hank" userId="186dc7a1-2bf7-40b6-9e7e-ff892a86f711" providerId="ADAL" clId="{6572A559-7396-4C9D-AC9A-09878DCF0AEF}" dt="2024-06-14T09:04:43.964" v="1329" actId="20577"/>
          <ac:spMkLst>
            <pc:docMk/>
            <pc:sldMk cId="1414112" sldId="398"/>
            <ac:spMk id="41988" creationId="{00000000-0000-0000-0000-000000000000}"/>
          </ac:spMkLst>
        </pc:spChg>
      </pc:sldChg>
      <pc:sldChg chg="modSp mod">
        <pc:chgData name="Bohanon, Hank" userId="186dc7a1-2bf7-40b6-9e7e-ff892a86f711" providerId="ADAL" clId="{6572A559-7396-4C9D-AC9A-09878DCF0AEF}" dt="2024-06-04T14:44:18.386" v="1135" actId="20577"/>
        <pc:sldMkLst>
          <pc:docMk/>
          <pc:sldMk cId="1289034909" sldId="402"/>
        </pc:sldMkLst>
        <pc:spChg chg="mod">
          <ac:chgData name="Bohanon, Hank" userId="186dc7a1-2bf7-40b6-9e7e-ff892a86f711" providerId="ADAL" clId="{6572A559-7396-4C9D-AC9A-09878DCF0AEF}" dt="2024-06-04T14:44:18.386" v="1135" actId="20577"/>
          <ac:spMkLst>
            <pc:docMk/>
            <pc:sldMk cId="1289034909" sldId="402"/>
            <ac:spMk id="34819" creationId="{00000000-0000-0000-0000-000000000000}"/>
          </ac:spMkLst>
        </pc:spChg>
      </pc:sldChg>
      <pc:sldChg chg="modSp mod">
        <pc:chgData name="Bohanon, Hank" userId="186dc7a1-2bf7-40b6-9e7e-ff892a86f711" providerId="ADAL" clId="{6572A559-7396-4C9D-AC9A-09878DCF0AEF}" dt="2024-06-11T01:40:19.263" v="1212" actId="20577"/>
        <pc:sldMkLst>
          <pc:docMk/>
          <pc:sldMk cId="3756371886" sldId="403"/>
        </pc:sldMkLst>
        <pc:spChg chg="mod">
          <ac:chgData name="Bohanon, Hank" userId="186dc7a1-2bf7-40b6-9e7e-ff892a86f711" providerId="ADAL" clId="{6572A559-7396-4C9D-AC9A-09878DCF0AEF}" dt="2024-06-11T01:40:19.263" v="1212" actId="20577"/>
          <ac:spMkLst>
            <pc:docMk/>
            <pc:sldMk cId="3756371886" sldId="403"/>
            <ac:spMk id="5" creationId="{00000000-0000-0000-0000-000000000000}"/>
          </ac:spMkLst>
        </pc:spChg>
      </pc:sldChg>
      <pc:sldChg chg="del">
        <pc:chgData name="Bohanon, Hank" userId="186dc7a1-2bf7-40b6-9e7e-ff892a86f711" providerId="ADAL" clId="{6572A559-7396-4C9D-AC9A-09878DCF0AEF}" dt="2024-06-04T14:45:03.003" v="1144" actId="47"/>
        <pc:sldMkLst>
          <pc:docMk/>
          <pc:sldMk cId="3949980244" sldId="404"/>
        </pc:sldMkLst>
      </pc:sldChg>
      <pc:sldChg chg="addSp modSp mod">
        <pc:chgData name="Bohanon, Hank" userId="186dc7a1-2bf7-40b6-9e7e-ff892a86f711" providerId="ADAL" clId="{6572A559-7396-4C9D-AC9A-09878DCF0AEF}" dt="2024-06-04T14:52:33.129" v="1201" actId="1037"/>
        <pc:sldMkLst>
          <pc:docMk/>
          <pc:sldMk cId="0" sldId="418"/>
        </pc:sldMkLst>
        <pc:spChg chg="add mod">
          <ac:chgData name="Bohanon, Hank" userId="186dc7a1-2bf7-40b6-9e7e-ff892a86f711" providerId="ADAL" clId="{6572A559-7396-4C9D-AC9A-09878DCF0AEF}" dt="2024-06-04T14:51:40.272" v="1177" actId="1038"/>
          <ac:spMkLst>
            <pc:docMk/>
            <pc:sldMk cId="0" sldId="418"/>
            <ac:spMk id="2" creationId="{98C7284A-E2B8-919F-E52C-BBF5D3A7F7B8}"/>
          </ac:spMkLst>
        </pc:spChg>
        <pc:spChg chg="add mod">
          <ac:chgData name="Bohanon, Hank" userId="186dc7a1-2bf7-40b6-9e7e-ff892a86f711" providerId="ADAL" clId="{6572A559-7396-4C9D-AC9A-09878DCF0AEF}" dt="2024-06-04T14:50:48.552" v="1154"/>
          <ac:spMkLst>
            <pc:docMk/>
            <pc:sldMk cId="0" sldId="418"/>
            <ac:spMk id="5" creationId="{3267A9F4-F201-64CE-97D7-FDF7256F4742}"/>
          </ac:spMkLst>
        </pc:spChg>
        <pc:spChg chg="add mod">
          <ac:chgData name="Bohanon, Hank" userId="186dc7a1-2bf7-40b6-9e7e-ff892a86f711" providerId="ADAL" clId="{6572A559-7396-4C9D-AC9A-09878DCF0AEF}" dt="2024-06-04T14:50:48.552" v="1154"/>
          <ac:spMkLst>
            <pc:docMk/>
            <pc:sldMk cId="0" sldId="418"/>
            <ac:spMk id="6" creationId="{8A30A1CA-4312-791A-0C67-3A123BF8461F}"/>
          </ac:spMkLst>
        </pc:spChg>
        <pc:spChg chg="add mod">
          <ac:chgData name="Bohanon, Hank" userId="186dc7a1-2bf7-40b6-9e7e-ff892a86f711" providerId="ADAL" clId="{6572A559-7396-4C9D-AC9A-09878DCF0AEF}" dt="2024-06-04T14:50:48.552" v="1154"/>
          <ac:spMkLst>
            <pc:docMk/>
            <pc:sldMk cId="0" sldId="418"/>
            <ac:spMk id="7" creationId="{5218F7DB-2AC9-7F4B-CC6F-40095765343A}"/>
          </ac:spMkLst>
        </pc:spChg>
        <pc:spChg chg="add mod">
          <ac:chgData name="Bohanon, Hank" userId="186dc7a1-2bf7-40b6-9e7e-ff892a86f711" providerId="ADAL" clId="{6572A559-7396-4C9D-AC9A-09878DCF0AEF}" dt="2024-06-04T14:50:47.919" v="1153"/>
          <ac:spMkLst>
            <pc:docMk/>
            <pc:sldMk cId="0" sldId="418"/>
            <ac:spMk id="10" creationId="{2E9F3D87-03EE-337A-9510-544F763E4F9B}"/>
          </ac:spMkLst>
        </pc:spChg>
        <pc:spChg chg="add mod">
          <ac:chgData name="Bohanon, Hank" userId="186dc7a1-2bf7-40b6-9e7e-ff892a86f711" providerId="ADAL" clId="{6572A559-7396-4C9D-AC9A-09878DCF0AEF}" dt="2024-06-04T14:50:47.919" v="1153"/>
          <ac:spMkLst>
            <pc:docMk/>
            <pc:sldMk cId="0" sldId="418"/>
            <ac:spMk id="11" creationId="{DE4ED1ED-6E0E-9C60-BA9E-A9109228EC18}"/>
          </ac:spMkLst>
        </pc:spChg>
        <pc:spChg chg="add mod">
          <ac:chgData name="Bohanon, Hank" userId="186dc7a1-2bf7-40b6-9e7e-ff892a86f711" providerId="ADAL" clId="{6572A559-7396-4C9D-AC9A-09878DCF0AEF}" dt="2024-06-04T14:50:47.919" v="1153"/>
          <ac:spMkLst>
            <pc:docMk/>
            <pc:sldMk cId="0" sldId="418"/>
            <ac:spMk id="12" creationId="{E508AB5F-A259-6107-A814-EF1CAB5E461D}"/>
          </ac:spMkLst>
        </pc:spChg>
        <pc:spChg chg="add mod">
          <ac:chgData name="Bohanon, Hank" userId="186dc7a1-2bf7-40b6-9e7e-ff892a86f711" providerId="ADAL" clId="{6572A559-7396-4C9D-AC9A-09878DCF0AEF}" dt="2024-06-04T14:50:53.776" v="1155"/>
          <ac:spMkLst>
            <pc:docMk/>
            <pc:sldMk cId="0" sldId="418"/>
            <ac:spMk id="13" creationId="{454CE3DE-AD0F-4F2F-F0FB-208BCC899273}"/>
          </ac:spMkLst>
        </pc:spChg>
        <pc:spChg chg="add mod">
          <ac:chgData name="Bohanon, Hank" userId="186dc7a1-2bf7-40b6-9e7e-ff892a86f711" providerId="ADAL" clId="{6572A559-7396-4C9D-AC9A-09878DCF0AEF}" dt="2024-06-04T14:50:54.009" v="1156"/>
          <ac:spMkLst>
            <pc:docMk/>
            <pc:sldMk cId="0" sldId="418"/>
            <ac:spMk id="14" creationId="{10C560BB-3066-8E9F-4483-7673CA67E899}"/>
          </ac:spMkLst>
        </pc:spChg>
        <pc:spChg chg="add mod">
          <ac:chgData name="Bohanon, Hank" userId="186dc7a1-2bf7-40b6-9e7e-ff892a86f711" providerId="ADAL" clId="{6572A559-7396-4C9D-AC9A-09878DCF0AEF}" dt="2024-06-04T14:50:54.255" v="1157"/>
          <ac:spMkLst>
            <pc:docMk/>
            <pc:sldMk cId="0" sldId="418"/>
            <ac:spMk id="15" creationId="{C6053EDF-D8C2-9085-FF1E-2091F596A62D}"/>
          </ac:spMkLst>
        </pc:spChg>
        <pc:spChg chg="add mod">
          <ac:chgData name="Bohanon, Hank" userId="186dc7a1-2bf7-40b6-9e7e-ff892a86f711" providerId="ADAL" clId="{6572A559-7396-4C9D-AC9A-09878DCF0AEF}" dt="2024-06-04T14:52:33.129" v="1201" actId="1037"/>
          <ac:spMkLst>
            <pc:docMk/>
            <pc:sldMk cId="0" sldId="418"/>
            <ac:spMk id="16" creationId="{F719CE0E-809D-683A-A34B-CEE79DB59929}"/>
          </ac:spMkLst>
        </pc:spChg>
        <pc:spChg chg="add mod">
          <ac:chgData name="Bohanon, Hank" userId="186dc7a1-2bf7-40b6-9e7e-ff892a86f711" providerId="ADAL" clId="{6572A559-7396-4C9D-AC9A-09878DCF0AEF}" dt="2024-06-04T14:52:00.484" v="1182" actId="20577"/>
          <ac:spMkLst>
            <pc:docMk/>
            <pc:sldMk cId="0" sldId="418"/>
            <ac:spMk id="17" creationId="{BBE636B0-2399-C66E-58AC-94CA6CAEACE1}"/>
          </ac:spMkLst>
        </pc:spChg>
        <pc:spChg chg="add mod">
          <ac:chgData name="Bohanon, Hank" userId="186dc7a1-2bf7-40b6-9e7e-ff892a86f711" providerId="ADAL" clId="{6572A559-7396-4C9D-AC9A-09878DCF0AEF}" dt="2024-06-04T14:52:23.607" v="1189" actId="20577"/>
          <ac:spMkLst>
            <pc:docMk/>
            <pc:sldMk cId="0" sldId="418"/>
            <ac:spMk id="18" creationId="{D5EFD46F-5AE0-19A8-5EE4-EDB06D35FDAE}"/>
          </ac:spMkLst>
        </pc:spChg>
        <pc:graphicFrameChg chg="add mod">
          <ac:chgData name="Bohanon, Hank" userId="186dc7a1-2bf7-40b6-9e7e-ff892a86f711" providerId="ADAL" clId="{6572A559-7396-4C9D-AC9A-09878DCF0AEF}" dt="2024-06-04T14:50:46.914" v="1151"/>
          <ac:graphicFrameMkLst>
            <pc:docMk/>
            <pc:sldMk cId="0" sldId="418"/>
            <ac:graphicFrameMk id="3" creationId="{A7395100-21FA-A947-14BA-C869983D892E}"/>
          </ac:graphicFrameMkLst>
        </pc:graphicFrameChg>
        <pc:graphicFrameChg chg="add mod">
          <ac:chgData name="Bohanon, Hank" userId="186dc7a1-2bf7-40b6-9e7e-ff892a86f711" providerId="ADAL" clId="{6572A559-7396-4C9D-AC9A-09878DCF0AEF}" dt="2024-06-04T14:50:46.914" v="1151"/>
          <ac:graphicFrameMkLst>
            <pc:docMk/>
            <pc:sldMk cId="0" sldId="418"/>
            <ac:graphicFrameMk id="4" creationId="{CDB62E87-72F3-F274-6922-5600FEAC13E4}"/>
          </ac:graphicFrameMkLst>
        </pc:graphicFrameChg>
        <pc:graphicFrameChg chg="add mod">
          <ac:chgData name="Bohanon, Hank" userId="186dc7a1-2bf7-40b6-9e7e-ff892a86f711" providerId="ADAL" clId="{6572A559-7396-4C9D-AC9A-09878DCF0AEF}" dt="2024-06-04T14:50:47.597" v="1152"/>
          <ac:graphicFrameMkLst>
            <pc:docMk/>
            <pc:sldMk cId="0" sldId="418"/>
            <ac:graphicFrameMk id="8" creationId="{2CB7F9E1-707C-01EC-A61A-E89E82720120}"/>
          </ac:graphicFrameMkLst>
        </pc:graphicFrameChg>
        <pc:graphicFrameChg chg="add mod">
          <ac:chgData name="Bohanon, Hank" userId="186dc7a1-2bf7-40b6-9e7e-ff892a86f711" providerId="ADAL" clId="{6572A559-7396-4C9D-AC9A-09878DCF0AEF}" dt="2024-06-04T14:50:47.597" v="1152"/>
          <ac:graphicFrameMkLst>
            <pc:docMk/>
            <pc:sldMk cId="0" sldId="418"/>
            <ac:graphicFrameMk id="9" creationId="{40A2C7B3-C251-67DC-8EE3-3750B9CB29F9}"/>
          </ac:graphicFrameMkLst>
        </pc:graphicFrameChg>
        <pc:picChg chg="add mod">
          <ac:chgData name="Bohanon, Hank" userId="186dc7a1-2bf7-40b6-9e7e-ff892a86f711" providerId="ADAL" clId="{6572A559-7396-4C9D-AC9A-09878DCF0AEF}" dt="2024-06-04T14:50:48.552" v="1154"/>
          <ac:picMkLst>
            <pc:docMk/>
            <pc:sldMk cId="0" sldId="418"/>
            <ac:picMk id="1025" creationId="{B08A0AA7-8DE6-5C60-AC3C-4B80899261EA}"/>
          </ac:picMkLst>
        </pc:picChg>
        <pc:picChg chg="add mod">
          <ac:chgData name="Bohanon, Hank" userId="186dc7a1-2bf7-40b6-9e7e-ff892a86f711" providerId="ADAL" clId="{6572A559-7396-4C9D-AC9A-09878DCF0AEF}" dt="2024-06-04T14:50:48.552" v="1154"/>
          <ac:picMkLst>
            <pc:docMk/>
            <pc:sldMk cId="0" sldId="418"/>
            <ac:picMk id="1026" creationId="{8A026B0D-9551-3E97-E22E-29FFB39125BE}"/>
          </ac:picMkLst>
        </pc:picChg>
        <pc:picChg chg="add mod">
          <ac:chgData name="Bohanon, Hank" userId="186dc7a1-2bf7-40b6-9e7e-ff892a86f711" providerId="ADAL" clId="{6572A559-7396-4C9D-AC9A-09878DCF0AEF}" dt="2024-06-04T14:50:48.552" v="1154"/>
          <ac:picMkLst>
            <pc:docMk/>
            <pc:sldMk cId="0" sldId="418"/>
            <ac:picMk id="1027" creationId="{BB5D95A7-C620-8354-60A2-441B673DD23A}"/>
          </ac:picMkLst>
        </pc:picChg>
        <pc:picChg chg="add mod">
          <ac:chgData name="Bohanon, Hank" userId="186dc7a1-2bf7-40b6-9e7e-ff892a86f711" providerId="ADAL" clId="{6572A559-7396-4C9D-AC9A-09878DCF0AEF}" dt="2024-06-04T14:50:48.552" v="1154"/>
          <ac:picMkLst>
            <pc:docMk/>
            <pc:sldMk cId="0" sldId="418"/>
            <ac:picMk id="1028" creationId="{5DA0CAFE-AC75-55CE-4AFA-F84497965F64}"/>
          </ac:picMkLst>
        </pc:picChg>
        <pc:picChg chg="add mod">
          <ac:chgData name="Bohanon, Hank" userId="186dc7a1-2bf7-40b6-9e7e-ff892a86f711" providerId="ADAL" clId="{6572A559-7396-4C9D-AC9A-09878DCF0AEF}" dt="2024-06-04T14:50:47.919" v="1153"/>
          <ac:picMkLst>
            <pc:docMk/>
            <pc:sldMk cId="0" sldId="418"/>
            <ac:picMk id="1032" creationId="{4AF060C9-C720-C2D5-8127-5C31DF5FE763}"/>
          </ac:picMkLst>
        </pc:picChg>
        <pc:picChg chg="add mod">
          <ac:chgData name="Bohanon, Hank" userId="186dc7a1-2bf7-40b6-9e7e-ff892a86f711" providerId="ADAL" clId="{6572A559-7396-4C9D-AC9A-09878DCF0AEF}" dt="2024-06-04T14:50:47.919" v="1153"/>
          <ac:picMkLst>
            <pc:docMk/>
            <pc:sldMk cId="0" sldId="418"/>
            <ac:picMk id="1033" creationId="{2565F111-1641-AD0E-0731-B3F313716B2F}"/>
          </ac:picMkLst>
        </pc:picChg>
        <pc:picChg chg="add mod">
          <ac:chgData name="Bohanon, Hank" userId="186dc7a1-2bf7-40b6-9e7e-ff892a86f711" providerId="ADAL" clId="{6572A559-7396-4C9D-AC9A-09878DCF0AEF}" dt="2024-06-04T14:50:47.919" v="1153"/>
          <ac:picMkLst>
            <pc:docMk/>
            <pc:sldMk cId="0" sldId="418"/>
            <ac:picMk id="1034" creationId="{BB5CED7E-9DE8-5156-2489-075D45B4AAEF}"/>
          </ac:picMkLst>
        </pc:picChg>
        <pc:picChg chg="add mod">
          <ac:chgData name="Bohanon, Hank" userId="186dc7a1-2bf7-40b6-9e7e-ff892a86f711" providerId="ADAL" clId="{6572A559-7396-4C9D-AC9A-09878DCF0AEF}" dt="2024-06-04T14:50:47.919" v="1153"/>
          <ac:picMkLst>
            <pc:docMk/>
            <pc:sldMk cId="0" sldId="418"/>
            <ac:picMk id="1035" creationId="{8EC12356-2284-E72F-5C2C-0A3DC54DE616}"/>
          </ac:picMkLst>
        </pc:picChg>
      </pc:sldChg>
      <pc:sldChg chg="addSp modSp">
        <pc:chgData name="Bohanon, Hank" userId="186dc7a1-2bf7-40b6-9e7e-ff892a86f711" providerId="ADAL" clId="{6572A559-7396-4C9D-AC9A-09878DCF0AEF}" dt="2024-06-04T14:52:46.662" v="1202"/>
        <pc:sldMkLst>
          <pc:docMk/>
          <pc:sldMk cId="0" sldId="419"/>
        </pc:sldMkLst>
        <pc:spChg chg="add mod">
          <ac:chgData name="Bohanon, Hank" userId="186dc7a1-2bf7-40b6-9e7e-ff892a86f711" providerId="ADAL" clId="{6572A559-7396-4C9D-AC9A-09878DCF0AEF}" dt="2024-06-04T14:52:46.662" v="1202"/>
          <ac:spMkLst>
            <pc:docMk/>
            <pc:sldMk cId="0" sldId="419"/>
            <ac:spMk id="2" creationId="{6ABFFB1F-59C8-AD4C-50CF-93F0347C4F15}"/>
          </ac:spMkLst>
        </pc:spChg>
        <pc:spChg chg="add mod">
          <ac:chgData name="Bohanon, Hank" userId="186dc7a1-2bf7-40b6-9e7e-ff892a86f711" providerId="ADAL" clId="{6572A559-7396-4C9D-AC9A-09878DCF0AEF}" dt="2024-06-04T14:52:46.662" v="1202"/>
          <ac:spMkLst>
            <pc:docMk/>
            <pc:sldMk cId="0" sldId="419"/>
            <ac:spMk id="3" creationId="{89A51077-0989-05D0-9910-31CD8586F533}"/>
          </ac:spMkLst>
        </pc:spChg>
        <pc:spChg chg="add mod">
          <ac:chgData name="Bohanon, Hank" userId="186dc7a1-2bf7-40b6-9e7e-ff892a86f711" providerId="ADAL" clId="{6572A559-7396-4C9D-AC9A-09878DCF0AEF}" dt="2024-06-04T14:52:46.662" v="1202"/>
          <ac:spMkLst>
            <pc:docMk/>
            <pc:sldMk cId="0" sldId="419"/>
            <ac:spMk id="4" creationId="{BEFB36CD-26B9-CF41-CD82-26690320CDCF}"/>
          </ac:spMkLst>
        </pc:spChg>
        <pc:spChg chg="add mod">
          <ac:chgData name="Bohanon, Hank" userId="186dc7a1-2bf7-40b6-9e7e-ff892a86f711" providerId="ADAL" clId="{6572A559-7396-4C9D-AC9A-09878DCF0AEF}" dt="2024-06-04T14:52:46.662" v="1202"/>
          <ac:spMkLst>
            <pc:docMk/>
            <pc:sldMk cId="0" sldId="419"/>
            <ac:spMk id="5" creationId="{99D4D8FB-E1F3-8815-B22F-00A6D34ED4F0}"/>
          </ac:spMkLst>
        </pc:spChg>
      </pc:sldChg>
      <pc:sldChg chg="modSp add mod">
        <pc:chgData name="Bohanon, Hank" userId="186dc7a1-2bf7-40b6-9e7e-ff892a86f711" providerId="ADAL" clId="{6572A559-7396-4C9D-AC9A-09878DCF0AEF}" dt="2024-05-31T20:11:04.760" v="48" actId="27636"/>
        <pc:sldMkLst>
          <pc:docMk/>
          <pc:sldMk cId="1668566483" sldId="431"/>
        </pc:sldMkLst>
        <pc:spChg chg="mod">
          <ac:chgData name="Bohanon, Hank" userId="186dc7a1-2bf7-40b6-9e7e-ff892a86f711" providerId="ADAL" clId="{6572A559-7396-4C9D-AC9A-09878DCF0AEF}" dt="2024-05-31T20:11:04.760" v="48" actId="27636"/>
          <ac:spMkLst>
            <pc:docMk/>
            <pc:sldMk cId="1668566483" sldId="431"/>
            <ac:spMk id="3" creationId="{00000000-0000-0000-0000-000000000000}"/>
          </ac:spMkLst>
        </pc:spChg>
      </pc:sldChg>
      <pc:sldChg chg="addSp delSp modSp add mod">
        <pc:chgData name="Bohanon, Hank" userId="186dc7a1-2bf7-40b6-9e7e-ff892a86f711" providerId="ADAL" clId="{6572A559-7396-4C9D-AC9A-09878DCF0AEF}" dt="2024-06-13T03:13:15.745" v="1246" actId="1035"/>
        <pc:sldMkLst>
          <pc:docMk/>
          <pc:sldMk cId="832780993" sldId="443"/>
        </pc:sldMkLst>
        <pc:picChg chg="add mod">
          <ac:chgData name="Bohanon, Hank" userId="186dc7a1-2bf7-40b6-9e7e-ff892a86f711" providerId="ADAL" clId="{6572A559-7396-4C9D-AC9A-09878DCF0AEF}" dt="2024-06-13T03:13:15.745" v="1246" actId="1035"/>
          <ac:picMkLst>
            <pc:docMk/>
            <pc:sldMk cId="832780993" sldId="443"/>
            <ac:picMk id="4" creationId="{5AEFD654-D4D7-463A-9825-A917F79A0B8E}"/>
          </ac:picMkLst>
        </pc:picChg>
        <pc:picChg chg="del">
          <ac:chgData name="Bohanon, Hank" userId="186dc7a1-2bf7-40b6-9e7e-ff892a86f711" providerId="ADAL" clId="{6572A559-7396-4C9D-AC9A-09878DCF0AEF}" dt="2024-06-13T03:11:39.214" v="1213" actId="478"/>
          <ac:picMkLst>
            <pc:docMk/>
            <pc:sldMk cId="832780993" sldId="443"/>
            <ac:picMk id="5" creationId="{00000000-0000-0000-0000-000000000000}"/>
          </ac:picMkLst>
        </pc:picChg>
        <pc:picChg chg="add mod">
          <ac:chgData name="Bohanon, Hank" userId="186dc7a1-2bf7-40b6-9e7e-ff892a86f711" providerId="ADAL" clId="{6572A559-7396-4C9D-AC9A-09878DCF0AEF}" dt="2024-06-13T03:13:15.745" v="1246" actId="1035"/>
          <ac:picMkLst>
            <pc:docMk/>
            <pc:sldMk cId="832780993" sldId="443"/>
            <ac:picMk id="7" creationId="{130FA302-17B1-FFE5-720B-FB8126209611}"/>
          </ac:picMkLst>
        </pc:picChg>
      </pc:sldChg>
      <pc:sldChg chg="modSp mod">
        <pc:chgData name="Bohanon, Hank" userId="186dc7a1-2bf7-40b6-9e7e-ff892a86f711" providerId="ADAL" clId="{6572A559-7396-4C9D-AC9A-09878DCF0AEF}" dt="2024-06-04T14:44:06.522" v="1133" actId="20577"/>
        <pc:sldMkLst>
          <pc:docMk/>
          <pc:sldMk cId="4001160331" sldId="446"/>
        </pc:sldMkLst>
        <pc:spChg chg="mod">
          <ac:chgData name="Bohanon, Hank" userId="186dc7a1-2bf7-40b6-9e7e-ff892a86f711" providerId="ADAL" clId="{6572A559-7396-4C9D-AC9A-09878DCF0AEF}" dt="2024-06-04T14:44:06.522" v="1133" actId="20577"/>
          <ac:spMkLst>
            <pc:docMk/>
            <pc:sldMk cId="4001160331" sldId="446"/>
            <ac:spMk id="3" creationId="{00000000-0000-0000-0000-000000000000}"/>
          </ac:spMkLst>
        </pc:spChg>
      </pc:sldChg>
      <pc:sldChg chg="modSp mod">
        <pc:chgData name="Bohanon, Hank" userId="186dc7a1-2bf7-40b6-9e7e-ff892a86f711" providerId="ADAL" clId="{6572A559-7396-4C9D-AC9A-09878DCF0AEF}" dt="2024-06-03T20:31:21.351" v="981" actId="20577"/>
        <pc:sldMkLst>
          <pc:docMk/>
          <pc:sldMk cId="1327161455" sldId="456"/>
        </pc:sldMkLst>
        <pc:spChg chg="mod">
          <ac:chgData name="Bohanon, Hank" userId="186dc7a1-2bf7-40b6-9e7e-ff892a86f711" providerId="ADAL" clId="{6572A559-7396-4C9D-AC9A-09878DCF0AEF}" dt="2024-06-03T20:31:21.351" v="981" actId="20577"/>
          <ac:spMkLst>
            <pc:docMk/>
            <pc:sldMk cId="1327161455" sldId="456"/>
            <ac:spMk id="3" creationId="{00000000-0000-0000-0000-000000000000}"/>
          </ac:spMkLst>
        </pc:spChg>
      </pc:sldChg>
      <pc:sldChg chg="modSp add mod">
        <pc:chgData name="Bohanon, Hank" userId="186dc7a1-2bf7-40b6-9e7e-ff892a86f711" providerId="ADAL" clId="{6572A559-7396-4C9D-AC9A-09878DCF0AEF}" dt="2024-06-14T08:30:25.512" v="1315" actId="6549"/>
        <pc:sldMkLst>
          <pc:docMk/>
          <pc:sldMk cId="3574342830" sldId="512"/>
        </pc:sldMkLst>
        <pc:spChg chg="mod">
          <ac:chgData name="Bohanon, Hank" userId="186dc7a1-2bf7-40b6-9e7e-ff892a86f711" providerId="ADAL" clId="{6572A559-7396-4C9D-AC9A-09878DCF0AEF}" dt="2024-06-14T08:30:25.512" v="1315" actId="6549"/>
          <ac:spMkLst>
            <pc:docMk/>
            <pc:sldMk cId="3574342830" sldId="512"/>
            <ac:spMk id="6" creationId="{DA2227A7-ACDA-4C3D-B820-3366B716D363}"/>
          </ac:spMkLst>
        </pc:spChg>
      </pc:sldChg>
      <pc:sldChg chg="modSp mod">
        <pc:chgData name="Bohanon, Hank" userId="186dc7a1-2bf7-40b6-9e7e-ff892a86f711" providerId="ADAL" clId="{6572A559-7396-4C9D-AC9A-09878DCF0AEF}" dt="2024-06-04T14:41:43.102" v="1102" actId="20577"/>
        <pc:sldMkLst>
          <pc:docMk/>
          <pc:sldMk cId="711152338" sldId="514"/>
        </pc:sldMkLst>
        <pc:spChg chg="mod">
          <ac:chgData name="Bohanon, Hank" userId="186dc7a1-2bf7-40b6-9e7e-ff892a86f711" providerId="ADAL" clId="{6572A559-7396-4C9D-AC9A-09878DCF0AEF}" dt="2024-06-04T14:41:43.102" v="1102" actId="20577"/>
          <ac:spMkLst>
            <pc:docMk/>
            <pc:sldMk cId="711152338" sldId="514"/>
            <ac:spMk id="2" creationId="{C4E89045-EACB-4F92-8BDD-869A4C336A91}"/>
          </ac:spMkLst>
        </pc:spChg>
      </pc:sldChg>
      <pc:sldChg chg="modSp mod">
        <pc:chgData name="Bohanon, Hank" userId="186dc7a1-2bf7-40b6-9e7e-ff892a86f711" providerId="ADAL" clId="{6572A559-7396-4C9D-AC9A-09878DCF0AEF}" dt="2024-06-14T08:42:41.122" v="1326" actId="20577"/>
        <pc:sldMkLst>
          <pc:docMk/>
          <pc:sldMk cId="689975178" sldId="517"/>
        </pc:sldMkLst>
        <pc:spChg chg="mod">
          <ac:chgData name="Bohanon, Hank" userId="186dc7a1-2bf7-40b6-9e7e-ff892a86f711" providerId="ADAL" clId="{6572A559-7396-4C9D-AC9A-09878DCF0AEF}" dt="2024-06-14T08:42:41.122" v="1326" actId="20577"/>
          <ac:spMkLst>
            <pc:docMk/>
            <pc:sldMk cId="689975178" sldId="517"/>
            <ac:spMk id="2" creationId="{BC10B050-6A1B-43A7-A5F8-5F2381395D98}"/>
          </ac:spMkLst>
        </pc:spChg>
      </pc:sldChg>
      <pc:sldChg chg="modSp mod">
        <pc:chgData name="Bohanon, Hank" userId="186dc7a1-2bf7-40b6-9e7e-ff892a86f711" providerId="ADAL" clId="{6572A559-7396-4C9D-AC9A-09878DCF0AEF}" dt="2024-06-03T20:59:20.761" v="1055" actId="20577"/>
        <pc:sldMkLst>
          <pc:docMk/>
          <pc:sldMk cId="453912353" sldId="518"/>
        </pc:sldMkLst>
        <pc:spChg chg="mod">
          <ac:chgData name="Bohanon, Hank" userId="186dc7a1-2bf7-40b6-9e7e-ff892a86f711" providerId="ADAL" clId="{6572A559-7396-4C9D-AC9A-09878DCF0AEF}" dt="2024-06-03T20:59:20.761" v="1055" actId="20577"/>
          <ac:spMkLst>
            <pc:docMk/>
            <pc:sldMk cId="453912353" sldId="518"/>
            <ac:spMk id="3" creationId="{64B43F33-AF3E-448D-BEBA-900BBF975D9D}"/>
          </ac:spMkLst>
        </pc:spChg>
      </pc:sldChg>
      <pc:sldChg chg="modSp mod">
        <pc:chgData name="Bohanon, Hank" userId="186dc7a1-2bf7-40b6-9e7e-ff892a86f711" providerId="ADAL" clId="{6572A559-7396-4C9D-AC9A-09878DCF0AEF}" dt="2024-06-03T21:01:57.928" v="1075" actId="20577"/>
        <pc:sldMkLst>
          <pc:docMk/>
          <pc:sldMk cId="2438363135" sldId="521"/>
        </pc:sldMkLst>
        <pc:spChg chg="mod">
          <ac:chgData name="Bohanon, Hank" userId="186dc7a1-2bf7-40b6-9e7e-ff892a86f711" providerId="ADAL" clId="{6572A559-7396-4C9D-AC9A-09878DCF0AEF}" dt="2024-06-03T21:01:51.731" v="1057" actId="27636"/>
          <ac:spMkLst>
            <pc:docMk/>
            <pc:sldMk cId="2438363135" sldId="521"/>
            <ac:spMk id="3" creationId="{B193048A-5294-4D82-B914-7EA3E24BDD92}"/>
          </ac:spMkLst>
        </pc:spChg>
        <pc:spChg chg="mod">
          <ac:chgData name="Bohanon, Hank" userId="186dc7a1-2bf7-40b6-9e7e-ff892a86f711" providerId="ADAL" clId="{6572A559-7396-4C9D-AC9A-09878DCF0AEF}" dt="2024-06-03T21:01:57.928" v="1075" actId="20577"/>
          <ac:spMkLst>
            <pc:docMk/>
            <pc:sldMk cId="2438363135" sldId="521"/>
            <ac:spMk id="4" creationId="{C26C0E1F-A101-4544-8B41-A2FEC685C5FF}"/>
          </ac:spMkLst>
        </pc:spChg>
      </pc:sldChg>
      <pc:sldChg chg="modSp mod">
        <pc:chgData name="Bohanon, Hank" userId="186dc7a1-2bf7-40b6-9e7e-ff892a86f711" providerId="ADAL" clId="{6572A559-7396-4C9D-AC9A-09878DCF0AEF}" dt="2024-06-03T20:56:22.713" v="1047" actId="20577"/>
        <pc:sldMkLst>
          <pc:docMk/>
          <pc:sldMk cId="3107144957" sldId="534"/>
        </pc:sldMkLst>
        <pc:spChg chg="mod">
          <ac:chgData name="Bohanon, Hank" userId="186dc7a1-2bf7-40b6-9e7e-ff892a86f711" providerId="ADAL" clId="{6572A559-7396-4C9D-AC9A-09878DCF0AEF}" dt="2024-06-03T20:56:22.713" v="1047" actId="20577"/>
          <ac:spMkLst>
            <pc:docMk/>
            <pc:sldMk cId="3107144957" sldId="534"/>
            <ac:spMk id="2" creationId="{B65FA707-18B4-D94D-9E71-6D0529A283F8}"/>
          </ac:spMkLst>
        </pc:spChg>
      </pc:sldChg>
      <pc:sldChg chg="modSp mod">
        <pc:chgData name="Bohanon, Hank" userId="186dc7a1-2bf7-40b6-9e7e-ff892a86f711" providerId="ADAL" clId="{6572A559-7396-4C9D-AC9A-09878DCF0AEF}" dt="2024-06-03T21:03:25.568" v="1078" actId="20577"/>
        <pc:sldMkLst>
          <pc:docMk/>
          <pc:sldMk cId="4237821388" sldId="535"/>
        </pc:sldMkLst>
        <pc:spChg chg="mod">
          <ac:chgData name="Bohanon, Hank" userId="186dc7a1-2bf7-40b6-9e7e-ff892a86f711" providerId="ADAL" clId="{6572A559-7396-4C9D-AC9A-09878DCF0AEF}" dt="2024-06-03T21:03:25.568" v="1078" actId="20577"/>
          <ac:spMkLst>
            <pc:docMk/>
            <pc:sldMk cId="4237821388" sldId="535"/>
            <ac:spMk id="4" creationId="{1DFFD2E2-23AA-204E-ABEA-7C0B11732E17}"/>
          </ac:spMkLst>
        </pc:spChg>
      </pc:sldChg>
      <pc:sldChg chg="modSp mod">
        <pc:chgData name="Bohanon, Hank" userId="186dc7a1-2bf7-40b6-9e7e-ff892a86f711" providerId="ADAL" clId="{6572A559-7396-4C9D-AC9A-09878DCF0AEF}" dt="2024-06-04T14:45:31.501" v="1145" actId="20577"/>
        <pc:sldMkLst>
          <pc:docMk/>
          <pc:sldMk cId="930128599" sldId="537"/>
        </pc:sldMkLst>
        <pc:spChg chg="mod">
          <ac:chgData name="Bohanon, Hank" userId="186dc7a1-2bf7-40b6-9e7e-ff892a86f711" providerId="ADAL" clId="{6572A559-7396-4C9D-AC9A-09878DCF0AEF}" dt="2024-06-04T14:45:31.501" v="1145" actId="20577"/>
          <ac:spMkLst>
            <pc:docMk/>
            <pc:sldMk cId="930128599" sldId="537"/>
            <ac:spMk id="2" creationId="{AE2409D2-38EF-EE42-8431-CBAC849DF917}"/>
          </ac:spMkLst>
        </pc:spChg>
      </pc:sldChg>
      <pc:sldChg chg="modSp mod">
        <pc:chgData name="Bohanon, Hank" userId="186dc7a1-2bf7-40b6-9e7e-ff892a86f711" providerId="ADAL" clId="{6572A559-7396-4C9D-AC9A-09878DCF0AEF}" dt="2024-06-14T08:25:42.781" v="1288" actId="20577"/>
        <pc:sldMkLst>
          <pc:docMk/>
          <pc:sldMk cId="55224822" sldId="3581"/>
        </pc:sldMkLst>
        <pc:spChg chg="mod">
          <ac:chgData name="Bohanon, Hank" userId="186dc7a1-2bf7-40b6-9e7e-ff892a86f711" providerId="ADAL" clId="{6572A559-7396-4C9D-AC9A-09878DCF0AEF}" dt="2024-06-14T08:25:42.781" v="1288" actId="20577"/>
          <ac:spMkLst>
            <pc:docMk/>
            <pc:sldMk cId="55224822" sldId="3581"/>
            <ac:spMk id="3" creationId="{47B872FF-43BF-7749-AF73-91894E0620CE}"/>
          </ac:spMkLst>
        </pc:spChg>
      </pc:sldChg>
      <pc:sldChg chg="modSp add mod">
        <pc:chgData name="Bohanon, Hank" userId="186dc7a1-2bf7-40b6-9e7e-ff892a86f711" providerId="ADAL" clId="{6572A559-7396-4C9D-AC9A-09878DCF0AEF}" dt="2024-06-14T08:29:58.641" v="1314" actId="20577"/>
        <pc:sldMkLst>
          <pc:docMk/>
          <pc:sldMk cId="2605695387" sldId="3588"/>
        </pc:sldMkLst>
        <pc:spChg chg="mod">
          <ac:chgData name="Bohanon, Hank" userId="186dc7a1-2bf7-40b6-9e7e-ff892a86f711" providerId="ADAL" clId="{6572A559-7396-4C9D-AC9A-09878DCF0AEF}" dt="2024-06-14T08:29:58.641" v="1314" actId="20577"/>
          <ac:spMkLst>
            <pc:docMk/>
            <pc:sldMk cId="2605695387" sldId="3588"/>
            <ac:spMk id="2" creationId="{717C7E88-E8AB-637D-A26A-FBF5908BDA0A}"/>
          </ac:spMkLst>
        </pc:spChg>
        <pc:spChg chg="mod">
          <ac:chgData name="Bohanon, Hank" userId="186dc7a1-2bf7-40b6-9e7e-ff892a86f711" providerId="ADAL" clId="{6572A559-7396-4C9D-AC9A-09878DCF0AEF}" dt="2024-06-14T08:29:55.031" v="1307" actId="20577"/>
          <ac:spMkLst>
            <pc:docMk/>
            <pc:sldMk cId="2605695387" sldId="3588"/>
            <ac:spMk id="3" creationId="{40547E27-CB7B-2406-DE00-EE74B29153EB}"/>
          </ac:spMkLst>
        </pc:spChg>
      </pc:sldChg>
      <pc:sldChg chg="del">
        <pc:chgData name="Bohanon, Hank" userId="186dc7a1-2bf7-40b6-9e7e-ff892a86f711" providerId="ADAL" clId="{6572A559-7396-4C9D-AC9A-09878DCF0AEF}" dt="2024-05-31T18:13:19.050" v="26" actId="2696"/>
        <pc:sldMkLst>
          <pc:docMk/>
          <pc:sldMk cId="3085578518" sldId="3588"/>
        </pc:sldMkLst>
      </pc:sldChg>
      <pc:sldChg chg="addSp delSp modSp mod">
        <pc:chgData name="Bohanon, Hank" userId="186dc7a1-2bf7-40b6-9e7e-ff892a86f711" providerId="ADAL" clId="{6572A559-7396-4C9D-AC9A-09878DCF0AEF}" dt="2024-06-14T00:41:45.741" v="1285" actId="27636"/>
        <pc:sldMkLst>
          <pc:docMk/>
          <pc:sldMk cId="1088047712" sldId="3590"/>
        </pc:sldMkLst>
        <pc:spChg chg="mod">
          <ac:chgData name="Bohanon, Hank" userId="186dc7a1-2bf7-40b6-9e7e-ff892a86f711" providerId="ADAL" clId="{6572A559-7396-4C9D-AC9A-09878DCF0AEF}" dt="2024-06-14T00:41:45.741" v="1285" actId="27636"/>
          <ac:spMkLst>
            <pc:docMk/>
            <pc:sldMk cId="1088047712" sldId="3590"/>
            <ac:spMk id="2" creationId="{F417058C-9C00-E3B2-4C2F-841FCEEE3064}"/>
          </ac:spMkLst>
        </pc:spChg>
        <pc:spChg chg="mod">
          <ac:chgData name="Bohanon, Hank" userId="186dc7a1-2bf7-40b6-9e7e-ff892a86f711" providerId="ADAL" clId="{6572A559-7396-4C9D-AC9A-09878DCF0AEF}" dt="2024-05-31T18:17:57.295" v="37" actId="20577"/>
          <ac:spMkLst>
            <pc:docMk/>
            <pc:sldMk cId="1088047712" sldId="3590"/>
            <ac:spMk id="10" creationId="{900EA087-995F-BFFD-1093-C9AD6116E045}"/>
          </ac:spMkLst>
        </pc:spChg>
        <pc:picChg chg="add mod">
          <ac:chgData name="Bohanon, Hank" userId="186dc7a1-2bf7-40b6-9e7e-ff892a86f711" providerId="ADAL" clId="{6572A559-7396-4C9D-AC9A-09878DCF0AEF}" dt="2024-05-31T18:17:32.300" v="34" actId="1076"/>
          <ac:picMkLst>
            <pc:docMk/>
            <pc:sldMk cId="1088047712" sldId="3590"/>
            <ac:picMk id="5" creationId="{DBDDA528-CF2A-C4B6-D644-1102EF55E4BF}"/>
          </ac:picMkLst>
        </pc:picChg>
        <pc:picChg chg="del">
          <ac:chgData name="Bohanon, Hank" userId="186dc7a1-2bf7-40b6-9e7e-ff892a86f711" providerId="ADAL" clId="{6572A559-7396-4C9D-AC9A-09878DCF0AEF}" dt="2024-05-31T18:17:15.730" v="28" actId="478"/>
          <ac:picMkLst>
            <pc:docMk/>
            <pc:sldMk cId="1088047712" sldId="3590"/>
            <ac:picMk id="6" creationId="{F0C87CAF-018E-05A1-B23C-4D22FF906E0E}"/>
          </ac:picMkLst>
        </pc:picChg>
        <pc:picChg chg="add mod">
          <ac:chgData name="Bohanon, Hank" userId="186dc7a1-2bf7-40b6-9e7e-ff892a86f711" providerId="ADAL" clId="{6572A559-7396-4C9D-AC9A-09878DCF0AEF}" dt="2024-05-31T18:20:42.958" v="42" actId="1076"/>
          <ac:picMkLst>
            <pc:docMk/>
            <pc:sldMk cId="1088047712" sldId="3590"/>
            <ac:picMk id="8" creationId="{B7B688F5-0A12-6262-3846-B2BB65A1FFBF}"/>
          </ac:picMkLst>
        </pc:picChg>
        <pc:picChg chg="del">
          <ac:chgData name="Bohanon, Hank" userId="186dc7a1-2bf7-40b6-9e7e-ff892a86f711" providerId="ADAL" clId="{6572A559-7396-4C9D-AC9A-09878DCF0AEF}" dt="2024-05-31T18:18:00.333" v="38" actId="478"/>
          <ac:picMkLst>
            <pc:docMk/>
            <pc:sldMk cId="1088047712" sldId="3590"/>
            <ac:picMk id="9" creationId="{53BA738D-66C0-C409-642C-A249E737D5FF}"/>
          </ac:picMkLst>
        </pc:picChg>
      </pc:sldChg>
      <pc:sldChg chg="mod modShow">
        <pc:chgData name="Bohanon, Hank" userId="186dc7a1-2bf7-40b6-9e7e-ff892a86f711" providerId="ADAL" clId="{6572A559-7396-4C9D-AC9A-09878DCF0AEF}" dt="2024-06-03T19:01:42.314" v="878" actId="729"/>
        <pc:sldMkLst>
          <pc:docMk/>
          <pc:sldMk cId="1302011029" sldId="3591"/>
        </pc:sldMkLst>
      </pc:sldChg>
      <pc:sldChg chg="mod modShow">
        <pc:chgData name="Bohanon, Hank" userId="186dc7a1-2bf7-40b6-9e7e-ff892a86f711" providerId="ADAL" clId="{6572A559-7396-4C9D-AC9A-09878DCF0AEF}" dt="2024-06-03T19:04:13.496" v="898" actId="729"/>
        <pc:sldMkLst>
          <pc:docMk/>
          <pc:sldMk cId="0" sldId="3596"/>
        </pc:sldMkLst>
      </pc:sldChg>
      <pc:sldChg chg="modSp mod">
        <pc:chgData name="Bohanon, Hank" userId="186dc7a1-2bf7-40b6-9e7e-ff892a86f711" providerId="ADAL" clId="{6572A559-7396-4C9D-AC9A-09878DCF0AEF}" dt="2024-06-04T14:40:31.434" v="1092" actId="20577"/>
        <pc:sldMkLst>
          <pc:docMk/>
          <pc:sldMk cId="2519011738" sldId="3599"/>
        </pc:sldMkLst>
        <pc:spChg chg="mod">
          <ac:chgData name="Bohanon, Hank" userId="186dc7a1-2bf7-40b6-9e7e-ff892a86f711" providerId="ADAL" clId="{6572A559-7396-4C9D-AC9A-09878DCF0AEF}" dt="2024-06-04T14:40:31.434" v="1092" actId="20577"/>
          <ac:spMkLst>
            <pc:docMk/>
            <pc:sldMk cId="2519011738" sldId="3599"/>
            <ac:spMk id="3" creationId="{F31708A2-CD3C-48A1-3B58-9A35DDCF411C}"/>
          </ac:spMkLst>
        </pc:spChg>
      </pc:sldChg>
      <pc:sldChg chg="modSp mod">
        <pc:chgData name="Bohanon, Hank" userId="186dc7a1-2bf7-40b6-9e7e-ff892a86f711" providerId="ADAL" clId="{6572A559-7396-4C9D-AC9A-09878DCF0AEF}" dt="2024-06-04T14:40:53.760" v="1094" actId="20577"/>
        <pc:sldMkLst>
          <pc:docMk/>
          <pc:sldMk cId="3283467742" sldId="3603"/>
        </pc:sldMkLst>
        <pc:spChg chg="mod">
          <ac:chgData name="Bohanon, Hank" userId="186dc7a1-2bf7-40b6-9e7e-ff892a86f711" providerId="ADAL" clId="{6572A559-7396-4C9D-AC9A-09878DCF0AEF}" dt="2024-06-04T14:40:53.760" v="1094" actId="20577"/>
          <ac:spMkLst>
            <pc:docMk/>
            <pc:sldMk cId="3283467742" sldId="3603"/>
            <ac:spMk id="3" creationId="{A35C45A4-6B2B-AE82-1723-2D45CC57FA4D}"/>
          </ac:spMkLst>
        </pc:spChg>
      </pc:sldChg>
      <pc:sldChg chg="modSp mod">
        <pc:chgData name="Bohanon, Hank" userId="186dc7a1-2bf7-40b6-9e7e-ff892a86f711" providerId="ADAL" clId="{6572A559-7396-4C9D-AC9A-09878DCF0AEF}" dt="2024-06-04T14:41:14.651" v="1096" actId="20577"/>
        <pc:sldMkLst>
          <pc:docMk/>
          <pc:sldMk cId="3857204000" sldId="3609"/>
        </pc:sldMkLst>
        <pc:spChg chg="mod">
          <ac:chgData name="Bohanon, Hank" userId="186dc7a1-2bf7-40b6-9e7e-ff892a86f711" providerId="ADAL" clId="{6572A559-7396-4C9D-AC9A-09878DCF0AEF}" dt="2024-06-04T14:41:14.651" v="1096" actId="20577"/>
          <ac:spMkLst>
            <pc:docMk/>
            <pc:sldMk cId="3857204000" sldId="3609"/>
            <ac:spMk id="3" creationId="{599446C5-31FC-FA20-CD6E-5BA176CFD706}"/>
          </ac:spMkLst>
        </pc:spChg>
      </pc:sldChg>
      <pc:sldChg chg="modSp mod">
        <pc:chgData name="Bohanon, Hank" userId="186dc7a1-2bf7-40b6-9e7e-ff892a86f711" providerId="ADAL" clId="{6572A559-7396-4C9D-AC9A-09878DCF0AEF}" dt="2024-06-04T14:44:01.609" v="1131" actId="20577"/>
        <pc:sldMkLst>
          <pc:docMk/>
          <pc:sldMk cId="4277240295" sldId="3614"/>
        </pc:sldMkLst>
        <pc:spChg chg="mod">
          <ac:chgData name="Bohanon, Hank" userId="186dc7a1-2bf7-40b6-9e7e-ff892a86f711" providerId="ADAL" clId="{6572A559-7396-4C9D-AC9A-09878DCF0AEF}" dt="2024-06-04T14:44:01.609" v="1131" actId="20577"/>
          <ac:spMkLst>
            <pc:docMk/>
            <pc:sldMk cId="4277240295" sldId="3614"/>
            <ac:spMk id="3" creationId="{08BF79B8-EC11-E8A9-CC16-33845BF121C9}"/>
          </ac:spMkLst>
        </pc:spChg>
      </pc:sldChg>
      <pc:sldChg chg="modSp mod">
        <pc:chgData name="Bohanon, Hank" userId="186dc7a1-2bf7-40b6-9e7e-ff892a86f711" providerId="ADAL" clId="{6572A559-7396-4C9D-AC9A-09878DCF0AEF}" dt="2024-06-04T14:41:36.745" v="1100" actId="20577"/>
        <pc:sldMkLst>
          <pc:docMk/>
          <pc:sldMk cId="1659176534" sldId="3618"/>
        </pc:sldMkLst>
        <pc:spChg chg="mod">
          <ac:chgData name="Bohanon, Hank" userId="186dc7a1-2bf7-40b6-9e7e-ff892a86f711" providerId="ADAL" clId="{6572A559-7396-4C9D-AC9A-09878DCF0AEF}" dt="2024-06-04T14:41:36.745" v="1100" actId="20577"/>
          <ac:spMkLst>
            <pc:docMk/>
            <pc:sldMk cId="1659176534" sldId="3618"/>
            <ac:spMk id="6" creationId="{A1165DE4-9C06-5027-986C-4CEAD103F94A}"/>
          </ac:spMkLst>
        </pc:spChg>
      </pc:sldChg>
      <pc:sldChg chg="modSp mod">
        <pc:chgData name="Bohanon, Hank" userId="186dc7a1-2bf7-40b6-9e7e-ff892a86f711" providerId="ADAL" clId="{6572A559-7396-4C9D-AC9A-09878DCF0AEF}" dt="2024-06-04T14:42:30.579" v="1112" actId="20577"/>
        <pc:sldMkLst>
          <pc:docMk/>
          <pc:sldMk cId="465594945" sldId="3621"/>
        </pc:sldMkLst>
        <pc:spChg chg="mod">
          <ac:chgData name="Bohanon, Hank" userId="186dc7a1-2bf7-40b6-9e7e-ff892a86f711" providerId="ADAL" clId="{6572A559-7396-4C9D-AC9A-09878DCF0AEF}" dt="2024-06-04T14:42:30.579" v="1112" actId="20577"/>
          <ac:spMkLst>
            <pc:docMk/>
            <pc:sldMk cId="465594945" sldId="3621"/>
            <ac:spMk id="3" creationId="{0077EA92-4843-55BE-5BEA-ECCADFDA612D}"/>
          </ac:spMkLst>
        </pc:spChg>
      </pc:sldChg>
      <pc:sldChg chg="modSp mod">
        <pc:chgData name="Bohanon, Hank" userId="186dc7a1-2bf7-40b6-9e7e-ff892a86f711" providerId="ADAL" clId="{6572A559-7396-4C9D-AC9A-09878DCF0AEF}" dt="2024-06-04T14:44:33.056" v="1141" actId="20577"/>
        <pc:sldMkLst>
          <pc:docMk/>
          <pc:sldMk cId="957794108" sldId="3627"/>
        </pc:sldMkLst>
        <pc:spChg chg="mod">
          <ac:chgData name="Bohanon, Hank" userId="186dc7a1-2bf7-40b6-9e7e-ff892a86f711" providerId="ADAL" clId="{6572A559-7396-4C9D-AC9A-09878DCF0AEF}" dt="2024-06-04T14:44:33.056" v="1141" actId="20577"/>
          <ac:spMkLst>
            <pc:docMk/>
            <pc:sldMk cId="957794108" sldId="3627"/>
            <ac:spMk id="3" creationId="{00000000-0000-0000-0000-000000000000}"/>
          </ac:spMkLst>
        </pc:spChg>
      </pc:sldChg>
      <pc:sldChg chg="modSp mod">
        <pc:chgData name="Bohanon, Hank" userId="186dc7a1-2bf7-40b6-9e7e-ff892a86f711" providerId="ADAL" clId="{6572A559-7396-4C9D-AC9A-09878DCF0AEF}" dt="2024-06-03T21:02:58.377" v="1076" actId="20577"/>
        <pc:sldMkLst>
          <pc:docMk/>
          <pc:sldMk cId="1525442716" sldId="3640"/>
        </pc:sldMkLst>
        <pc:spChg chg="mod">
          <ac:chgData name="Bohanon, Hank" userId="186dc7a1-2bf7-40b6-9e7e-ff892a86f711" providerId="ADAL" clId="{6572A559-7396-4C9D-AC9A-09878DCF0AEF}" dt="2024-06-03T21:02:58.377" v="1076" actId="20577"/>
          <ac:spMkLst>
            <pc:docMk/>
            <pc:sldMk cId="1525442716" sldId="3640"/>
            <ac:spMk id="2" creationId="{842B3914-B139-ADBD-E0BA-DE2DBD2EAE44}"/>
          </ac:spMkLst>
        </pc:spChg>
        <pc:spChg chg="mod">
          <ac:chgData name="Bohanon, Hank" userId="186dc7a1-2bf7-40b6-9e7e-ff892a86f711" providerId="ADAL" clId="{6572A559-7396-4C9D-AC9A-09878DCF0AEF}" dt="2024-06-03T19:03:06.576" v="897" actId="20577"/>
          <ac:spMkLst>
            <pc:docMk/>
            <pc:sldMk cId="1525442716" sldId="3640"/>
            <ac:spMk id="3" creationId="{48B1225A-7414-52E0-FCF7-8E1BCBB45EF4}"/>
          </ac:spMkLst>
        </pc:spChg>
      </pc:sldChg>
      <pc:sldChg chg="modSp mod">
        <pc:chgData name="Bohanon, Hank" userId="186dc7a1-2bf7-40b6-9e7e-ff892a86f711" providerId="ADAL" clId="{6572A559-7396-4C9D-AC9A-09878DCF0AEF}" dt="2024-06-04T14:40:23.446" v="1090" actId="20577"/>
        <pc:sldMkLst>
          <pc:docMk/>
          <pc:sldMk cId="535506754" sldId="3642"/>
        </pc:sldMkLst>
        <pc:spChg chg="mod">
          <ac:chgData name="Bohanon, Hank" userId="186dc7a1-2bf7-40b6-9e7e-ff892a86f711" providerId="ADAL" clId="{6572A559-7396-4C9D-AC9A-09878DCF0AEF}" dt="2024-06-04T14:40:23.446" v="1090" actId="20577"/>
          <ac:spMkLst>
            <pc:docMk/>
            <pc:sldMk cId="535506754" sldId="3642"/>
            <ac:spMk id="3" creationId="{48B1225A-7414-52E0-FCF7-8E1BCBB45EF4}"/>
          </ac:spMkLst>
        </pc:spChg>
      </pc:sldChg>
      <pc:sldChg chg="modSp mod">
        <pc:chgData name="Bohanon, Hank" userId="186dc7a1-2bf7-40b6-9e7e-ff892a86f711" providerId="ADAL" clId="{6572A559-7396-4C9D-AC9A-09878DCF0AEF}" dt="2024-06-04T14:42:22.951" v="1108" actId="20577"/>
        <pc:sldMkLst>
          <pc:docMk/>
          <pc:sldMk cId="3144907210" sldId="3670"/>
        </pc:sldMkLst>
        <pc:spChg chg="mod">
          <ac:chgData name="Bohanon, Hank" userId="186dc7a1-2bf7-40b6-9e7e-ff892a86f711" providerId="ADAL" clId="{6572A559-7396-4C9D-AC9A-09878DCF0AEF}" dt="2024-06-04T14:42:22.951" v="1108" actId="20577"/>
          <ac:spMkLst>
            <pc:docMk/>
            <pc:sldMk cId="3144907210" sldId="3670"/>
            <ac:spMk id="6" creationId="{A1165DE4-9C06-5027-986C-4CEAD103F94A}"/>
          </ac:spMkLst>
        </pc:spChg>
      </pc:sldChg>
      <pc:sldChg chg="modSp mod">
        <pc:chgData name="Bohanon, Hank" userId="186dc7a1-2bf7-40b6-9e7e-ff892a86f711" providerId="ADAL" clId="{6572A559-7396-4C9D-AC9A-09878DCF0AEF}" dt="2024-06-14T00:33:11.460" v="1280" actId="20577"/>
        <pc:sldMkLst>
          <pc:docMk/>
          <pc:sldMk cId="388260009" sldId="3671"/>
        </pc:sldMkLst>
        <pc:spChg chg="mod">
          <ac:chgData name="Bohanon, Hank" userId="186dc7a1-2bf7-40b6-9e7e-ff892a86f711" providerId="ADAL" clId="{6572A559-7396-4C9D-AC9A-09878DCF0AEF}" dt="2024-06-14T00:33:11.460" v="1280" actId="20577"/>
          <ac:spMkLst>
            <pc:docMk/>
            <pc:sldMk cId="388260009" sldId="3671"/>
            <ac:spMk id="3" creationId="{49A1A802-3D33-E14F-93D6-4BCDFB7D6F3A}"/>
          </ac:spMkLst>
        </pc:spChg>
      </pc:sldChg>
      <pc:sldChg chg="del">
        <pc:chgData name="Bohanon, Hank" userId="186dc7a1-2bf7-40b6-9e7e-ff892a86f711" providerId="ADAL" clId="{6572A559-7396-4C9D-AC9A-09878DCF0AEF}" dt="2024-06-03T20:52:15.959" v="992" actId="47"/>
        <pc:sldMkLst>
          <pc:docMk/>
          <pc:sldMk cId="4263999324" sldId="3672"/>
        </pc:sldMkLst>
      </pc:sldChg>
      <pc:sldChg chg="modSp add del mod">
        <pc:chgData name="Bohanon, Hank" userId="186dc7a1-2bf7-40b6-9e7e-ff892a86f711" providerId="ADAL" clId="{6572A559-7396-4C9D-AC9A-09878DCF0AEF}" dt="2024-05-31T20:12:13.969" v="52"/>
        <pc:sldMkLst>
          <pc:docMk/>
          <pc:sldMk cId="1022395141" sldId="3676"/>
        </pc:sldMkLst>
        <pc:spChg chg="mod">
          <ac:chgData name="Bohanon, Hank" userId="186dc7a1-2bf7-40b6-9e7e-ff892a86f711" providerId="ADAL" clId="{6572A559-7396-4C9D-AC9A-09878DCF0AEF}" dt="2024-05-31T20:12:13.969" v="52"/>
          <ac:spMkLst>
            <pc:docMk/>
            <pc:sldMk cId="1022395141" sldId="3676"/>
            <ac:spMk id="3" creationId="{00000000-0000-0000-0000-000000000000}"/>
          </ac:spMkLst>
        </pc:spChg>
      </pc:sldChg>
      <pc:sldChg chg="addSp delSp modSp new mod setBg">
        <pc:chgData name="Bohanon, Hank" userId="186dc7a1-2bf7-40b6-9e7e-ff892a86f711" providerId="ADAL" clId="{6572A559-7396-4C9D-AC9A-09878DCF0AEF}" dt="2024-06-14T08:30:46.062" v="1324" actId="20577"/>
        <pc:sldMkLst>
          <pc:docMk/>
          <pc:sldMk cId="3942423556" sldId="3676"/>
        </pc:sldMkLst>
        <pc:spChg chg="mod">
          <ac:chgData name="Bohanon, Hank" userId="186dc7a1-2bf7-40b6-9e7e-ff892a86f711" providerId="ADAL" clId="{6572A559-7396-4C9D-AC9A-09878DCF0AEF}" dt="2024-06-14T08:30:46.062" v="1324" actId="20577"/>
          <ac:spMkLst>
            <pc:docMk/>
            <pc:sldMk cId="3942423556" sldId="3676"/>
            <ac:spMk id="2" creationId="{44F73048-46E8-A921-4538-F57FFB98E2EF}"/>
          </ac:spMkLst>
        </pc:spChg>
        <pc:spChg chg="mod">
          <ac:chgData name="Bohanon, Hank" userId="186dc7a1-2bf7-40b6-9e7e-ff892a86f711" providerId="ADAL" clId="{6572A559-7396-4C9D-AC9A-09878DCF0AEF}" dt="2024-06-03T20:55:41.291" v="1001" actId="20577"/>
          <ac:spMkLst>
            <pc:docMk/>
            <pc:sldMk cId="3942423556" sldId="3676"/>
            <ac:spMk id="3" creationId="{81F371D1-92A6-CAB9-6CD7-422EB5963BDB}"/>
          </ac:spMkLst>
        </pc:spChg>
        <pc:spChg chg="mod">
          <ac:chgData name="Bohanon, Hank" userId="186dc7a1-2bf7-40b6-9e7e-ff892a86f711" providerId="ADAL" clId="{6572A559-7396-4C9D-AC9A-09878DCF0AEF}" dt="2024-06-03T20:55:44.820" v="1002" actId="20577"/>
          <ac:spMkLst>
            <pc:docMk/>
            <pc:sldMk cId="3942423556" sldId="3676"/>
            <ac:spMk id="4" creationId="{94D44614-ECC3-A615-7937-B8E97F4FE181}"/>
          </ac:spMkLst>
        </pc:spChg>
        <pc:spChg chg="add del">
          <ac:chgData name="Bohanon, Hank" userId="186dc7a1-2bf7-40b6-9e7e-ff892a86f711" providerId="ADAL" clId="{6572A559-7396-4C9D-AC9A-09878DCF0AEF}" dt="2024-06-03T17:01:04.231" v="353" actId="22"/>
          <ac:spMkLst>
            <pc:docMk/>
            <pc:sldMk cId="3942423556" sldId="3676"/>
            <ac:spMk id="6" creationId="{DA5338E4-7721-3C28-EE32-EB0ACB8466B2}"/>
          </ac:spMkLst>
        </pc:spChg>
        <pc:spChg chg="add mod">
          <ac:chgData name="Bohanon, Hank" userId="186dc7a1-2bf7-40b6-9e7e-ff892a86f711" providerId="ADAL" clId="{6572A559-7396-4C9D-AC9A-09878DCF0AEF}" dt="2024-06-03T17:09:22.744" v="494" actId="26606"/>
          <ac:spMkLst>
            <pc:docMk/>
            <pc:sldMk cId="3942423556" sldId="3676"/>
            <ac:spMk id="9" creationId="{1FAC3548-ECBD-9301-74FA-E496A68CDAEC}"/>
          </ac:spMkLst>
        </pc:spChg>
        <pc:spChg chg="add del">
          <ac:chgData name="Bohanon, Hank" userId="186dc7a1-2bf7-40b6-9e7e-ff892a86f711" providerId="ADAL" clId="{6572A559-7396-4C9D-AC9A-09878DCF0AEF}" dt="2024-06-03T17:09:22.744" v="494" actId="26606"/>
          <ac:spMkLst>
            <pc:docMk/>
            <pc:sldMk cId="3942423556" sldId="3676"/>
            <ac:spMk id="14" creationId="{924D84CD-5280-4B52-B96E-8EDAA2B20C51}"/>
          </ac:spMkLst>
        </pc:spChg>
        <pc:spChg chg="add del">
          <ac:chgData name="Bohanon, Hank" userId="186dc7a1-2bf7-40b6-9e7e-ff892a86f711" providerId="ADAL" clId="{6572A559-7396-4C9D-AC9A-09878DCF0AEF}" dt="2024-06-03T17:09:22.744" v="494" actId="26606"/>
          <ac:spMkLst>
            <pc:docMk/>
            <pc:sldMk cId="3942423556" sldId="3676"/>
            <ac:spMk id="16" creationId="{3E65D517-46E4-8037-A63D-629DE1253A89}"/>
          </ac:spMkLst>
        </pc:spChg>
        <pc:picChg chg="add mod">
          <ac:chgData name="Bohanon, Hank" userId="186dc7a1-2bf7-40b6-9e7e-ff892a86f711" providerId="ADAL" clId="{6572A559-7396-4C9D-AC9A-09878DCF0AEF}" dt="2024-06-03T17:22:15.741" v="723" actId="962"/>
          <ac:picMkLst>
            <pc:docMk/>
            <pc:sldMk cId="3942423556" sldId="3676"/>
            <ac:picMk id="8" creationId="{4B876431-EBB9-29C7-F57E-6B22C44C0E1D}"/>
          </ac:picMkLst>
        </pc:picChg>
      </pc:sldChg>
      <pc:sldChg chg="addSp delSp modSp new mod setBg">
        <pc:chgData name="Bohanon, Hank" userId="186dc7a1-2bf7-40b6-9e7e-ff892a86f711" providerId="ADAL" clId="{6572A559-7396-4C9D-AC9A-09878DCF0AEF}" dt="2024-06-03T17:25:55.297" v="750" actId="1076"/>
        <pc:sldMkLst>
          <pc:docMk/>
          <pc:sldMk cId="2768548674" sldId="3677"/>
        </pc:sldMkLst>
        <pc:spChg chg="del mod">
          <ac:chgData name="Bohanon, Hank" userId="186dc7a1-2bf7-40b6-9e7e-ff892a86f711" providerId="ADAL" clId="{6572A559-7396-4C9D-AC9A-09878DCF0AEF}" dt="2024-06-03T17:24:19.670" v="740" actId="478"/>
          <ac:spMkLst>
            <pc:docMk/>
            <pc:sldMk cId="2768548674" sldId="3677"/>
            <ac:spMk id="2" creationId="{7800F07C-7445-592C-B75A-3609B972560D}"/>
          </ac:spMkLst>
        </pc:spChg>
        <pc:spChg chg="del">
          <ac:chgData name="Bohanon, Hank" userId="186dc7a1-2bf7-40b6-9e7e-ff892a86f711" providerId="ADAL" clId="{6572A559-7396-4C9D-AC9A-09878DCF0AEF}" dt="2024-06-03T17:24:23.312" v="741" actId="26606"/>
          <ac:spMkLst>
            <pc:docMk/>
            <pc:sldMk cId="2768548674" sldId="3677"/>
            <ac:spMk id="3" creationId="{5E9E8ABD-F1B1-E619-9442-19DDB27C371E}"/>
          </ac:spMkLst>
        </pc:spChg>
        <pc:spChg chg="add del mod">
          <ac:chgData name="Bohanon, Hank" userId="186dc7a1-2bf7-40b6-9e7e-ff892a86f711" providerId="ADAL" clId="{6572A559-7396-4C9D-AC9A-09878DCF0AEF}" dt="2024-06-03T17:24:23.312" v="741" actId="26606"/>
          <ac:spMkLst>
            <pc:docMk/>
            <pc:sldMk cId="2768548674" sldId="3677"/>
            <ac:spMk id="7" creationId="{8EB7DB2A-D4AB-1550-6275-AA17804402CB}"/>
          </ac:spMkLst>
        </pc:spChg>
        <pc:spChg chg="add mod">
          <ac:chgData name="Bohanon, Hank" userId="186dc7a1-2bf7-40b6-9e7e-ff892a86f711" providerId="ADAL" clId="{6572A559-7396-4C9D-AC9A-09878DCF0AEF}" dt="2024-06-03T17:25:55.297" v="750" actId="1076"/>
          <ac:spMkLst>
            <pc:docMk/>
            <pc:sldMk cId="2768548674" sldId="3677"/>
            <ac:spMk id="8" creationId="{CC168A61-A4BC-9FD5-AD1B-C719B3C61B04}"/>
          </ac:spMkLst>
        </pc:spChg>
        <pc:picChg chg="add mod">
          <ac:chgData name="Bohanon, Hank" userId="186dc7a1-2bf7-40b6-9e7e-ff892a86f711" providerId="ADAL" clId="{6572A559-7396-4C9D-AC9A-09878DCF0AEF}" dt="2024-06-03T17:24:23.312" v="741" actId="26606"/>
          <ac:picMkLst>
            <pc:docMk/>
            <pc:sldMk cId="2768548674" sldId="3677"/>
            <ac:picMk id="5" creationId="{BFBE2E59-A1AB-8272-E975-2DB16675F376}"/>
          </ac:picMkLst>
        </pc:picChg>
      </pc:sldChg>
      <pc:sldChg chg="modSp new mod">
        <pc:chgData name="Bohanon, Hank" userId="186dc7a1-2bf7-40b6-9e7e-ff892a86f711" providerId="ADAL" clId="{6572A559-7396-4C9D-AC9A-09878DCF0AEF}" dt="2024-06-04T14:40:06.004" v="1084" actId="20577"/>
        <pc:sldMkLst>
          <pc:docMk/>
          <pc:sldMk cId="4286257204" sldId="3678"/>
        </pc:sldMkLst>
        <pc:spChg chg="mod">
          <ac:chgData name="Bohanon, Hank" userId="186dc7a1-2bf7-40b6-9e7e-ff892a86f711" providerId="ADAL" clId="{6572A559-7396-4C9D-AC9A-09878DCF0AEF}" dt="2024-06-03T19:06:04.058" v="910" actId="20577"/>
          <ac:spMkLst>
            <pc:docMk/>
            <pc:sldMk cId="4286257204" sldId="3678"/>
            <ac:spMk id="2" creationId="{E5178272-84C5-685F-E16B-B0C40ED910A9}"/>
          </ac:spMkLst>
        </pc:spChg>
        <pc:spChg chg="mod">
          <ac:chgData name="Bohanon, Hank" userId="186dc7a1-2bf7-40b6-9e7e-ff892a86f711" providerId="ADAL" clId="{6572A559-7396-4C9D-AC9A-09878DCF0AEF}" dt="2024-06-04T14:40:06.004" v="1084" actId="20577"/>
          <ac:spMkLst>
            <pc:docMk/>
            <pc:sldMk cId="4286257204" sldId="3678"/>
            <ac:spMk id="3" creationId="{C1430031-FEE1-FED2-3C2F-37A1FD487976}"/>
          </ac:spMkLst>
        </pc:spChg>
      </pc:sldChg>
      <pc:sldChg chg="modSp add mod">
        <pc:chgData name="Bohanon, Hank" userId="186dc7a1-2bf7-40b6-9e7e-ff892a86f711" providerId="ADAL" clId="{6572A559-7396-4C9D-AC9A-09878DCF0AEF}" dt="2024-06-03T20:52:25.430" v="994" actId="20577"/>
        <pc:sldMkLst>
          <pc:docMk/>
          <pc:sldMk cId="94829892" sldId="3679"/>
        </pc:sldMkLst>
        <pc:spChg chg="mod">
          <ac:chgData name="Bohanon, Hank" userId="186dc7a1-2bf7-40b6-9e7e-ff892a86f711" providerId="ADAL" clId="{6572A559-7396-4C9D-AC9A-09878DCF0AEF}" dt="2024-06-03T20:52:25.430" v="994" actId="20577"/>
          <ac:spMkLst>
            <pc:docMk/>
            <pc:sldMk cId="94829892" sldId="3679"/>
            <ac:spMk id="30722" creationId="{81586AC6-937F-614D-9E57-AA55AB1E94C6}"/>
          </ac:spMkLst>
        </pc:spChg>
      </pc:sldChg>
      <pc:sldChg chg="addSp delSp modSp new mod">
        <pc:chgData name="Bohanon, Hank" userId="186dc7a1-2bf7-40b6-9e7e-ff892a86f711" providerId="ADAL" clId="{6572A559-7396-4C9D-AC9A-09878DCF0AEF}" dt="2024-06-13T03:15:01.997" v="1268" actId="1076"/>
        <pc:sldMkLst>
          <pc:docMk/>
          <pc:sldMk cId="2211833269" sldId="3680"/>
        </pc:sldMkLst>
        <pc:spChg chg="mod">
          <ac:chgData name="Bohanon, Hank" userId="186dc7a1-2bf7-40b6-9e7e-ff892a86f711" providerId="ADAL" clId="{6572A559-7396-4C9D-AC9A-09878DCF0AEF}" dt="2024-06-13T03:14:58.024" v="1267" actId="1076"/>
          <ac:spMkLst>
            <pc:docMk/>
            <pc:sldMk cId="2211833269" sldId="3680"/>
            <ac:spMk id="2" creationId="{0A77D230-DEB2-189A-CCAC-D87DB6B3A5AD}"/>
          </ac:spMkLst>
        </pc:spChg>
        <pc:spChg chg="del">
          <ac:chgData name="Bohanon, Hank" userId="186dc7a1-2bf7-40b6-9e7e-ff892a86f711" providerId="ADAL" clId="{6572A559-7396-4C9D-AC9A-09878DCF0AEF}" dt="2024-06-13T03:14:41.171" v="1260" actId="931"/>
          <ac:spMkLst>
            <pc:docMk/>
            <pc:sldMk cId="2211833269" sldId="3680"/>
            <ac:spMk id="3" creationId="{EA76F3FA-38F4-090D-612C-5709B850F714}"/>
          </ac:spMkLst>
        </pc:spChg>
        <pc:picChg chg="add mod">
          <ac:chgData name="Bohanon, Hank" userId="186dc7a1-2bf7-40b6-9e7e-ff892a86f711" providerId="ADAL" clId="{6572A559-7396-4C9D-AC9A-09878DCF0AEF}" dt="2024-06-13T03:15:01.997" v="1268" actId="1076"/>
          <ac:picMkLst>
            <pc:docMk/>
            <pc:sldMk cId="2211833269" sldId="3680"/>
            <ac:picMk id="5" creationId="{67822AFB-C20C-F8AF-3F4B-7555EA689C86}"/>
          </ac:picMkLst>
        </pc:picChg>
      </pc:sldChg>
    </pc:docChg>
  </pc:docChgLst>
  <pc:docChgLst>
    <pc:chgData name="Hank Bohanon" userId="186dc7a1-2bf7-40b6-9e7e-ff892a86f711" providerId="ADAL" clId="{AD3879E5-C6F0-405F-962C-4AA1C75F8501}"/>
    <pc:docChg chg="addSld delSld modSld sldOrd">
      <pc:chgData name="Hank Bohanon" userId="186dc7a1-2bf7-40b6-9e7e-ff892a86f711" providerId="ADAL" clId="{AD3879E5-C6F0-405F-962C-4AA1C75F8501}" dt="2023-05-30T19:28:28.267" v="2"/>
      <pc:docMkLst>
        <pc:docMk/>
      </pc:docMkLst>
      <pc:sldChg chg="add">
        <pc:chgData name="Hank Bohanon" userId="186dc7a1-2bf7-40b6-9e7e-ff892a86f711" providerId="ADAL" clId="{AD3879E5-C6F0-405F-962C-4AA1C75F8501}" dt="2023-05-30T19:28:28.267" v="2"/>
        <pc:sldMkLst>
          <pc:docMk/>
          <pc:sldMk cId="1223748879" sldId="3637"/>
        </pc:sldMkLst>
      </pc:sldChg>
      <pc:sldChg chg="del ord">
        <pc:chgData name="Hank Bohanon" userId="186dc7a1-2bf7-40b6-9e7e-ff892a86f711" providerId="ADAL" clId="{AD3879E5-C6F0-405F-962C-4AA1C75F8501}" dt="2023-05-30T19:28:20.124" v="1" actId="47"/>
        <pc:sldMkLst>
          <pc:docMk/>
          <pc:sldMk cId="3939414615" sldId="3637"/>
        </pc:sldMkLst>
      </pc:sldChg>
      <pc:sldChg chg="add">
        <pc:chgData name="Hank Bohanon" userId="186dc7a1-2bf7-40b6-9e7e-ff892a86f711" providerId="ADAL" clId="{AD3879E5-C6F0-405F-962C-4AA1C75F8501}" dt="2023-05-30T19:28:28.267" v="2"/>
        <pc:sldMkLst>
          <pc:docMk/>
          <pc:sldMk cId="3939414615" sldId="3639"/>
        </pc:sldMkLst>
      </pc:sldChg>
    </pc:docChg>
  </pc:docChgLst>
  <pc:docChgLst>
    <pc:chgData name="Bohanon, Hank" userId="186dc7a1-2bf7-40b6-9e7e-ff892a86f711" providerId="ADAL" clId="{2C0A490C-392B-4C0F-8EF0-9DEDB8224787}"/>
    <pc:docChg chg="undo custSel modSld sldOrd">
      <pc:chgData name="Bohanon, Hank" userId="186dc7a1-2bf7-40b6-9e7e-ff892a86f711" providerId="ADAL" clId="{2C0A490C-392B-4C0F-8EF0-9DEDB8224787}" dt="2024-06-28T06:09:39.430" v="3"/>
      <pc:docMkLst>
        <pc:docMk/>
      </pc:docMkLst>
      <pc:sldChg chg="modSp mod ord">
        <pc:chgData name="Bohanon, Hank" userId="186dc7a1-2bf7-40b6-9e7e-ff892a86f711" providerId="ADAL" clId="{2C0A490C-392B-4C0F-8EF0-9DEDB8224787}" dt="2024-06-28T06:09:39.430" v="3"/>
        <pc:sldMkLst>
          <pc:docMk/>
          <pc:sldMk cId="138924388" sldId="323"/>
        </pc:sldMkLst>
        <pc:spChg chg="mod">
          <ac:chgData name="Bohanon, Hank" userId="186dc7a1-2bf7-40b6-9e7e-ff892a86f711" providerId="ADAL" clId="{2C0A490C-392B-4C0F-8EF0-9DEDB8224787}" dt="2024-06-28T06:06:47.761" v="1" actId="21"/>
          <ac:spMkLst>
            <pc:docMk/>
            <pc:sldMk cId="138924388" sldId="323"/>
            <ac:spMk id="30722" creationId="{81586AC6-937F-614D-9E57-AA55AB1E94C6}"/>
          </ac:spMkLst>
        </pc:spChg>
      </pc:sldChg>
    </pc:docChg>
  </pc:docChgLst>
  <pc:docChgLst>
    <pc:chgData name="Bohanon, Hank" userId="186dc7a1-2bf7-40b6-9e7e-ff892a86f711" providerId="ADAL" clId="{6FDABC19-4F61-40F0-BD62-C5FF14821E31}"/>
    <pc:docChg chg="undo custSel addSld delSld modSld">
      <pc:chgData name="Bohanon, Hank" userId="186dc7a1-2bf7-40b6-9e7e-ff892a86f711" providerId="ADAL" clId="{6FDABC19-4F61-40F0-BD62-C5FF14821E31}" dt="2024-05-21T15:45:20.424" v="10" actId="47"/>
      <pc:docMkLst>
        <pc:docMk/>
      </pc:docMkLst>
      <pc:sldChg chg="mod modShow">
        <pc:chgData name="Bohanon, Hank" userId="186dc7a1-2bf7-40b6-9e7e-ff892a86f711" providerId="ADAL" clId="{6FDABC19-4F61-40F0-BD62-C5FF14821E31}" dt="2024-05-21T15:43:57.245" v="7" actId="729"/>
        <pc:sldMkLst>
          <pc:docMk/>
          <pc:sldMk cId="201743870" sldId="369"/>
        </pc:sldMkLst>
      </pc:sldChg>
      <pc:sldChg chg="mod modShow">
        <pc:chgData name="Bohanon, Hank" userId="186dc7a1-2bf7-40b6-9e7e-ff892a86f711" providerId="ADAL" clId="{6FDABC19-4F61-40F0-BD62-C5FF14821E31}" dt="2024-05-21T15:43:57.245" v="7" actId="729"/>
        <pc:sldMkLst>
          <pc:docMk/>
          <pc:sldMk cId="1451309589" sldId="370"/>
        </pc:sldMkLst>
      </pc:sldChg>
      <pc:sldChg chg="mod modShow">
        <pc:chgData name="Bohanon, Hank" userId="186dc7a1-2bf7-40b6-9e7e-ff892a86f711" providerId="ADAL" clId="{6FDABC19-4F61-40F0-BD62-C5FF14821E31}" dt="2024-05-21T15:43:57.245" v="7" actId="729"/>
        <pc:sldMkLst>
          <pc:docMk/>
          <pc:sldMk cId="3301130602" sldId="371"/>
        </pc:sldMkLst>
      </pc:sldChg>
      <pc:sldChg chg="mod modShow">
        <pc:chgData name="Bohanon, Hank" userId="186dc7a1-2bf7-40b6-9e7e-ff892a86f711" providerId="ADAL" clId="{6FDABC19-4F61-40F0-BD62-C5FF14821E31}" dt="2024-05-21T15:43:57.245" v="7" actId="729"/>
        <pc:sldMkLst>
          <pc:docMk/>
          <pc:sldMk cId="3707567272" sldId="372"/>
        </pc:sldMkLst>
      </pc:sldChg>
      <pc:sldChg chg="mod modShow">
        <pc:chgData name="Bohanon, Hank" userId="186dc7a1-2bf7-40b6-9e7e-ff892a86f711" providerId="ADAL" clId="{6FDABC19-4F61-40F0-BD62-C5FF14821E31}" dt="2024-05-21T15:43:57.245" v="7" actId="729"/>
        <pc:sldMkLst>
          <pc:docMk/>
          <pc:sldMk cId="4226421186" sldId="373"/>
        </pc:sldMkLst>
      </pc:sldChg>
      <pc:sldChg chg="mod modShow">
        <pc:chgData name="Bohanon, Hank" userId="186dc7a1-2bf7-40b6-9e7e-ff892a86f711" providerId="ADAL" clId="{6FDABC19-4F61-40F0-BD62-C5FF14821E31}" dt="2024-05-21T15:43:57.245" v="7" actId="729"/>
        <pc:sldMkLst>
          <pc:docMk/>
          <pc:sldMk cId="1135912261" sldId="374"/>
        </pc:sldMkLst>
      </pc:sldChg>
      <pc:sldChg chg="mod modShow">
        <pc:chgData name="Bohanon, Hank" userId="186dc7a1-2bf7-40b6-9e7e-ff892a86f711" providerId="ADAL" clId="{6FDABC19-4F61-40F0-BD62-C5FF14821E31}" dt="2024-05-21T15:43:57.245" v="7" actId="729"/>
        <pc:sldMkLst>
          <pc:docMk/>
          <pc:sldMk cId="1939481616" sldId="375"/>
        </pc:sldMkLst>
      </pc:sldChg>
      <pc:sldChg chg="mod modShow">
        <pc:chgData name="Bohanon, Hank" userId="186dc7a1-2bf7-40b6-9e7e-ff892a86f711" providerId="ADAL" clId="{6FDABC19-4F61-40F0-BD62-C5FF14821E31}" dt="2024-05-21T15:43:57.245" v="7" actId="729"/>
        <pc:sldMkLst>
          <pc:docMk/>
          <pc:sldMk cId="535477711" sldId="387"/>
        </pc:sldMkLst>
      </pc:sldChg>
      <pc:sldChg chg="mod modShow">
        <pc:chgData name="Bohanon, Hank" userId="186dc7a1-2bf7-40b6-9e7e-ff892a86f711" providerId="ADAL" clId="{6FDABC19-4F61-40F0-BD62-C5FF14821E31}" dt="2024-05-21T15:43:57.245" v="7" actId="729"/>
        <pc:sldMkLst>
          <pc:docMk/>
          <pc:sldMk cId="4035100741" sldId="388"/>
        </pc:sldMkLst>
      </pc:sldChg>
      <pc:sldChg chg="mod modShow">
        <pc:chgData name="Bohanon, Hank" userId="186dc7a1-2bf7-40b6-9e7e-ff892a86f711" providerId="ADAL" clId="{6FDABC19-4F61-40F0-BD62-C5FF14821E31}" dt="2024-05-21T15:43:57.245" v="7" actId="729"/>
        <pc:sldMkLst>
          <pc:docMk/>
          <pc:sldMk cId="3575428337" sldId="389"/>
        </pc:sldMkLst>
      </pc:sldChg>
      <pc:sldChg chg="mod modShow">
        <pc:chgData name="Bohanon, Hank" userId="186dc7a1-2bf7-40b6-9e7e-ff892a86f711" providerId="ADAL" clId="{6FDABC19-4F61-40F0-BD62-C5FF14821E31}" dt="2024-05-21T15:43:57.245" v="7" actId="729"/>
        <pc:sldMkLst>
          <pc:docMk/>
          <pc:sldMk cId="2629969345" sldId="390"/>
        </pc:sldMkLst>
      </pc:sldChg>
      <pc:sldChg chg="add del mod modShow">
        <pc:chgData name="Bohanon, Hank" userId="186dc7a1-2bf7-40b6-9e7e-ff892a86f711" providerId="ADAL" clId="{6FDABC19-4F61-40F0-BD62-C5FF14821E31}" dt="2024-05-21T15:43:57.245" v="7" actId="729"/>
        <pc:sldMkLst>
          <pc:docMk/>
          <pc:sldMk cId="24970799" sldId="391"/>
        </pc:sldMkLst>
      </pc:sldChg>
      <pc:sldChg chg="mod modShow">
        <pc:chgData name="Bohanon, Hank" userId="186dc7a1-2bf7-40b6-9e7e-ff892a86f711" providerId="ADAL" clId="{6FDABC19-4F61-40F0-BD62-C5FF14821E31}" dt="2024-05-21T15:43:57.245" v="7" actId="729"/>
        <pc:sldMkLst>
          <pc:docMk/>
          <pc:sldMk cId="849758559" sldId="392"/>
        </pc:sldMkLst>
      </pc:sldChg>
      <pc:sldChg chg="mod modShow">
        <pc:chgData name="Bohanon, Hank" userId="186dc7a1-2bf7-40b6-9e7e-ff892a86f711" providerId="ADAL" clId="{6FDABC19-4F61-40F0-BD62-C5FF14821E31}" dt="2024-05-21T15:43:57.245" v="7" actId="729"/>
        <pc:sldMkLst>
          <pc:docMk/>
          <pc:sldMk cId="4126201491" sldId="393"/>
        </pc:sldMkLst>
      </pc:sldChg>
      <pc:sldChg chg="mod modShow">
        <pc:chgData name="Bohanon, Hank" userId="186dc7a1-2bf7-40b6-9e7e-ff892a86f711" providerId="ADAL" clId="{6FDABC19-4F61-40F0-BD62-C5FF14821E31}" dt="2024-05-21T15:43:57.245" v="7" actId="729"/>
        <pc:sldMkLst>
          <pc:docMk/>
          <pc:sldMk cId="1963266919" sldId="394"/>
        </pc:sldMkLst>
      </pc:sldChg>
      <pc:sldChg chg="modSp">
        <pc:chgData name="Bohanon, Hank" userId="186dc7a1-2bf7-40b6-9e7e-ff892a86f711" providerId="ADAL" clId="{6FDABC19-4F61-40F0-BD62-C5FF14821E31}" dt="2024-05-21T15:41:21.601" v="5" actId="20577"/>
        <pc:sldMkLst>
          <pc:docMk/>
          <pc:sldMk cId="2691989644" sldId="395"/>
        </pc:sldMkLst>
        <pc:spChg chg="mod">
          <ac:chgData name="Bohanon, Hank" userId="186dc7a1-2bf7-40b6-9e7e-ff892a86f711" providerId="ADAL" clId="{6FDABC19-4F61-40F0-BD62-C5FF14821E31}" dt="2024-05-21T15:41:21.601" v="5" actId="20577"/>
          <ac:spMkLst>
            <pc:docMk/>
            <pc:sldMk cId="2691989644" sldId="395"/>
            <ac:spMk id="7" creationId="{00000000-0000-0000-0000-000000000000}"/>
          </ac:spMkLst>
        </pc:spChg>
      </pc:sldChg>
      <pc:sldChg chg="mod modShow">
        <pc:chgData name="Bohanon, Hank" userId="186dc7a1-2bf7-40b6-9e7e-ff892a86f711" providerId="ADAL" clId="{6FDABC19-4F61-40F0-BD62-C5FF14821E31}" dt="2024-05-21T15:44:15.682" v="8" actId="729"/>
        <pc:sldMkLst>
          <pc:docMk/>
          <pc:sldMk cId="2413216042" sldId="399"/>
        </pc:sldMkLst>
      </pc:sldChg>
      <pc:sldChg chg="mod modShow">
        <pc:chgData name="Bohanon, Hank" userId="186dc7a1-2bf7-40b6-9e7e-ff892a86f711" providerId="ADAL" clId="{6FDABC19-4F61-40F0-BD62-C5FF14821E31}" dt="2024-05-21T15:44:15.682" v="8" actId="729"/>
        <pc:sldMkLst>
          <pc:docMk/>
          <pc:sldMk cId="2536702666" sldId="400"/>
        </pc:sldMkLst>
      </pc:sldChg>
      <pc:sldChg chg="mod modShow">
        <pc:chgData name="Bohanon, Hank" userId="186dc7a1-2bf7-40b6-9e7e-ff892a86f711" providerId="ADAL" clId="{6FDABC19-4F61-40F0-BD62-C5FF14821E31}" dt="2024-05-21T15:45:10.501" v="9" actId="729"/>
        <pc:sldMkLst>
          <pc:docMk/>
          <pc:sldMk cId="3756371886" sldId="403"/>
        </pc:sldMkLst>
      </pc:sldChg>
      <pc:sldChg chg="mod modShow">
        <pc:chgData name="Bohanon, Hank" userId="186dc7a1-2bf7-40b6-9e7e-ff892a86f711" providerId="ADAL" clId="{6FDABC19-4F61-40F0-BD62-C5FF14821E31}" dt="2024-05-21T15:43:57.245" v="7" actId="729"/>
        <pc:sldMkLst>
          <pc:docMk/>
          <pc:sldMk cId="3667894721" sldId="414"/>
        </pc:sldMkLst>
      </pc:sldChg>
      <pc:sldChg chg="mod modShow">
        <pc:chgData name="Bohanon, Hank" userId="186dc7a1-2bf7-40b6-9e7e-ff892a86f711" providerId="ADAL" clId="{6FDABC19-4F61-40F0-BD62-C5FF14821E31}" dt="2024-05-21T15:43:57.245" v="7" actId="729"/>
        <pc:sldMkLst>
          <pc:docMk/>
          <pc:sldMk cId="305516952" sldId="424"/>
        </pc:sldMkLst>
      </pc:sldChg>
      <pc:sldChg chg="mod modShow">
        <pc:chgData name="Bohanon, Hank" userId="186dc7a1-2bf7-40b6-9e7e-ff892a86f711" providerId="ADAL" clId="{6FDABC19-4F61-40F0-BD62-C5FF14821E31}" dt="2024-05-21T15:43:57.245" v="7" actId="729"/>
        <pc:sldMkLst>
          <pc:docMk/>
          <pc:sldMk cId="1112505434" sldId="427"/>
        </pc:sldMkLst>
      </pc:sldChg>
      <pc:sldChg chg="mod modShow">
        <pc:chgData name="Bohanon, Hank" userId="186dc7a1-2bf7-40b6-9e7e-ff892a86f711" providerId="ADAL" clId="{6FDABC19-4F61-40F0-BD62-C5FF14821E31}" dt="2024-05-21T15:43:07.286" v="6" actId="729"/>
        <pc:sldMkLst>
          <pc:docMk/>
          <pc:sldMk cId="4180194730" sldId="3625"/>
        </pc:sldMkLst>
      </pc:sldChg>
      <pc:sldChg chg="mod modShow">
        <pc:chgData name="Bohanon, Hank" userId="186dc7a1-2bf7-40b6-9e7e-ff892a86f711" providerId="ADAL" clId="{6FDABC19-4F61-40F0-BD62-C5FF14821E31}" dt="2024-05-21T15:45:10.501" v="9" actId="729"/>
        <pc:sldMkLst>
          <pc:docMk/>
          <pc:sldMk cId="957794108" sldId="3627"/>
        </pc:sldMkLst>
      </pc:sldChg>
      <pc:sldChg chg="del">
        <pc:chgData name="Bohanon, Hank" userId="186dc7a1-2bf7-40b6-9e7e-ff892a86f711" providerId="ADAL" clId="{6FDABC19-4F61-40F0-BD62-C5FF14821E31}" dt="2024-05-21T15:45:20.424" v="10" actId="47"/>
        <pc:sldMkLst>
          <pc:docMk/>
          <pc:sldMk cId="495485437" sldId="3644"/>
        </pc:sldMkLst>
      </pc:sldChg>
    </pc:docChg>
  </pc:docChgLst>
  <pc:docChgLst>
    <pc:chgData name="Hank Bohanon" userId="186dc7a1-2bf7-40b6-9e7e-ff892a86f711" providerId="ADAL" clId="{A0154616-2A82-405B-B741-04583D275A9B}"/>
    <pc:docChg chg="undo custSel addSld delSld modSld">
      <pc:chgData name="Hank Bohanon" userId="186dc7a1-2bf7-40b6-9e7e-ff892a86f711" providerId="ADAL" clId="{A0154616-2A82-405B-B741-04583D275A9B}" dt="2022-06-06T18:13:58.634" v="12" actId="20577"/>
      <pc:docMkLst>
        <pc:docMk/>
      </pc:docMkLst>
      <pc:sldChg chg="modSp mod">
        <pc:chgData name="Hank Bohanon" userId="186dc7a1-2bf7-40b6-9e7e-ff892a86f711" providerId="ADAL" clId="{A0154616-2A82-405B-B741-04583D275A9B}" dt="2022-06-06T16:43:53.089" v="7" actId="255"/>
        <pc:sldMkLst>
          <pc:docMk/>
          <pc:sldMk cId="109857222" sldId="256"/>
        </pc:sldMkLst>
        <pc:spChg chg="mod">
          <ac:chgData name="Hank Bohanon" userId="186dc7a1-2bf7-40b6-9e7e-ff892a86f711" providerId="ADAL" clId="{A0154616-2A82-405B-B741-04583D275A9B}" dt="2022-06-06T16:43:53.089" v="7" actId="255"/>
          <ac:spMkLst>
            <pc:docMk/>
            <pc:sldMk cId="109857222" sldId="256"/>
            <ac:spMk id="3" creationId="{00000000-0000-0000-0000-000000000000}"/>
          </ac:spMkLst>
        </pc:spChg>
      </pc:sldChg>
      <pc:sldChg chg="modNotesTx">
        <pc:chgData name="Hank Bohanon" userId="186dc7a1-2bf7-40b6-9e7e-ff892a86f711" providerId="ADAL" clId="{A0154616-2A82-405B-B741-04583D275A9B}" dt="2022-06-06T18:13:58.634" v="12" actId="20577"/>
        <pc:sldMkLst>
          <pc:docMk/>
          <pc:sldMk cId="1892436790" sldId="426"/>
        </pc:sldMkLst>
      </pc:sldChg>
      <pc:sldChg chg="modSp mod">
        <pc:chgData name="Hank Bohanon" userId="186dc7a1-2bf7-40b6-9e7e-ff892a86f711" providerId="ADAL" clId="{A0154616-2A82-405B-B741-04583D275A9B}" dt="2022-06-06T16:44:10.488" v="8" actId="114"/>
        <pc:sldMkLst>
          <pc:docMk/>
          <pc:sldMk cId="930128599" sldId="537"/>
        </pc:sldMkLst>
        <pc:spChg chg="mod">
          <ac:chgData name="Hank Bohanon" userId="186dc7a1-2bf7-40b6-9e7e-ff892a86f711" providerId="ADAL" clId="{A0154616-2A82-405B-B741-04583D275A9B}" dt="2022-06-06T16:44:10.488" v="8" actId="114"/>
          <ac:spMkLst>
            <pc:docMk/>
            <pc:sldMk cId="930128599" sldId="537"/>
            <ac:spMk id="2" creationId="{AE2409D2-38EF-EE42-8431-CBAC849DF917}"/>
          </ac:spMkLst>
        </pc:spChg>
      </pc:sldChg>
      <pc:sldChg chg="add del">
        <pc:chgData name="Hank Bohanon" userId="186dc7a1-2bf7-40b6-9e7e-ff892a86f711" providerId="ADAL" clId="{A0154616-2A82-405B-B741-04583D275A9B}" dt="2022-06-06T16:45:19.417" v="10" actId="2696"/>
        <pc:sldMkLst>
          <pc:docMk/>
          <pc:sldMk cId="1302011029" sldId="3591"/>
        </pc:sldMkLst>
      </pc:sldChg>
      <pc:sldChg chg="modSp mod">
        <pc:chgData name="Hank Bohanon" userId="186dc7a1-2bf7-40b6-9e7e-ff892a86f711" providerId="ADAL" clId="{A0154616-2A82-405B-B741-04583D275A9B}" dt="2022-06-06T16:46:20.733" v="11" actId="20577"/>
        <pc:sldMkLst>
          <pc:docMk/>
          <pc:sldMk cId="2812830483" sldId="3615"/>
        </pc:sldMkLst>
        <pc:spChg chg="mod">
          <ac:chgData name="Hank Bohanon" userId="186dc7a1-2bf7-40b6-9e7e-ff892a86f711" providerId="ADAL" clId="{A0154616-2A82-405B-B741-04583D275A9B}" dt="2022-06-06T16:46:20.733" v="11" actId="20577"/>
          <ac:spMkLst>
            <pc:docMk/>
            <pc:sldMk cId="2812830483" sldId="3615"/>
            <ac:spMk id="2" creationId="{AE2409D2-38EF-EE42-8431-CBAC849DF91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C0CE00-474B-3F4D-BA7A-93BE2B19E85D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73D992-679B-064D-9AE1-E22D563419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73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it did not happen in high schools it did not happen, or one like ours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3D992-679B-064D-9AE1-E22D563419C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2911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04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600" dirty="0"/>
              <a:t>Working on holiday break on university related tasks</a:t>
            </a:r>
          </a:p>
          <a:p>
            <a:r>
              <a:rPr lang="en-US" altLang="en-US" sz="1600" dirty="0"/>
              <a:t>Came up and apparently my car was parked over the line and clearly I was hindering the parking of others - $40 ticket..Are you kidding me? Complained – they said this time we will let you go, but next time it will be enforced..Then..the poster…many of our students learn the rules this way – at home, they say, pass the fn sugar – they are learning a new skill.. Do not assume.. Or you will get “are you kidding me?”</a:t>
            </a:r>
          </a:p>
        </p:txBody>
      </p:sp>
      <p:sp>
        <p:nvSpPr>
          <p:cNvPr id="204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AB432D9-36AF-45C9-868A-CB42AB7EBFBE}" type="slidenum">
              <a:rPr lang="en-US" altLang="en-US">
                <a:solidFill>
                  <a:srgbClr val="000000"/>
                </a:solidFill>
              </a:rPr>
              <a:pPr eaLnBrk="1" hangingPunct="1"/>
              <a:t>39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A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 include non-academic skills such as mindsets, metacognition, and self-regulation – helps with development and course grades – see Farrington p. 184</a:t>
            </a:r>
            <a:endParaRPr lang="en-US" sz="11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6858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Belonging to the community</a:t>
            </a:r>
            <a:endParaRPr lang="en-US" sz="11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Effort</a:t>
            </a:r>
            <a:endParaRPr lang="en-US" sz="11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Success is possible</a:t>
            </a:r>
            <a:endParaRPr lang="en-US" sz="11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Finding value in my work</a:t>
            </a:r>
            <a:endParaRPr lang="en-US" sz="11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A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Social and emotional skills – self-awareness, self-management, social awareness, relationship skills, and responsible decision making – CASEL</a:t>
            </a:r>
            <a:endParaRPr lang="en-US" sz="11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Self-determined – self-evaluation, set goals, problem-solve, express wants and needs – Wehmeyer p. 184</a:t>
            </a:r>
            <a:endParaRPr lang="en-US" sz="11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3D992-679B-064D-9AE1-E22D563419CE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778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C6A751-2F5B-448F-BF48-D709D61EED83}" type="slidenum">
              <a:rPr lang="en-US" smtClean="0">
                <a:latin typeface="Arial" pitchFamily="34" charset="0"/>
                <a:cs typeface="Arial" pitchFamily="34" charset="0"/>
              </a:rPr>
              <a:pPr/>
              <a:t>41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73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/>
            <a:fld id="{ED62E37C-0284-4590-8BB0-9032613A69F7}" type="slidenum">
              <a:rPr lang="en-US" sz="1200"/>
              <a:pPr algn="r"/>
              <a:t>41</a:t>
            </a:fld>
            <a:endParaRPr lang="en-US" sz="1200" dirty="0"/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Say silk 3 times, then ask what do cows drink</a:t>
            </a:r>
          </a:p>
          <a:p>
            <a:pPr eaLnBrk="1" hangingPunct="1"/>
            <a:r>
              <a:rPr lang="en-US" dirty="0">
                <a:latin typeface="Arial" pitchFamily="34" charset="0"/>
              </a:rPr>
              <a:t>Practice expectations with group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112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51B7D84-5005-4E98-8CC7-F6BE48949B26}" type="slidenum">
              <a:rPr lang="en-US" smtClean="0"/>
              <a:pPr eaLnBrk="1" hangingPunct="1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023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students engage in these skills, they are more likely to be successful in other areas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3D992-679B-064D-9AE1-E22D563419CE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9697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standards lists or reference in handout</a:t>
            </a:r>
          </a:p>
          <a:p>
            <a:endParaRPr lang="en-US" dirty="0"/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Use your data</a:t>
            </a:r>
            <a:endParaRPr lang="en-US" sz="18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Select an evidence-based program – See CASEL</a:t>
            </a:r>
            <a:endParaRPr lang="en-US" sz="18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Develop an expectations matrix</a:t>
            </a:r>
            <a:endParaRPr lang="en-US" sz="18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problem, what you do want to see instead</a:t>
            </a:r>
            <a:endParaRPr lang="en-US" sz="18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Remember academic and non-academic skills (e.g., mindsets)</a:t>
            </a:r>
            <a:endParaRPr lang="en-US" sz="18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 PBIS.org schoolwide matrix p. 188</a:t>
            </a:r>
            <a:endParaRPr lang="en-US" sz="18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A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Align with standards – see my example – how could you align with Australian standards</a:t>
            </a:r>
            <a:endParaRPr lang="en-US" sz="18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625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3D992-679B-064D-9AE1-E22D563419CE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065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A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Ideas</a:t>
            </a:r>
            <a:endParaRPr lang="en-US" sz="18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 marR="0" lvl="1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endParaRPr lang="en-AU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Large font</a:t>
            </a:r>
            <a:endParaRPr lang="en-US" sz="11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Focus on behavior you want to see think “Employees must wash hands”</a:t>
            </a:r>
            <a:endParaRPr lang="en-US" sz="11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Keep the verbiage to a minimum</a:t>
            </a:r>
            <a:endParaRPr lang="en-US" sz="11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Consider height</a:t>
            </a:r>
            <a:endParaRPr lang="en-US" sz="11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A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Images and language culturally relevant </a:t>
            </a:r>
            <a:endParaRPr lang="en-US" sz="1100" b="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A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Content needs to be taught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3D992-679B-064D-9AE1-E22D563419CE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7567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52F3EE5-5F6B-46B6-92F1-60ACBD4DE4D5}" type="slidenum">
              <a:rPr lang="en-US" smtClean="0">
                <a:latin typeface="Calibri" pitchFamily="34" charset="0"/>
              </a:rPr>
              <a:pPr eaLnBrk="1" hangingPunct="1"/>
              <a:t>53</a:t>
            </a:fld>
            <a:endParaRPr lang="en-US" dirty="0">
              <a:latin typeface="Calibri" pitchFamily="34" charset="0"/>
            </a:endParaRPr>
          </a:p>
        </p:txBody>
      </p:sp>
      <p:sp>
        <p:nvSpPr>
          <p:cNvPr id="12083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F42E7FB0-B63B-4AFB-971A-A128C94EE37E}" type="slidenum">
              <a:rPr lang="en-US" sz="1200"/>
              <a:pPr algn="r" eaLnBrk="1" hangingPunct="1"/>
              <a:t>53</a:t>
            </a:fld>
            <a:endParaRPr lang="en-US" sz="1200" dirty="0"/>
          </a:p>
        </p:txBody>
      </p:sp>
      <p:sp>
        <p:nvSpPr>
          <p:cNvPr id="1208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Arial" pitchFamily="34" charset="0"/>
              </a:rPr>
              <a:t>Mr. Irvin </a:t>
            </a:r>
          </a:p>
          <a:p>
            <a:pPr eaLnBrk="1" hangingPunct="1"/>
            <a:r>
              <a:rPr lang="en-US" dirty="0">
                <a:latin typeface="Arial" pitchFamily="34" charset="0"/>
              </a:rPr>
              <a:t>Defining expectations by location</a:t>
            </a:r>
          </a:p>
        </p:txBody>
      </p:sp>
    </p:spTree>
    <p:extLst>
      <p:ext uri="{BB962C8B-B14F-4D97-AF65-F5344CB8AC3E}">
        <p14:creationId xmlns:p14="http://schemas.microsoft.com/office/powerpoint/2010/main" val="7039346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Teaching</a:t>
            </a:r>
            <a:r>
              <a:rPr lang="en-US" baseline="0" dirty="0"/>
              <a:t> expectations football?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13E9-DB69-47D6-9C20-2EDFD25D62A2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374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CA86A979-3BAF-484B-8272-F5F945FBAF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3099D36-D0B0-0E4B-A30A-B218E1A92326}" type="slidenum">
              <a:rPr lang="en-US" altLang="en-US" sz="1200">
                <a:latin typeface="Calibri" panose="020F0502020204030204" pitchFamily="34" charset="0"/>
              </a:rPr>
              <a:pPr/>
              <a:t>4</a:t>
            </a:fld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35842" name="Rectangle 7">
            <a:extLst>
              <a:ext uri="{FF2B5EF4-FFF2-40B4-BE49-F238E27FC236}">
                <a16:creationId xmlns:a16="http://schemas.microsoft.com/office/drawing/2014/main" id="{DE760A81-3C73-8443-962E-CFEA55607F2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1C7C3747-9F8B-2C46-A6B5-CE851A806044}" type="slidenum">
              <a:rPr lang="en-US" altLang="en-US" sz="1200">
                <a:latin typeface="Calibri" panose="020F0502020204030204" pitchFamily="34" charset="0"/>
              </a:rPr>
              <a:pPr algn="r" eaLnBrk="1" hangingPunct="1"/>
              <a:t>4</a:t>
            </a:fld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35843" name="Rectangle 7">
            <a:extLst>
              <a:ext uri="{FF2B5EF4-FFF2-40B4-BE49-F238E27FC236}">
                <a16:creationId xmlns:a16="http://schemas.microsoft.com/office/drawing/2014/main" id="{31069CC2-A3F9-F04F-B33B-548B1F0B8F7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1B6C7FA0-B39D-A649-8A6D-9876C4BE898D}" type="slidenum">
              <a:rPr lang="en-US" altLang="en-US" sz="1200">
                <a:latin typeface="Calibri" panose="020F0502020204030204" pitchFamily="34" charset="0"/>
              </a:rPr>
              <a:pPr algn="r" eaLnBrk="1" hangingPunct="1"/>
              <a:t>4</a:t>
            </a:fld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35844" name="Rectangle 2">
            <a:extLst>
              <a:ext uri="{FF2B5EF4-FFF2-40B4-BE49-F238E27FC236}">
                <a16:creationId xmlns:a16="http://schemas.microsoft.com/office/drawing/2014/main" id="{B9DA711F-4C95-1C45-A622-0C521D0EE5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4213"/>
            <a:ext cx="4576762" cy="3432175"/>
          </a:xfrm>
          <a:ln/>
        </p:spPr>
      </p:sp>
      <p:sp>
        <p:nvSpPr>
          <p:cNvPr id="35845" name="Rectangle 3">
            <a:extLst>
              <a:ext uri="{FF2B5EF4-FFF2-40B4-BE49-F238E27FC236}">
                <a16:creationId xmlns:a16="http://schemas.microsoft.com/office/drawing/2014/main" id="{041D9ABD-698F-C64E-B218-66557B5685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27359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07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207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8CC7CE-0426-4F45-859B-B81047EA88FF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55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2479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0542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pitchFamily="34" charset="0"/>
              </a:rPr>
              <a:t>Cheerleading video</a:t>
            </a:r>
          </a:p>
        </p:txBody>
      </p:sp>
      <p:sp>
        <p:nvSpPr>
          <p:cNvPr id="3287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FC19AF-3766-4F6B-BD49-B4D5D80F6362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4775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0143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7861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8816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Zappos video only if time</a:t>
            </a:r>
          </a:p>
          <a:p>
            <a:r>
              <a:rPr lang="en-US" dirty="0"/>
              <a:t>Tell them page number -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6557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2068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4B711E-E1FC-4C2C-A48C-6B1AE5D88156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  <p:sp>
        <p:nvSpPr>
          <p:cNvPr id="7782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DB58218-E57A-4663-953B-19012EB2C5D2}" type="slidenum">
              <a:rPr lang="en-US" sz="1200">
                <a:latin typeface="Calibri" pitchFamily="34" charset="0"/>
              </a:rPr>
              <a:pPr algn="r"/>
              <a:t>66</a:t>
            </a:fld>
            <a:endParaRPr lang="en-US" sz="1200" dirty="0">
              <a:latin typeface="Calibri" pitchFamily="34" charset="0"/>
            </a:endParaRPr>
          </a:p>
        </p:txBody>
      </p:sp>
      <p:sp>
        <p:nvSpPr>
          <p:cNvPr id="7782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107C8AA-084A-421A-98EC-24BDFF9AE993}" type="slidenum">
              <a:rPr lang="en-US" sz="1200">
                <a:latin typeface="Calibri" pitchFamily="34" charset="0"/>
              </a:rPr>
              <a:pPr algn="r"/>
              <a:t>66</a:t>
            </a:fld>
            <a:endParaRPr lang="en-US" sz="1200" dirty="0">
              <a:latin typeface="Calibri" pitchFamily="34" charset="0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Arial" pitchFamily="34" charset="0"/>
              </a:rPr>
              <a:t>Brigit</a:t>
            </a:r>
          </a:p>
        </p:txBody>
      </p:sp>
    </p:spTree>
    <p:extLst>
      <p:ext uri="{BB962C8B-B14F-4D97-AF65-F5344CB8AC3E}">
        <p14:creationId xmlns:p14="http://schemas.microsoft.com/office/powerpoint/2010/main" val="49959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4DE24333-7657-D845-B2C4-242A5CD71F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AA51574F-585A-0041-982D-931DF4CFB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B27AF30C-E738-AB40-9ED1-53A2E6EC97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D7DEDC0-0154-6E45-9F1E-CAE545EF63AD}" type="slidenum">
              <a:rPr lang="en-US" altLang="en-US" sz="1200"/>
              <a:pPr/>
              <a:t>6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9134046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68E9C83-4972-44F0-8767-8BBEDD5BFBF8}" type="slidenum">
              <a:rPr lang="en-US" altLang="en-US">
                <a:solidFill>
                  <a:srgbClr val="000000"/>
                </a:solidFill>
              </a:rPr>
              <a:pPr eaLnBrk="1" hangingPunct="1"/>
              <a:t>69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1401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A6C1B9A-0E89-4C9A-B17D-FD56B77EAD9E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402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579C0F81-6F88-4302-9CB3-F305D81FD352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40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140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Brigit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95E7AF5-C18C-4D72-B37A-7627E4D65AB6}" type="slidenum">
              <a:rPr lang="en-US" altLang="en-US">
                <a:solidFill>
                  <a:srgbClr val="000000"/>
                </a:solidFill>
              </a:rPr>
              <a:pPr eaLnBrk="1" hangingPunct="1"/>
              <a:t>70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150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531E8D52-56BA-4A28-BD7D-48C9384588E3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504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E6B2718D-D7C9-46CF-A30D-8F5BB5377512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50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150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Brigit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648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3985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61BA5B4-37D0-481B-9F83-8EFD084BC53A}" type="slidenum">
              <a:rPr lang="en-US" altLang="en-US">
                <a:solidFill>
                  <a:srgbClr val="000000"/>
                </a:solidFill>
              </a:rPr>
              <a:pPr eaLnBrk="1" hangingPunct="1"/>
              <a:t>73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1606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EAF231EE-4D71-4975-B76D-6F9FA2755B98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606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D96CADAB-8E14-4990-A6E5-0D12B21EBFD7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60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160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Brigit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8D2CB4F-859E-41C6-9725-8D8CF02C86B4}" type="slidenum">
              <a:rPr lang="en-US" altLang="en-US">
                <a:solidFill>
                  <a:srgbClr val="000000"/>
                </a:solidFill>
              </a:rPr>
              <a:pPr eaLnBrk="1" hangingPunct="1"/>
              <a:t>74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170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531D865C-7FDD-49B8-BFA7-C4877B8941B2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709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71495EE6-E0A6-4D43-81B2-19A91240FA00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70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170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Brigit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2602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4504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19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With these procedures in place, it became important to recognize our students’ social, academic and behavioral successes.  We no longer have a traditional academic awards presentation, but instead have a school-wide academic pep rally that recognizes all of our students’ successes in various areas.  This year’s theme will be “Academic Academy Awards…A Night in Paradise.” </a:t>
            </a:r>
          </a:p>
          <a:p>
            <a:endParaRPr lang="en-US" altLang="en-US" dirty="0"/>
          </a:p>
        </p:txBody>
      </p:sp>
      <p:sp>
        <p:nvSpPr>
          <p:cNvPr id="219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01675" indent="-2698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081088" indent="-2159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12888" indent="-2159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1944688" indent="-2159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018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590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162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734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171B027-585F-4317-9F7F-E3578B36A32D}" type="slidenum">
              <a:rPr lang="en-US" altLang="en-US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78</a:t>
            </a:fld>
            <a:endParaRPr lang="en-US" altLang="en-US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615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53BDEF-F11E-40F1-AA93-3A1E71F161D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7388"/>
            <a:ext cx="4567237" cy="3425825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3246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Jeff Bliss Video Example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4263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</a:t>
            </a:r>
            <a:r>
              <a:rPr lang="en-US" baseline="0" dirty="0"/>
              <a:t> unicycle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FF675-B551-4918-97CE-90459B18083F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9324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Blog in handout and onwebsite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0751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Instructional routine – using EBP classroom strategy, as designed, frequently and regularly until students become familiar enough with the strategy that it becomes a habit</a:t>
            </a:r>
            <a:endParaRPr lang="en-US" sz="11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Reduce cognitive load for students with emotional or executive functioning challenges</a:t>
            </a:r>
            <a:endParaRPr lang="en-US" sz="11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Core Six – Harey Silver’s book</a:t>
            </a:r>
            <a:endParaRPr lang="en-US" sz="11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A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Include writing processes, graphic organizers, academic vocabulary instruction, problem-solving steps, and self-monitoring</a:t>
            </a:r>
            <a:endParaRPr lang="en-US" sz="11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3D992-679B-064D-9AE1-E22D563419CE}" type="slidenum">
              <a:rPr lang="en-US" smtClean="0"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9879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2020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/>
            <a:r>
              <a:rPr lang="en-US" dirty="0"/>
              <a:t>(US $20 Billion Dollar Conglomerate  and Executive Chairmen of OUE Singapore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FF675-B551-4918-97CE-90459B18083F}" type="slidenum">
              <a:rPr lang="en-US" smtClean="0"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4043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0420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82C0109-3C85-4F14-9761-C2ED4F741C0D}" type="slidenum">
              <a:rPr lang="en-US" altLang="en-US" smtClean="0">
                <a:latin typeface="Calibri" pitchFamily="34" charset="0"/>
              </a:rPr>
              <a:pPr eaLnBrk="1" hangingPunct="1"/>
              <a:t>102</a:t>
            </a:fld>
            <a:endParaRPr lang="en-US" altLang="en-US" dirty="0">
              <a:latin typeface="Calibri" pitchFamily="34" charset="0"/>
            </a:endParaRPr>
          </a:p>
        </p:txBody>
      </p:sp>
      <p:sp>
        <p:nvSpPr>
          <p:cNvPr id="94211" name="Rectangle 7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A12FB16E-CD30-4A57-AA7B-B810C4B7197C}" type="slidenum">
              <a:rPr lang="en-US" altLang="en-US" sz="1200">
                <a:latin typeface="Calibri" pitchFamily="34" charset="0"/>
              </a:rPr>
              <a:pPr algn="r" eaLnBrk="1" hangingPunct="1"/>
              <a:t>102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9421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Alissa present (1 minute max)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94214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05D0738A-CE2D-4F54-A8B8-388F23D924EC}" type="slidenum">
              <a:rPr lang="en-US" altLang="en-US" sz="1200">
                <a:latin typeface="Calibri" pitchFamily="34" charset="0"/>
              </a:rPr>
              <a:pPr algn="r" eaLnBrk="1" hangingPunct="1"/>
              <a:t>102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6834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6025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Tell story from NC when your said slurs about my family  - how I handled – how I did  not react…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4544EFA-353B-438C-A518-2DA22D0055AE}" type="slidenum">
              <a:rPr lang="en-US" altLang="en-US" smtClean="0">
                <a:latin typeface="Calibri" pitchFamily="34" charset="0"/>
              </a:rPr>
              <a:pPr eaLnBrk="1" hangingPunct="1"/>
              <a:t>104</a:t>
            </a:fld>
            <a:endParaRPr lang="en-US" alt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375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95499A0-2D07-4F0F-87A6-C6B53A240A76}" type="slidenum">
              <a:rPr lang="en-US" sz="1200"/>
              <a:pPr algn="r"/>
              <a:t>14</a:t>
            </a:fld>
            <a:endParaRPr lang="en-US" sz="1200" dirty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You may have a large copy of this in your handouts</a:t>
            </a: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tatoo..it is washable (just kidding)..</a:t>
            </a: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Example –</a:t>
            </a:r>
          </a:p>
          <a:p>
            <a:pPr eaLnBrk="1" hangingPunct="1"/>
            <a:r>
              <a:rPr lang="en-US" dirty="0">
                <a:latin typeface="Arial" charset="0"/>
              </a:rPr>
              <a:t>SW – Respect – Response Be kind – show poster ahead</a:t>
            </a: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Secondary – student could not write very well – even when given coke..skill deficit – then accommodate with writing prompt and remediate – teach skills</a:t>
            </a: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Tertiary – attention – personal greetings at the door and pre-correction was enough</a:t>
            </a:r>
          </a:p>
        </p:txBody>
      </p:sp>
    </p:spTree>
    <p:extLst>
      <p:ext uri="{BB962C8B-B14F-4D97-AF65-F5344CB8AC3E}">
        <p14:creationId xmlns:p14="http://schemas.microsoft.com/office/powerpoint/2010/main" val="16821351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9757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04123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55206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5733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Tell page number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14032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84450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8112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01827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website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355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3D992-679B-064D-9AE1-E22D563419CE}" type="slidenum">
              <a:rPr lang="en-US" smtClean="0"/>
              <a:t>126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358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Make Less aversive – student with down syndrome – liked stories about dogs and bones, would read.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6DCD00-2D3C-410B-8A60-1E3E878A90EC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5598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C9472EB-922D-4875-B223-8268881D1693}" type="slidenum">
              <a:rPr lang="en-US"/>
              <a:pPr eaLnBrk="1" hangingPunct="1"/>
              <a:t>29</a:t>
            </a:fld>
            <a:endParaRPr lang="en-US" dirty="0"/>
          </a:p>
        </p:txBody>
      </p:sp>
      <p:sp>
        <p:nvSpPr>
          <p:cNvPr id="13619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A1751408-6DAF-4DD3-ADEE-C78BFD3C1E38}" type="slidenum">
              <a:rPr lang="en-US" sz="1200"/>
              <a:pPr algn="r" eaLnBrk="1" hangingPunct="1"/>
              <a:t>29</a:t>
            </a:fld>
            <a:endParaRPr lang="en-US" sz="1200" dirty="0"/>
          </a:p>
        </p:txBody>
      </p:sp>
      <p:sp>
        <p:nvSpPr>
          <p:cNvPr id="13619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A59377B0-C42A-4F33-9752-5DCEAB72E43F}" type="slidenum">
              <a:rPr lang="en-US" sz="1200"/>
              <a:pPr algn="r" eaLnBrk="1" hangingPunct="1"/>
              <a:t>29</a:t>
            </a:fld>
            <a:endParaRPr lang="en-US" sz="1200" dirty="0"/>
          </a:p>
        </p:txBody>
      </p:sp>
      <p:sp>
        <p:nvSpPr>
          <p:cNvPr id="1361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361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pitchFamily="34" charset="0"/>
              </a:rPr>
              <a:t>Mr. Irvin – tardy policy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being at post, escorting, and interacting with students</a:t>
            </a:r>
          </a:p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562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52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handout, look at student expectations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031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782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628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601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5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0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D9801-4EA8-4A8A-9F50-5A5C9D7EC2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16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814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926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929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062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591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408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544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03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73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6224492@N06/8973962812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www.flickr.com/photos/all4ed/35668535584/" TargetMode="Externa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6v3wYEnYKrs" TargetMode="External"/><Relationship Id="rId4" Type="http://schemas.openxmlformats.org/officeDocument/2006/relationships/hyperlink" Target="http://vimeo.com/14818677" TargetMode="Externa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/url?sa=t&amp;source=web&amp;rct=j&amp;opi=89978449&amp;url=https://pbismissouri.org/wp-content/uploads/2018/08/T2-Ch.-1_Positive-Behavior-Support-Planning-Checklist-And-Teacher-Self-Assessment.docx&amp;ved=2ahUKEwic1ce2uNqHAxU5pIkEHWgZOzgQFnoECBwQAQ&amp;usg=AOvVaw2Buqo8vCLkROQTGWrV0QJx" TargetMode="Externa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s://schoolsocialwork.net/implementing-systematic-supports-a-guide-for-secondary-school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mazon.com/Implementing-Systematic-Interventions-Secondary-School-dp-0367279096/dp/0367279096/ref=mt_other?_encoding=UTF8&amp;me=&amp;qid=1614447852" TargetMode="Externa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opi.mt.gov/Educators/Teaching-Learning/Multi-Tiered-Systems-of-Support/MTSS-Resource-Library#97374897-building-implementation-teams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s://prezi.com/xlo7_f0qerzn/copy-of-swpbs-conference-v3/" TargetMode="Externa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hyperlink" Target="https://region6cc.uncg.edu/mtss/implementation-stories/" TargetMode="Externa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nkbohanon.net/Resources_1.html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egion6cc.uncg.edu/wp-content/uploads/2022/06/ImplementingMTSSinSecondarySchools_2022_RC6_003.pdf" TargetMode="Externa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://fb.me/4vHawmKtz" TargetMode="External"/><Relationship Id="rId7" Type="http://schemas.openxmlformats.org/officeDocument/2006/relationships/hyperlink" Target="http://buff.ly/1CqNf2c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.co/jMqFrUJv88" TargetMode="External"/><Relationship Id="rId5" Type="http://schemas.openxmlformats.org/officeDocument/2006/relationships/hyperlink" Target="http://bit.ly/1IRJgBH" TargetMode="External"/><Relationship Id="rId4" Type="http://schemas.openxmlformats.org/officeDocument/2006/relationships/hyperlink" Target="http://bit.ly/1K5ZplN" TargetMode="Externa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is.org/pbis_resource_detail_page.aspx?Type=4&amp;PBIS_ResourceID=164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rised.com/freecourse&amp;?utm_source=IRIS+Educational+Media+Mailing+List&amp;utm_campaign=9d73acd430-FREEprog_SysSupEvElem_8_5_2014&amp;utm_medium=email&amp;utm_term=0_cb7ab95a8b-9d73acd430-291122974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nkbohanon.net/Resources_1.html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br.org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://vimeo.com/channels/129830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ites.google.com/a/ddouglas.k12.or.us/scotspride/" TargetMode="Externa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okiris.com/store/K-12_Professional_Development/Defusing_Disruptive_Behavior_in_the_Classroom/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ookiris.com/store/K-12_Professional_Development/The_FAST_Method_ONLINE/" TargetMode="External"/><Relationship Id="rId4" Type="http://schemas.openxmlformats.org/officeDocument/2006/relationships/hyperlink" Target="http://pbismissouri.org/class.html" TargetMode="Externa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tinetwork.org/Learn/Behavior/ar/Integrating-Behavior-and-Academic-Supports-Within-an-RtI-Framework-General-Overview" TargetMode="External"/><Relationship Id="rId2" Type="http://schemas.openxmlformats.org/officeDocument/2006/relationships/hyperlink" Target="http://iris.peabody.vanderbilt.edu/resource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irectbehaviorratings.com/cms/" TargetMode="External"/><Relationship Id="rId5" Type="http://schemas.openxmlformats.org/officeDocument/2006/relationships/hyperlink" Target="http://www.apbs.org/" TargetMode="External"/><Relationship Id="rId4" Type="http://schemas.openxmlformats.org/officeDocument/2006/relationships/hyperlink" Target="http://www.pbis.org/" TargetMode="Externa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://ecommons.luc.edu/education_facpubs/17/" TargetMode="External"/><Relationship Id="rId2" Type="http://schemas.openxmlformats.org/officeDocument/2006/relationships/hyperlink" Target="http://ecommons.luc.edu/education_facpubs/39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commons.luc.edu/education_facpubs/7" TargetMode="External"/><Relationship Id="rId4" Type="http://schemas.openxmlformats.org/officeDocument/2006/relationships/hyperlink" Target="http://ecommons.luc.edu/education_facpubs/16/" TargetMode="Externa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sa7.org/pbis/Classroom_Management.asp" TargetMode="External"/><Relationship Id="rId2" Type="http://schemas.openxmlformats.org/officeDocument/2006/relationships/hyperlink" Target="http://ecommons.luc.edu/" TargetMode="Externa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hyperlink" Target="http://ies.ed.gov/ncee/edlabs" TargetMode="Externa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r0SaeE" TargetMode="External"/><Relationship Id="rId7" Type="http://schemas.openxmlformats.org/officeDocument/2006/relationships/hyperlink" Target="http://education.vermont.gov/documents/edu-school-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etterhighschools.org/documents/NHSCEWSImplementationGuide.pdf" TargetMode="External"/><Relationship Id="rId5" Type="http://schemas.openxmlformats.org/officeDocument/2006/relationships/hyperlink" Target="http://www.cpre.org/school-improvement-design-lessons-study-comprehensive-school-reform-programs" TargetMode="External"/><Relationship Id="rId4" Type="http://schemas.openxmlformats.org/officeDocument/2006/relationships/hyperlink" Target="http://www.pbis.org/pbis_newsletter/volume_4/issue4.aspx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nkbohanon.net/classroom-interventions-what-we-can-learn-from-speedin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kc.vumc.org/assets/files/resources/tbsp-breaks-are-better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www.youtube.com/watch?v=jc-0ptUJ-W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ozemandailychronicle.com/townnews/sport/montana-state-finding-creative-ways-to-generate-rushing-offense/article_588b6b70-dc48-5ff0-963a-af95457382db.html" TargetMode="External"/><Relationship Id="rId5" Type="http://schemas.openxmlformats.org/officeDocument/2006/relationships/hyperlink" Target="https://townsquare.media/site/117/files/2022/10/attachment-Griz-vs-Wildcats.jpg" TargetMode="Externa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hyperlink" Target="https://iris.peabody.vanderbilt.edu/module/jj1/cresource/q3/p07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nkbohanon.net/embedding-udl-into-multi-tiered-systems-of-supports/" TargetMode="External"/><Relationship Id="rId7" Type="http://schemas.openxmlformats.org/officeDocument/2006/relationships/hyperlink" Target="http://www.ascd.org/publications/books/113007/chapters/Introducing-the-Core-Six.aspx" TargetMode="External"/><Relationship Id="rId2" Type="http://schemas.openxmlformats.org/officeDocument/2006/relationships/hyperlink" Target="https://iris.peabody.vanderbilt.edu/module/jj1/cresource/q3/p08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eedar.education.ufl.edu/wp-content/uploads/2017/07/CEC-HLP-Web.pdf" TargetMode="External"/><Relationship Id="rId5" Type="http://schemas.openxmlformats.org/officeDocument/2006/relationships/hyperlink" Target="https://www.pbis.org/topics/school-wide" TargetMode="External"/><Relationship Id="rId4" Type="http://schemas.openxmlformats.org/officeDocument/2006/relationships/hyperlink" Target="http://www.ascd.org/publications/books/109051/chapters/Lesson-Plans-and-Unit-Plans@-The-Basis-for-Instruction.aspx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hbohano@luc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hankbohanon.net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ankbohanon.net/embedding-udl-into-multi-tiered-systems-of-supports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opi.mt.gov/Educators/Teaching-Learning/K-12-Content-Standard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region6cc.uncg.edu/wp-content/uploads/2022/06/ImplementingMTSSinSecondarySchools_2022_RC6_003.pdf" TargetMode="Externa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provingground.cepr.harvard.edu/files/provingground/files/proving_ground_postcard_guide_march2020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rovingground.cepr.harvard.edu/files/provingground/files/proving_ground_postcard_guide_march2020.pd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provingground.cepr.harvard.edu/files/provingground/files/proving_ground_postcard_guide_march2020.pdf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ClY_XjoiYXc" TargetMode="External"/><Relationship Id="rId5" Type="http://schemas.openxmlformats.org/officeDocument/2006/relationships/hyperlink" Target="http://hankbohanon.net/" TargetMode="External"/><Relationship Id="rId4" Type="http://schemas.openxmlformats.org/officeDocument/2006/relationships/image" Target="../media/image17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kjarrett/7841950486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hyperlink" Target="http://vimeo.com/1481867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adelosreyes.blogspot.com/2020/10/walt-disney.html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nkbohanon.net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hlmth20winter.commons.gc.cuny.edu/syllabus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www.flickr.com/photos/peigov/30122511626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ci3t.org/pdf/SESSS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ourses.lumenlearning.com/suny-wcc-collegesuccess2/chapter/welcome-your-first-year-seminar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education.ne.gov/wp-content/uploads/2021/10/ELA-Standards-Final-Draft-edited-10.6.21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hyperlink" Target="https://commons.wikimedia.org/wiki/File:Lynch-pin.jpg" TargetMode="External"/><Relationship Id="rId4" Type="http://schemas.openxmlformats.org/officeDocument/2006/relationships/hyperlink" Target="https://sde.ok.gov/sites/ok.gov.sde/files/documents/files/OAS-ELA-Final%20Version_0.pdf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ywICkcdl-zXs8rc3USJrCexrpOnJJ0BG_R_4vW5BexE/edit?usp=sharing" TargetMode="External"/><Relationship Id="rId2" Type="http://schemas.openxmlformats.org/officeDocument/2006/relationships/hyperlink" Target="https://ci3t.org/pdf/SESSS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courses.lumenlearning.com/suny-wcc-collegesuccess2/chapter/welcome-your-first-year-seminar/" TargetMode="External"/><Relationship Id="rId4" Type="http://schemas.openxmlformats.org/officeDocument/2006/relationships/image" Target="../media/image30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ist.jp/news-center/photos/classroom-language-teaching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vimeo.com/14818677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hyperlink" Target="https://vimeo.com/groups/pbisvideos/videos/20956797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nkbohanon.net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hyperlink" Target="http://vimeo.com/groups/pbisvideos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aVNboUO05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wmf"/><Relationship Id="rId4" Type="http://schemas.openxmlformats.org/officeDocument/2006/relationships/hyperlink" Target="http://www.youtube.com/watch?v=WDARGvTb4u8&amp;feature=related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u.ac.jp/files/uploads/Comparative_Culture2021.pdf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ankbohanon.net/wp-content/uploads/2014/04/PostCards.pdf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ipbs.org/new_kipbs/familyInfo/freebies/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b1WtvvdI1oU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hyperlink" Target="http://mzteachuh.blogspot.com/2012/05/that-kid-drives-me-nuts-tweets-of-day.html" TargetMode="External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12" Type="http://schemas.openxmlformats.org/officeDocument/2006/relationships/hyperlink" Target="http://www.hillel.org/jewish/ask-big-questions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hyperlink" Target="http://www.phy.bris.ac.uk/news_archive1.html" TargetMode="External"/><Relationship Id="rId5" Type="http://schemas.openxmlformats.org/officeDocument/2006/relationships/image" Target="../media/image70.jpeg"/><Relationship Id="rId10" Type="http://schemas.openxmlformats.org/officeDocument/2006/relationships/hyperlink" Target="http://english.vietnamnet.vn/fms/sports/57762/hanoi-to-host-5th-asean-student-sports-games.html" TargetMode="External"/><Relationship Id="rId4" Type="http://schemas.openxmlformats.org/officeDocument/2006/relationships/image" Target="../media/image69.jpeg"/><Relationship Id="rId9" Type="http://schemas.openxmlformats.org/officeDocument/2006/relationships/hyperlink" Target="http://ignitebrownsville.blogspot.com/p/picture-gallery.html" TargetMode="Externa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aapoefentherapie.nl/blog/slaapproblemen-adolescenten-puber-gevolg-oplossing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aapoefentherapie.nl/blog/slaapproblemen-adolescenten-puber-gevolg-oplossing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6224492@N06/8973962812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udlguidelines.cast.org/?utm_source=castsite&amp;utm_medium=web&amp;utm_campaign=none&amp;utm_content=footer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gdaily.com/insights/degrees-of-success-does-success-in-agriculture-require-an-academic-degree/" TargetMode="Externa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www.hankbohanon.net/how-blues-clues-can-make-you-a-better-teacher/" TargetMode="Externa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1K5ZplN" TargetMode="External"/><Relationship Id="rId2" Type="http://schemas.openxmlformats.org/officeDocument/2006/relationships/hyperlink" Target="http://fb.me/4vHawmKtz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uff.ly/1CqNf2c" TargetMode="External"/><Relationship Id="rId5" Type="http://schemas.openxmlformats.org/officeDocument/2006/relationships/hyperlink" Target="http://t.co/jMqFrUJv88" TargetMode="External"/><Relationship Id="rId4" Type="http://schemas.openxmlformats.org/officeDocument/2006/relationships/hyperlink" Target="http://bit.ly/1IRJgBH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xTuPVtayOI" TargetMode="External"/><Relationship Id="rId2" Type="http://schemas.openxmlformats.org/officeDocument/2006/relationships/hyperlink" Target="https://www.youtube.com/watch?v=y0H5XsZ1gzA" TargetMode="Externa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v3wYEnYKrs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72bMXnlgNcg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52D8F-BDF6-7A57-D1EE-9A6204479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FE08C-FA8C-BD98-66D1-54027CBE5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05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460EA-9052-5243-ADC1-3AA1CF86D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 Design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1F591-27E6-545B-1D50-40AF7CD23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Get from old UDL presentation</a:t>
            </a:r>
          </a:p>
        </p:txBody>
      </p:sp>
      <p:pic>
        <p:nvPicPr>
          <p:cNvPr id="5" name="Picture 4" descr="Diagram of universal design for learning">
            <a:extLst>
              <a:ext uri="{FF2B5EF4-FFF2-40B4-BE49-F238E27FC236}">
                <a16:creationId xmlns:a16="http://schemas.microsoft.com/office/drawing/2014/main" id="{38CA4615-D756-323E-B141-081B17B43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CED689-F4E8-6995-5130-D2E9690D38F1}"/>
              </a:ext>
            </a:extLst>
          </p:cNvPr>
          <p:cNvSpPr txBox="1"/>
          <p:nvPr/>
        </p:nvSpPr>
        <p:spPr>
          <a:xfrm>
            <a:off x="0" y="68580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www.flickr.com/photos/36224492@N06/8973962812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/3.0/"/>
              </a:rPr>
              <a:t>CC BY-NC</a:t>
            </a:r>
            <a:endParaRPr lang="en-US" sz="9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B24D4EC-4949-6217-A2F3-3EA83F7F4426}"/>
              </a:ext>
            </a:extLst>
          </p:cNvPr>
          <p:cNvSpPr/>
          <p:nvPr/>
        </p:nvSpPr>
        <p:spPr>
          <a:xfrm rot="16200000">
            <a:off x="4660261" y="-33826"/>
            <a:ext cx="1814512" cy="64450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14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Redirection, Starbucks Style</a:t>
            </a:r>
          </a:p>
        </p:txBody>
      </p:sp>
      <p:pic>
        <p:nvPicPr>
          <p:cNvPr id="55299" name="Picture 3" descr="starbuck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731" y="14478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 descr="employeess_S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382" y="1447800"/>
            <a:ext cx="357901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Box 5"/>
          <p:cNvSpPr txBox="1">
            <a:spLocks noChangeArrowheads="1"/>
          </p:cNvSpPr>
          <p:nvPr/>
        </p:nvSpPr>
        <p:spPr bwMode="auto">
          <a:xfrm>
            <a:off x="1813421" y="4267202"/>
            <a:ext cx="23013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/>
              <a:t>Problem=</a:t>
            </a:r>
          </a:p>
        </p:txBody>
      </p:sp>
      <p:sp>
        <p:nvSpPr>
          <p:cNvPr id="55302" name="TextBox 6"/>
          <p:cNvSpPr txBox="1">
            <a:spLocks noChangeArrowheads="1"/>
          </p:cNvSpPr>
          <p:nvPr/>
        </p:nvSpPr>
        <p:spPr bwMode="auto">
          <a:xfrm>
            <a:off x="4230290" y="4343404"/>
            <a:ext cx="433626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L</a:t>
            </a:r>
            <a:r>
              <a:rPr lang="en-US" altLang="en-US" sz="2800" dirty="0"/>
              <a:t>isten</a:t>
            </a:r>
            <a:br>
              <a:rPr lang="en-US" altLang="en-US" sz="2800" dirty="0"/>
            </a:br>
            <a:r>
              <a:rPr lang="en-US" altLang="en-US" sz="2800" b="1" dirty="0"/>
              <a:t>A</a:t>
            </a:r>
            <a:r>
              <a:rPr lang="en-US" altLang="en-US" sz="2800" dirty="0"/>
              <a:t>cknowledge the problem</a:t>
            </a:r>
            <a:br>
              <a:rPr lang="en-US" altLang="en-US" sz="2800" dirty="0"/>
            </a:br>
            <a:r>
              <a:rPr lang="en-US" altLang="en-US" sz="2800" b="1" dirty="0"/>
              <a:t>T</a:t>
            </a:r>
            <a:r>
              <a:rPr lang="en-US" altLang="en-US" sz="2800" dirty="0"/>
              <a:t>ake action </a:t>
            </a:r>
            <a:br>
              <a:rPr lang="en-US" altLang="en-US" sz="2800" dirty="0"/>
            </a:br>
            <a:r>
              <a:rPr lang="en-US" altLang="en-US" sz="2800" b="1" dirty="0"/>
              <a:t>T</a:t>
            </a:r>
            <a:r>
              <a:rPr lang="en-US" altLang="en-US" sz="2800" dirty="0"/>
              <a:t>hank the customer </a:t>
            </a:r>
            <a:br>
              <a:rPr lang="en-US" altLang="en-US" sz="2800" dirty="0"/>
            </a:br>
            <a:r>
              <a:rPr lang="en-US" altLang="en-US" sz="2800" b="1" dirty="0"/>
              <a:t>E</a:t>
            </a:r>
            <a:r>
              <a:rPr lang="en-US" altLang="en-US" sz="2800" dirty="0"/>
              <a:t>ncourage their return</a:t>
            </a:r>
          </a:p>
        </p:txBody>
      </p:sp>
      <p:sp>
        <p:nvSpPr>
          <p:cNvPr id="55303" name="TextBox 7"/>
          <p:cNvSpPr txBox="1">
            <a:spLocks noChangeArrowheads="1"/>
          </p:cNvSpPr>
          <p:nvPr/>
        </p:nvSpPr>
        <p:spPr bwMode="auto">
          <a:xfrm>
            <a:off x="1828801" y="6642100"/>
            <a:ext cx="555660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" dirty="0"/>
              <a:t>https://www.flickr.com/photos/jack79_mi/295241529/in/photolist-s6c2c-snPcA-cBe9L5-4MCv86-deQWpH-5Hrfq8-deQWmG-bs8WbE-8QwTKz-54v7jN-deQWkH-4LQZDz-pTk24-5Hrew-7zYn6p-jhtJ2-3PrS4-93M6u-5ZRgv-7iCBqP-7zXPki-cfkpQ1-cAWgMq-o3Essy-4bX7QK-jhB4Qw-oi8bk3-HPLbR-d11jb-cv4v-69dDt-5Zqe12-3KZ51j-7CSQRL-4BUac-deQWaJ-733Hyf-27bFgT-63CyTY-4JMpRY-4E56j9-dWAY9h-hHxqqw-bkD5C-5u4KaH-2ND7vr-dF4Szc-uigrX-5pETae-4V632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" dirty="0"/>
              <a:t>https://www.flickr.com/photos/sfj/5460895004/in/photolist-9jyvQ9-4EDQCx-ciq9gq-acTCLV-or6MBF-opyZQr-7HD4bD-2VTQV-ecdhtd-oc3FqA-7uuFQf-2vECfM-5HQQga-EZgJA-7eVbg-a95T3-jGwNrD-atfY75-MaAHM-5T63vU-8Nx9W-c51DLd-4D98Gt-2WbnRa-cdr3WN-dvcKjv-7iGxjN-3jVKDf-dsbnCL-5iSejM-ci7Qe-cUGZfN-4pH6PT-8xfZ1S-9oTxv4-u8Rr6-5HXUFU-6jkHSR-cBaiHL-h6VisX-ctjB7u-dHpzzL-69sPWA-5nXi3n-s2Qe-478wUK-neMFoz-dGVCiR-jJgKTt-8MnN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" dirty="0"/>
          </a:p>
        </p:txBody>
      </p:sp>
    </p:spTree>
    <p:extLst>
      <p:ext uri="{BB962C8B-B14F-4D97-AF65-F5344CB8AC3E}">
        <p14:creationId xmlns:p14="http://schemas.microsoft.com/office/powerpoint/2010/main" val="267665413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2" y="1200150"/>
            <a:ext cx="4754563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2" y="228600"/>
            <a:ext cx="3992563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6"/>
          <p:cNvSpPr txBox="1">
            <a:spLocks noChangeArrowheads="1"/>
          </p:cNvSpPr>
          <p:nvPr/>
        </p:nvSpPr>
        <p:spPr bwMode="auto">
          <a:xfrm>
            <a:off x="4343400" y="1295402"/>
            <a:ext cx="8382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800" dirty="0">
                <a:latin typeface="Times New Roman" pitchFamily="18" charset="0"/>
              </a:rPr>
              <a:t>Is the behavior office- managed?</a:t>
            </a:r>
          </a:p>
        </p:txBody>
      </p:sp>
    </p:spTree>
    <p:extLst>
      <p:ext uri="{BB962C8B-B14F-4D97-AF65-F5344CB8AC3E}">
        <p14:creationId xmlns:p14="http://schemas.microsoft.com/office/powerpoint/2010/main" val="2413216042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" b="1601"/>
          <a:stretch>
            <a:fillRect/>
          </a:stretch>
        </p:blipFill>
        <p:spPr bwMode="auto">
          <a:xfrm>
            <a:off x="1371600" y="165100"/>
            <a:ext cx="65532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2"/>
          <p:cNvSpPr txBox="1">
            <a:spLocks noChangeArrowheads="1"/>
          </p:cNvSpPr>
          <p:nvPr/>
        </p:nvSpPr>
        <p:spPr bwMode="auto">
          <a:xfrm>
            <a:off x="5354654" y="6324600"/>
            <a:ext cx="36942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dirty="0"/>
              <a:t>McClatchy Students Video, Dean?</a:t>
            </a:r>
          </a:p>
        </p:txBody>
      </p:sp>
    </p:spTree>
    <p:extLst>
      <p:ext uri="{BB962C8B-B14F-4D97-AF65-F5344CB8AC3E}">
        <p14:creationId xmlns:p14="http://schemas.microsoft.com/office/powerpoint/2010/main" val="2536702666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Support Staff: Preventing and Responding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Teach skills for prevention</a:t>
            </a:r>
          </a:p>
          <a:p>
            <a:pPr lvl="1" eaLnBrk="1" hangingPunct="1"/>
            <a:r>
              <a:rPr lang="en-US" altLang="en-US" dirty="0"/>
              <a:t>Good classroom instruction</a:t>
            </a:r>
          </a:p>
          <a:p>
            <a:pPr lvl="1" eaLnBrk="1" hangingPunct="1"/>
            <a:r>
              <a:rPr lang="en-US" altLang="en-US" dirty="0"/>
              <a:t>Non-classroom settings</a:t>
            </a:r>
          </a:p>
          <a:p>
            <a:pPr eaLnBrk="1" hangingPunct="1"/>
            <a:r>
              <a:rPr lang="en-US" altLang="en-US" dirty="0"/>
              <a:t>Teach skills for redirection</a:t>
            </a:r>
          </a:p>
          <a:p>
            <a:pPr lvl="1" eaLnBrk="1" hangingPunct="1"/>
            <a:r>
              <a:rPr lang="en-US" altLang="en-US" dirty="0"/>
              <a:t>Classroom</a:t>
            </a:r>
          </a:p>
          <a:p>
            <a:pPr lvl="1" eaLnBrk="1" hangingPunct="1"/>
            <a:r>
              <a:rPr lang="en-US" altLang="en-US" dirty="0"/>
              <a:t>Non-classroom settings</a:t>
            </a:r>
          </a:p>
          <a:p>
            <a:r>
              <a:rPr lang="en-US" altLang="en-US" dirty="0"/>
              <a:t>See Handout “Professional Development on Redirection” p. 40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</p:txBody>
      </p:sp>
      <p:pic>
        <p:nvPicPr>
          <p:cNvPr id="3" name="Picture 2" descr="A teacher teaching her students&#10;&#10;Description automatically generated with low confidence">
            <a:extLst>
              <a:ext uri="{FF2B5EF4-FFF2-40B4-BE49-F238E27FC236}">
                <a16:creationId xmlns:a16="http://schemas.microsoft.com/office/drawing/2014/main" id="{374149CB-A5AD-AD30-0089-66ED806C8A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101681" y="2080903"/>
            <a:ext cx="4042321" cy="26961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D62A44-C85B-F8EF-C2EB-85F82BA003F5}"/>
              </a:ext>
            </a:extLst>
          </p:cNvPr>
          <p:cNvSpPr txBox="1"/>
          <p:nvPr/>
        </p:nvSpPr>
        <p:spPr>
          <a:xfrm>
            <a:off x="8248442" y="4967394"/>
            <a:ext cx="8955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www.flickr.com/photos/all4ed/35668535584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nc/3.0/"/>
              </a:rPr>
              <a:t>CC BY-NC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28903490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175420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Videos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2" y="838202"/>
            <a:ext cx="5603167" cy="4382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3203" y="5562600"/>
            <a:ext cx="54921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altLang="en-US" dirty="0"/>
              <a:t>What does PBIS Look Like? – Active Supervision and</a:t>
            </a:r>
          </a:p>
          <a:p>
            <a:pPr lvl="1"/>
            <a:r>
              <a:rPr lang="en-US" altLang="en-US" dirty="0"/>
              <a:t>Redirection examples 6.12 mins </a:t>
            </a:r>
          </a:p>
          <a:p>
            <a:pPr lvl="1"/>
            <a:r>
              <a:rPr lang="en-US" altLang="en-US" dirty="0">
                <a:hlinkClick r:id="rId4"/>
              </a:rPr>
              <a:t>http://vimeo.com/14818677</a:t>
            </a:r>
            <a:r>
              <a:rPr lang="en-US" altLang="en-US" dirty="0"/>
              <a:t>  or (</a:t>
            </a:r>
            <a:r>
              <a:rPr lang="en-US" altLang="en-US" dirty="0">
                <a:hlinkClick r:id="rId5"/>
              </a:rPr>
              <a:t>link</a:t>
            </a:r>
            <a:r>
              <a:rPr lang="en-US" altLang="en-US" dirty="0"/>
              <a:t>)</a:t>
            </a:r>
          </a:p>
          <a:p>
            <a:pPr lvl="1"/>
            <a:endParaRPr lang="en-US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37188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Reflective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a T-Chart of expectations for handling problem behavior</a:t>
            </a:r>
          </a:p>
          <a:p>
            <a:r>
              <a:rPr lang="en-US" dirty="0"/>
              <a:t>Identify who handles behaviors in your school</a:t>
            </a:r>
          </a:p>
          <a:p>
            <a:r>
              <a:rPr lang="en-US" dirty="0"/>
              <a:t>List out behaviors that should be handled on each side. P. 41-42</a:t>
            </a:r>
          </a:p>
        </p:txBody>
      </p:sp>
    </p:spTree>
    <p:extLst>
      <p:ext uri="{BB962C8B-B14F-4D97-AF65-F5344CB8AC3E}">
        <p14:creationId xmlns:p14="http://schemas.microsoft.com/office/powerpoint/2010/main" val="95779410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409D2-38EF-EE42-8431-CBAC849DF9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en-US" sz="4400" i="1" dirty="0">
                <a:ea typeface="ＭＳ Ｐゴシック" panose="020B0600070205080204" pitchFamily="34" charset="-128"/>
              </a:rPr>
              <a:t>What Tier-One Strategies Can Support your Students?</a:t>
            </a:r>
            <a:endParaRPr lang="en-US" sz="4400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BB5BE1-665E-E545-A45A-46C6DDC06B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63687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8A2145-7F7F-F5D9-6034-FF8D406EA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a Plan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2D7DA5-DF37-7236-8C78-291415FBA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Handbook page 43</a:t>
            </a:r>
          </a:p>
          <a:p>
            <a:r>
              <a:rPr lang="en-US" dirty="0"/>
              <a:t>Review the tier-one checklist from MOPBIS (</a:t>
            </a:r>
            <a:r>
              <a:rPr lang="en-US" dirty="0">
                <a:hlinkClick r:id="rId2"/>
              </a:rPr>
              <a:t>link</a:t>
            </a:r>
            <a:r>
              <a:rPr lang="en-US" dirty="0"/>
              <a:t>)</a:t>
            </a:r>
          </a:p>
          <a:p>
            <a:r>
              <a:rPr lang="en-US" dirty="0"/>
              <a:t>Identify three areas of strength</a:t>
            </a:r>
          </a:p>
          <a:p>
            <a:r>
              <a:rPr lang="en-US" dirty="0"/>
              <a:t>Identify one area for improvement</a:t>
            </a:r>
          </a:p>
          <a:p>
            <a:r>
              <a:rPr lang="en-US" dirty="0"/>
              <a:t>Identify specific next steps to support your students. </a:t>
            </a:r>
          </a:p>
        </p:txBody>
      </p:sp>
    </p:spTree>
    <p:extLst>
      <p:ext uri="{BB962C8B-B14F-4D97-AF65-F5344CB8AC3E}">
        <p14:creationId xmlns:p14="http://schemas.microsoft.com/office/powerpoint/2010/main" val="325663161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9E706-3926-457A-B106-5EE3630A6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Learn More (</a:t>
            </a:r>
            <a:r>
              <a:rPr lang="en-US" dirty="0">
                <a:hlinkClick r:id="rId2"/>
              </a:rPr>
              <a:t>link</a:t>
            </a:r>
            <a:r>
              <a:rPr lang="en-US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2BC573-7F71-4E75-A279-600780D3F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809" y="1492666"/>
            <a:ext cx="3323777" cy="49283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6E4BE0-EAD2-483A-9E7E-8716CAA66FDC}"/>
              </a:ext>
            </a:extLst>
          </p:cNvPr>
          <p:cNvSpPr txBox="1"/>
          <p:nvPr/>
        </p:nvSpPr>
        <p:spPr>
          <a:xfrm>
            <a:off x="3588774" y="6492874"/>
            <a:ext cx="2854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Amazon 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91609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CDDA1A-4B27-202C-AD3C-526B17274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61" y="1501864"/>
            <a:ext cx="8633074" cy="40287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168A61-A4BC-9FD5-AD1B-C719B3C61B04}"/>
              </a:ext>
            </a:extLst>
          </p:cNvPr>
          <p:cNvSpPr txBox="1"/>
          <p:nvPr/>
        </p:nvSpPr>
        <p:spPr>
          <a:xfrm>
            <a:off x="4103761" y="5535040"/>
            <a:ext cx="936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hlinkClick r:id="rId3"/>
              </a:rPr>
              <a:t>Link</a:t>
            </a:r>
            <a:endParaRPr lang="en-US" sz="3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12A0281-83B4-DDCA-5C05-748BC1CC5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 Montana MTSS for More</a:t>
            </a:r>
          </a:p>
        </p:txBody>
      </p:sp>
    </p:spTree>
    <p:extLst>
      <p:ext uri="{BB962C8B-B14F-4D97-AF65-F5344CB8AC3E}">
        <p14:creationId xmlns:p14="http://schemas.microsoft.com/office/powerpoint/2010/main" val="2768548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409D2-38EF-EE42-8431-CBAC849DF9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en-US" sz="4400" i="1" dirty="0">
                <a:ea typeface="ＭＳ Ｐゴシック" panose="020B0600070205080204" pitchFamily="34" charset="-128"/>
              </a:rPr>
              <a:t>What Tier-One Strategies Can Support your Students?</a:t>
            </a:r>
            <a:endParaRPr lang="en-US" sz="4400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BB5BE1-665E-E545-A45A-46C6DDC06B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4288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A44ED-FD2A-A49F-978D-B7B005ECB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 Woodridge High School Prezi (</a:t>
            </a:r>
            <a:r>
              <a:rPr lang="en-US" dirty="0">
                <a:hlinkClick r:id="rId2"/>
              </a:rPr>
              <a:t>link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52AC1-8702-2BFE-644D-C5AF87636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B0EBAA06-3E58-1005-EB06-A0BEF5DA9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32" y="1825625"/>
            <a:ext cx="74295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8402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9830A-89E0-2D13-D2BE-FD8334ABD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Stories (</a:t>
            </a:r>
            <a:r>
              <a:rPr lang="en-US" dirty="0">
                <a:hlinkClick r:id="rId2"/>
              </a:rPr>
              <a:t>link</a:t>
            </a:r>
            <a:r>
              <a:rPr lang="en-US" dirty="0"/>
              <a:t>)</a:t>
            </a:r>
          </a:p>
        </p:txBody>
      </p:sp>
      <p:pic>
        <p:nvPicPr>
          <p:cNvPr id="5" name="Content Placeholder 4" descr="A screenshot of a school implementation stories website - linked to site in slide">
            <a:extLst>
              <a:ext uri="{FF2B5EF4-FFF2-40B4-BE49-F238E27FC236}">
                <a16:creationId xmlns:a16="http://schemas.microsoft.com/office/drawing/2014/main" id="{41D0C013-6D2E-9C00-0248-DD7B9CE2DF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003189"/>
            <a:ext cx="7886700" cy="3996209"/>
          </a:xfrm>
        </p:spPr>
      </p:pic>
    </p:spTree>
    <p:extLst>
      <p:ext uri="{BB962C8B-B14F-4D97-AF65-F5344CB8AC3E}">
        <p14:creationId xmlns:p14="http://schemas.microsoft.com/office/powerpoint/2010/main" val="110900623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Year-at-a-glance </a:t>
            </a:r>
          </a:p>
          <a:p>
            <a:pPr lvl="1"/>
            <a:r>
              <a:rPr lang="en-US" dirty="0">
                <a:hlinkClick r:id="rId3"/>
              </a:rPr>
              <a:t>http://www.hankbohanon.net/Resources_1.html</a:t>
            </a:r>
            <a:r>
              <a:rPr lang="en-US" dirty="0"/>
              <a:t> </a:t>
            </a:r>
          </a:p>
          <a:p>
            <a:r>
              <a:rPr lang="en-US" dirty="0"/>
              <a:t>Professional development outline, p 25 (</a:t>
            </a:r>
            <a:r>
              <a:rPr lang="en-US" dirty="0">
                <a:hlinkClick r:id="rId4"/>
              </a:rPr>
              <a:t>link</a:t>
            </a:r>
            <a:r>
              <a:rPr lang="en-US" dirty="0"/>
              <a:t>)</a:t>
            </a:r>
          </a:p>
          <a:p>
            <a:r>
              <a:rPr lang="en-US" dirty="0"/>
              <a:t>Training script for booster for staff</a:t>
            </a:r>
          </a:p>
          <a:p>
            <a:pPr lvl="1"/>
            <a:r>
              <a:rPr lang="en-US" dirty="0">
                <a:hlinkClick r:id="rId3"/>
              </a:rPr>
              <a:t>http://www.hankbohanon.net/Resources_1.html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969050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Strategies</a:t>
            </a:r>
          </a:p>
        </p:txBody>
      </p:sp>
      <p:sp>
        <p:nvSpPr>
          <p:cNvPr id="36867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36868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Mendler, A. N. &amp; Mendler B. D. (2011) </a:t>
            </a:r>
            <a:r>
              <a:rPr lang="en-US" altLang="en-US" i="1" dirty="0"/>
              <a:t>Power struggles: Successful techniques for teachers. </a:t>
            </a:r>
            <a:r>
              <a:rPr lang="en-US" altLang="en-US" dirty="0"/>
              <a:t>Bloomington, IN: Solution Tree.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36869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487385"/>
            <a:ext cx="3048000" cy="4565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77018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Classroom Management</a:t>
            </a:r>
          </a:p>
        </p:txBody>
      </p:sp>
      <p:sp>
        <p:nvSpPr>
          <p:cNvPr id="49155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9156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dirty="0"/>
              <a:t>Knoster, T. (2013). </a:t>
            </a:r>
            <a:r>
              <a:rPr lang="en-US" altLang="en-US" i="1" dirty="0"/>
              <a:t>The Teacher’s pocket guide effective classroom management </a:t>
            </a:r>
            <a:r>
              <a:rPr lang="en-US" altLang="en-US" dirty="0"/>
              <a:t>(2</a:t>
            </a:r>
            <a:r>
              <a:rPr lang="en-US" altLang="en-US" baseline="30000" dirty="0"/>
              <a:t>nd</a:t>
            </a:r>
            <a:r>
              <a:rPr lang="en-US" altLang="en-US" dirty="0"/>
              <a:t> Ed.)</a:t>
            </a:r>
            <a:r>
              <a:rPr lang="en-US" altLang="en-US" i="1" dirty="0"/>
              <a:t>, </a:t>
            </a:r>
            <a:r>
              <a:rPr lang="en-US" altLang="en-US" dirty="0"/>
              <a:t>Baltimore, MD: Paul H Brookes</a:t>
            </a:r>
          </a:p>
        </p:txBody>
      </p:sp>
      <p:sp>
        <p:nvSpPr>
          <p:cNvPr id="49157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11" name="Content Placeholder 10" descr="download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029200" y="1372261"/>
            <a:ext cx="2971800" cy="4451267"/>
          </a:xfrm>
        </p:spPr>
      </p:pic>
      <p:sp>
        <p:nvSpPr>
          <p:cNvPr id="62468" name="AutoShape 4" descr="data:image/jpeg;base64,/9j/4AAQSkZJRgABAQAAAQABAAD/2wBDAAoHBwgHBgoICAgLCgoLDhgQDg0NDh0VFhEYIx8lJCIfIiEmKzcvJik0KSEiMEExNDk7Pj4+JS5ESUM8SDc9Pjv/2wBDAQoLCw4NDhwQEBw7KCIoOzs7Ozs7Ozs7Ozs7Ozs7Ozs7Ozs7Ozs7Ozs7Ozs7Ozs7Ozs7Ozs7Ozs7Ozs7Ozs7Ozv/wAARCAFaAOcDASIAAhEBAxEB/8QAGwAAAQUBAQAAAAAAAAAAAAAABQECAwQGAAf/xABREAABAwMCAgQJBQsJBwUBAAABAgMEAAUREiEGMRNBUWEUIjJxgZGSsdEVFpOhwQcjJDM0QlJTVHPhQ0RVYmNygpTwFzWDhKKysyU2RWR08f/EABoBAAIDAQEAAAAAAAAAAAAAAAABAgMEBQb/xAArEQACAgEDBAEEAgIDAAAAAAAAAQIRAxIhMQQTQVEyBSJhcRSBIzNCUvD/2gAMAwEAAhEDEQA/ANFJlOoecAdWAFkbKPbVYznx/Lue0ajmLIlPjP8AKK99VdRNY5SdmRydlwzn87Pue2a4TZH69z2zVTNKFVHUxWy0qZIxs+57ZqNcyTnaQ77ZqOmr50m2FscZsvP5S99Ia7w2V+0vfSGoevelxStitk3hkr9pe+kNIZsv9pe+kNQg7V1FsVsn8Ml/tL3tmnJlyifyl72zVYdVSgZFO2CbLAlSf2h32zTDMkj+cu+2ahKVjcL9FNKFkeV56l/ZPf2W0S5JP5Q77ZqQypGfx7vtmqSULxgLxkYqQtrCyQ4cH6qa/Yf2WVSZGNn3eX6ZrkSpBH49zn+mar9G5pH3zOB2U5oEIwTk5o/sV15LPhL+fxzntGmqlSAPx7ntmmkVGo7UrYWxypcj9od9s0nhcnH5Q77ZqE7k11Rtitk4lSf2h32zS+FSMfj3fbNRdVIo7UWwtkolSSfyh32zTzKkfr3PbNQpFKR4tFsLZIZUjP4932zXeEyMD8Id9s1CBk07qothbL1vfeXMbSt1ahvsVE9Rrqjtp/D2/T7jXVpxcGnF8ShM3myB/aq99RpRWXvF+uLF8ntNvJCUSXEpGgbAKPdVQcSXUfzhP0afhUHikyt4m2bXRXaKxXzkuv7Qn6NPwrvnJdB/Lp9hPwpdmQdpm2SDikWN6xXzluv7QPo0/CuPEl0POQPo0/CjsyDtSNljfNceysZ84rp+vT7A+FJ84bmT+OT7A+FLsyF2pGyxtS4rGDiK54/Hp9gfCl+cd06n0+wn4UdmQdmRtNOMU/kMViTxJdT/ADhP0afhXfOS6/tCfo0/Cn2ZD7Mja0uaxPzkun7Qn6NPwrvnJdP2hP0afhR2ZB2pG2TtTgsk1hvnJdP16fo0/Cl+cl0z+PT7CfhR2ZB2pG71jTvSpxgVg/nJdf2hP0afhSjia7DlIT9Gn4U+1IO1I35O1RL51hvnRd/2lP0afhSHia6n+cJ+jT8KO1IO1I24GTSnytqw/wA5brjHhA+jT8KQcS3X9oT9Gn4UuzIOzI3VNO5rEfOW6/tCfo0/Cu+ct1/aB9Gn4UdmQdqRuxypVHxawnznu37QPo0/CuPE92P85T9Gn4UdmQdqRuU1x3FYX5zXb9oH0afhS/Oe7ftCfo0/CjsyDtM9Dtg/D2/T7jXVlOEr7cJnEsSO+8FNr16hoA5IUfsrqthFxVMtxxcVTAF+/wDcFy//AFu/95ptrhx5rzrb7jiNDLjoKEg50IUojc91XL1a57l9uC0RHlJVKcIIQcEajVRq3XVlRU1GfQopKSQk7gjBHpBIqepE7ReicN+GOIKZKEtLZDoypJcGVBPkZz186iCothvaguKzcW2wUlt5QUknt8Uneom416ZWlxtqShSUBAIBBwDnHrpJMS7zHumkx33FnbUUUal7DUvZuL03ZY/Edls7PD0FCJ/gzq3Eg6hqXgp82Bj00O4tt0B25t2m0t29L6pnQhtiMtDiNyPGUSQfQKzzvzgflsS3RLW/HCQ04oHUgJORjzGrTl04vdcacclXBa2lamySfFOCMj0E0al7Fa9mq4o4MhNWJwwoHgy7c62lUgEHwlspAWsjPUrJ9HfVPiiNEsklVng8LNPsmNqTNUFqWs6d1hQ225nzdVZVhF+iuvOsiWhchKkvKGcuA8we3NWBN4qRAMASLgIyhp6LUrGOzzd1GpewtezVO8L2Bx3htbsuPDW+wypcYsqUZJJGdxtvy3q43ZbHF+cbzsOC2iHMQ2yqQypxDaSE7aUkHrrBLTxA85GdWJa1xAAwog5aA5AdlWmZvF0Zx51l+4NrfVrdUCQVq5ZNPUvYWvZq+H7XZ5NqelOxrWpTl3LCXHmlhBbOMJQM5SezJ266C3ZFhgXOfaBaXFO/KTfRBKT0ga21JG++eod+/VQZ1fET7a2nDMUhb3TqSc7ufpeeo5Ld9mTRNkIlOSRg9MQdW3Lfupal7DUvZoON7fCFujXK0xIaLe670aHGkLQ6FAboWFc+R3FErHC4djcH2ifdo8BKJDjyZDkhCy4sBSgAjT17DnWSuDnEl2DYuCpskN+QHMkD+PfUTke+OwWYTjUpUZglTbRB0oJ54FGpewtezXN261weHmLnbOHFXwTZTqR0oUssthRCU4HIkY37avOcKWWDdLxJZtnhi4sRp5q2lROlSs6u84xnHf5qxNvd4ltKVpt65sZK/KS3kA+jt76Yx84o05U1gzkSlHKnQVaj5z10al7C17NPw7Eg3+8umbw+xb2jbnlp0oUG1KCkgLAPZuNqdNscCHxXw/amrc2u3u6FGWoajMzzJPLHLbv81ZxyZxU7KVKcfuC3lNlorJVnQeae4VG25xG0zHZQZiW4q9bCd8Nq7U9nOjUvYWvYf4jlWez3VIj261TENOOIUwiO43p6hqUVEKPmpfug/JVrfTa4NjiMKeYbe8IQCFoJJyB6vroBcH+Jbq0lqeubJQhWpKXMkA9tQzmb7cnkvTW5UhxKQgKWCSEjkKNS9haNJZ7bDh8GRLoi1xZ8qXKLTjstKlNRk5wCoJ9Bz31Zf4ZQYvFDCrXGVcIiWFMtxNSw3kAq0Z33GTWYty+JbTq+T1TYwX5QbyAfRyrm18TM3BVxbXPTLX5T2pWpXnPWKepewtezV23hyA21wk1OtqESZjr3hCHEkKcSASnUPVUJi2+3cPPzG7HFnPm8uRUocQono9yEpwRvttWacc4mduKLi4ucuW35DyslSfN2eipY03iyE2tEV64MpcWXFhBIyo8z56NSC0bRHDNit14v6FMRizGjNPNiShTiY5VnIIByeX1isXKhRLnxK8zGdjIjhlSwqK0Wmzpb1HAWdtxjJPaaZFe4ohPvSIzk9t1/BdWCrUvHaeuoZDXEEuUuXITLdfcQULcUCSUkYx6tqWpewtex/wAiR1PCKiUsyVtKeR4gLYSAVAFQO5KRzG2TjtNQ3y0JtL6G0P8ASheob4/NUU9RI6uXMddOSxfkRfBktywzjGjBxg8x5u6mOwb0+kpejyXAVqcwpJ8o8z5zT1Idr2XOCP8A3dC/4n/jVXVZ4Otk6PxTDdeiuobTrypSSAPEVXUrsE7NVL/LHv3ivfVYAlWwJ81WZn5W9+8V76vcKJ1X5rIBwlR381ZKuVGPmVFFu3TpJwzDeX3hBx66lfsdyjMKeeiLS2kZJyDj66v3/iK5MXaRGZkFpptWkBIAPLtoO5dLg82pDkx9aFbKSXCQaGoobUUczClSGVvMsLW2g4UpIzg1O3Z7k6Mogv47Sgj31oeHbk8jhyW6oIAipPRnHPAzv20Be4mvDyvyxSAepAAp6YpJtj0xSshTbJ633GhEdLjY1LTp3ApWrTcHyNEJ8jt6MgfXWk4RucyYuUmU4XUtpCtShuCerPooFK4quzrikok9GnJxoSBtT0xqw0xSsrvQpMNwNPsLbWdwCOfmqRq23GT+KhPKHboIHrNGeEpkufdXXJbyni2yQkr3xkj4UOn8R3Rcx9tEpTbaXFBIQAMDPbRpjVhpjVlWXZ58FrppMVbaCcatiB6jUEeK/KeDTDanFnkkCnO3CbJb6N6W86gnOlbhIrTJWnhvhxDyAPC5WN1Dl1/UPrNJRTewlFN/gCybHcYLBeejkIHMgg48+KptsvPn700tz+6kmj/CdwlTLg/HlPLfbW0VELUTvkD7aHN3ybbC5DiOpDKHFBGUgnGe2npjyNxXJEizXJYyIL/pbI99NNpuAd0eBP6gM40HlWkvl2mwrJAcQ6USHgkrUAN/F3+sipuF7lLnQpLsx3pOjVhJwBtjNS0RuiWiN0ZBMKWtlb6YzpaQcKUEnAqDatXwxNekWa4NlZccb1KTk7+MCfeKyKVZquUaohJJLYITLXLgtNPPtgId8kg5qNmBKfOGozq/7qCa0V2JZasUAjxi4gnPVjA+0+qu4ovc23z0RorvRo6IKJCRzyfhUtC5JOCQI+QLoGyrwJeBvzGfVmhxO1WFXi5rzmdI354cOKqjJAzzqDrwQdeB4GwpTvXdVJnApERcZpRSDlS0AJTxypMUuDgUDLVt/Lm/T7jXUlu/L2vT7jXVoxfE0YfiVJp/C3v3ivfRThD/AH6n92qhkvCpr4/tFe+nQpq7TNaloTq0ndOeY66pW0rKVtKwxcb/AG+NdJKUWZpx5LhSt1wjcg4zjHdQS4TW58kPNxUR9sFLfI99GH5fCsh5U15uQp1w6lNDI39311WkXi0FpaI9lQkEEJWpeCO/b41OW/knLfyF7F0EfhOQ5JbLjSlkrQOsbChzk7h5aFIFsU2cbKS4cg+uoYV3jp4Xk298rDqiS3pGQeWPrFBW2So5JNDlSSQnKkqNhwj0TUWc9uUgDV5gCaofKPDhOPkhWD19Ic++l4enx7fHlsSSsJeTsUjPURigXgxBOCcd9PV9qG5faqNNwcpv5QmKaSUo0eKDzAzVBziW3NOq8GsTGSclThBJ+qoLPcvkib05SVoI0rSOeOe1XFOcItLL4ZfeUo56IZwn1kCkpfbsCf27AOZLRLlrfbYQwlf5iOQ2rR8bOHo7etO7ZSrBHLqoZMutrfYcaj2ZthRGEua9099WIV6iv25Ntu7CnWUfi3EeUjspKt1fIlW6sH2y7yLc28mM0guPp0hZHjJ81QyYMuE+lqU0WlKSFAHfb0UbYe4btLgkx0yZbyTlAXsEn6vtoTcrm9dJqpLuEk4CUjkkdlJqluxNbbsP8b5Q1AQOQCvspeFlj5CuQHNIJ/6aocQXmLd4ERSAtMhskLQRsARvv5xUNhvLNrEhuQ0pxqQkAhGMjGfjU9S12S1LXZb4OeDd0djnyH2jt2kfwzVOFalq4kEBSMpbdOv+6N8+ke+qUaaqFPRJj5+9rykK5kdhrRSeKrell2REjLROeSElSgNu/NJOLW4otNbkFxnCbxlFSndth5DYPbg7/XV+/wB2gw7kUPWxEl9KB98WRjHPsNZOO8UvpfBOtKgoE9uc1o5FwsFzUiTPQ8h9KdKkJzg+r+FNS5GpXYJuV1auAb0QmYxRnJb66ppVRhd2sbZCI9mC0geU4rB+2hClpU6tSEaElRISDnSOyq5fshIXOa7nsKQeNy5U8YFRICYxXHeuO57qXPVQBwzmnZpEjHM0pODQBYt35e16fca6nW4/hze3b7jXVpxcGnF8ShK/L3/3ivfUTgK8JAJKjgAVPKGZr/7xXvonwzHbfvjOoBXRArwe0cvfVFW6Kat0NRwsoBpEqcxHfd8hlW5ND12p5NwTb1gIdLgRk8t+R81WHJBm38vuuhsF7ylckpB2okX27jxg041ujpU4PbpHP6qlUXwSpMBy4LlvluRHilSmzjKeRzvSNjHdVziFeu/Sz2KA9QFVoUdc2U1FR5TigM9g6zUa3pEWt6QWt9kkT4xfbISnknUcaz3UPBSHiypCw4FadPXnsoncLkY99iR4uUxoK0oAB59SvqyPXTbupu3cWpkLRlGpLhAHrNWOqJNI5XDSkhKX5zDLznktqO9BZNtkR7gYSkZeCgkBO+rPLFaC8wVy5fyrEUZMdYSSW91Ix3eiopd5iOcSxpyEq6JtISskb533x3Z+qlKMQaRCeFFIKG3bhGbkrGzJO/mqmzbHTcvk9am2ntWk6ztn/WKJ3WA6Lmm7MqMmKpxLhW34xSMjapGNF54tRMitKLLRSpalbbgbHHoHqo0qwcUVZPCriHi0LjFLnUhStJPooTKt8iC+WJLZQsbjsI7RR662a4z7zIdDGlsq2WogJ0jbP1UtyejTrhbLe24Hg0UtuOj87JGfPy+uhxXoHFfoHxrA69ETKfeZisq8lTqsavNTZ1jehx0yUuNvsHbpGjkA99T8SyHHbw61n72zhCE9Q2qxw2S9GuMZw5ZLJUQeQPbSqN6RUroFQLVIuTxQwkYTupatkpHeaufNpToWIs2NIcQMltCtzVmR+A8JR0NZC5ayXFdoGdvdQi2uuNXKMtGdQdTjHeaVJUmKorZklstDtwmKiBaWVpBJ1g9XVUNwgrgTHIzigpSDuRyNa5DKGeLpLjeM+DdIR37Cg3ETYkyo01kEpmNjAG51DbHupuC0jcKiRxOG3X7X4et9DSNJUEqB5DroSBzNbi7LEbhuSy3jLCENHHfpHuNYYK6qWRJUhTSVIkGycCk3O1PQjUe6iVknxULUjoU7nSVODeqnJItxYJ5Fa4BeadjArTzeHWJDPTwRoc5lBOxrNLSUKKVDBBwalVFc4OL3EFOAzSAUpNMrLVvwJjfbv7jXUluP4c36fca6tGLg04viUJiymY/j9Yr31JZrgbdckStOpKdlDtB51Xmgme/+9V76mttvfuMksRwkrxnc42rPvq2Kd9QWdtlskSVvsXZpppZ1aFpOpPdXP3KBCuUBUNvLMUnW5pwpzOxNCno7kSS4w8AlbZwoZzVmbZJrMBM5xKEtEA41eNvy2qdvwiVvwi7Mh2mbPdmG8tIbdVq0BBKqS0P2223KU+iUl1LbR6ArSU6iR/oemgUWK/Nkpjx0Fa18gKkmwZFvfLElvQsDPPII7RUdXlIWrzQVHE8o5UmJDRvk4Z/jVi83S3XKbDKtS2Ej78UowrzZNCXbXMiQmpTrRS07jSrI6xkUngT/AIAZxSAzq0Ak7k9wqVy4YapcBmGxGiyFP26+tNtk50OA8uwjrqO7SLLIvDK/GLRB6dbQxk9RFCbfAk3CQpuM3rIGVEnAHpqGQ05HeW06kpcQcEHqNLVtwDltwaCG0xBkF6FfmUNZyUOA7jvFI/cbc3xMzLiEoZz9+UkYSonO+KHw7BPlxw+htKG1eSXFadXmqs7BlNy/AywvwjOAgDJPmptuuAbdcBaXfpMW6vGHKMiOpWoJXlSd+Y35eio5cq3OIauMNvwaW26CpkcldeRUKOHLkEhTrbbIPW64kVG1ZpcicuG0GlOITqJDgIx5/TRcguQQlptt5f8ADETkRHVgdI28Dse40jkyHara7CgveEPyNnHgMADsH10GeZcjPOMuDC0KKSO+rsqyzYkJEp5KQhWMAK8bfltRb9Bb9FqHOizLULXNc6Etq1NPYyB3H1mpI0W1214S3pyJKm/GQ20D4x6qpNWC6rT0hjBpP6Tqwn31E/bpLL7TGWnFvHCA24Fb0W0t0G/lBK13ds3uTLmq0JkIKcn83lgeoUy23iHFY6CY2p4R3C5HUkcj/rehU2JIt73RSkaFkZxnOR6KuJ4dui0oUIxIWnUPGAx588qE5AnItM3NubZrjHkPJbedc6VOs7K3BwPVigON6Kr4XuyEFfQJ8UZIC0599CjscGoyb8kZX5JgjMc4zqI2q3aWjH0tSdXjHdfMDziqEd4iStSjhtAGSaIW66RJcjoWV9I4OpO+axtNuzv4oKONI2cCKITWyypsjOCc481ZniSKhm49I15Lo1emiFt4hYMtdv0OEo2zpJA7s1Q4iyH2/GzkE4zyrZa00jndRBqLbA+aTma4Vx5Ujnlq37Tmh5/ca6kt3+8GvT7jXVoxfE04viUJu01/94r30X4Q8W7rXz0sqPuoRMGZz5/tVe+r/D85m33BbkgkNrbKCQM4zj4VQn9xSvkXrvG8LvrDjf4ucEKSR37GiHFshK7IyGtkdOUY/u6h7xQyDfGosUNuxy67HKjGc/Rz21DLnsyeH2Iy3SH2XiSCN1A5Ofrqy1T/ACTbVOiSEfkawLm5xJmfe2iOaUDmf9d1LdVGdw7bZit3EEtLV1kdWfVn006fxElpTLFtQy5HaaCQpxrJB6+dI9xCJdjXFeaAkKXsUtgIx8aW3FhtxYanoEqyi2gff24iHkjtxsfd9dArj4vC9tSNtS1q+s1JLvyDcIc6PqKmmQh1ChgHtH102XdrdMkwWEtLaiMOFS9YzzOSNuqpSadg2mOlOqsVqjQmFFEl/Dz6hse4f67O+pr1FbmXy3uAYbmpQVd++/1YqKbxK8qU6thuOpGrCFlrJKernTbjxD4XGhFtGl+OsLUSkYyOWO7upNxpoLiSX9uZcL0uJGYccaihICUjxU5APo/hVoLkv8XQVyIq4+GylIUQSrAO+3nqF+4wZjipTV0et63wnp2w2STgdRFVneIWvlWE6024Y8QFIKzla87E07V3YOk7s65Wl4zZT7s2IglalJQt8aiMkjal4Sd6K4yXSMhuOpR9YqJ6NYTIdkruTzwcUVBppopUMnOMnan2yfbYM5/o+mEd5goy4AVavRUdlIXErH3CCJPFDaU7sy1JcSe1J5+40U4ldTIatyUnxXJG3mG320Jh31uPAS24xrlMIUhh39EHtpsqe2/Z4GHR4TEWRoIO4zsc+gU7VMdqmX+JLU/MuhcMuMy1oAHTO6fqoNZmFI4gjNZSooexlJyDjsPoq/ONnuctU92e4yXEjWwGiTkDGAeXVVePItcG5xZMQSSltX3zpccsY2x56TS1WJ1dhDiNCLj4POa/k3zHdH+Lb/XeKq3nW9xcmOXFBCnGkEA9Rx8ajiXiPGnTEPNrehPu69OPGSc5BFVpNzRI4jFxKFBtLqFY68DHwobXI21yTcUPKVxA+AcdGEpGP7oP20KBzzq7fH2Jd5ekRndbbmDyIwcAEb+aqWarlyyuT3HoDKDqWMhSvGBojbXIibsytACQg4z9lDdiDncVZhI6GV0zKdaXMHSpIUAe7sqniR3eln3cO/PBqmpUYXh5rowhZGUkcljtrOXSYmZNU4hOlI2AzRZ+P4Gw7cFrK31oxnGAknYADqArOE1bZz+rktoocOdKTt3mmpNck5NMwFu3f7wb9PuNdXW7/eDfp9xrq0YuDTi+JSlj8Of/AHivfTVJwAamkJzOfP8AaK99NcHiVQ0UPkiHM01aVLXhKSo46hRKLefAWUttwIi1p5uON6lGnO8VXTI6NTTQ7END7aKXsdL2D2oclWAmM6onsQatJtNycGRAkDztkUZ6a4lAVI4liNZ/NbIJ+oVG5IYT+M4rfPc2hX2VPQiWlA4cPXdfKC56SB9tKOF7z+yY87ifjVlcqxkHpbzdHT2gkD6xUId4bPOXdT5yn4UaYhpiPTwtdsD8HT7YrlcL3UDdpsf8QVxc4bI/KLn600gHDKk7yriPPp+FFRDTEaeF7of5Nv6QU35q3Xf7239Kmnqa4aKfFuM5J705+ymmNw6R4t3lA97RP2UaYhpRw4Wug/k2/pU09PC11PJpv6QU0RbD/TT487CqcIli6r299AqjTH/zFpQ/5qXX9Un6QV3zYuo/kE+2KaI1j/pt76BVJ0NkH/zL/wBAqjTEKiL817t+oT9IKo3G3S7UUeFICekzpwoHlVpTFjPO9SPQwqlVG4bV5V0lHztH4UnFeAcUBVLydhzpApWdqnniE1K0wX1vM6R4y04OaqlwIBUQSB2VCndEErdEqdWc09Oc8qqOvOFwrb1aUo8ZPIjfn9dRrW8hTLpWVNvIBA6q3R6FtXZqXTPywshrLYWeRGwp0ZqQwStpfic8EZxUsUBTDZSpWMDyqJsR2jHSkbknxjnqrjZH9zR2cMFhhUQw3ERcbWG3SQHADnrBrMzLVIiOLSooKUDJOrq7a00ZakNpaSrQgDYA0Nu7weS420hOV+LnG6hW/p4rI0jBmxKTtgJLZKQrUnG++eWKRACtYSsEowSB+ieSh2jvq01ps5jRs6npLgxkZCB1+urMm3tMNS5rKEJddSkO4HIfZvWyfT44xbM08MYpsq238vb9PuNdTLZn5Ra9PuNdWfFwQw/EZJ2lPH+0V76ruL8kVNNViS6M/wAor31UcX4w7qobKpLcU+VSLTsKQneuPI1EgIgbGuKKRBwqnqOaYEJTtSpSMiuNORucGkIdprtHVTu2kzTGRlHjUgTualVTRzpAdp8WnoTv6KbtgVKAMHuFMRGRgUgT66cO2mqXiiwI1jG1cU7GmrUc08ZORQBGEEnzVahM65AyAQN6iGxI7qt27Z1R7qrm6izT0sdWaIy8RVNgSWk8xocx2HrqhFc6W0ssKGS0pWD6aO3NYRbnXDuEoOfVWatvjR0kuLAPUg7V0vpuVyxuL8HWzxp2GIUxLWG39SR1KxmjbMqMG8pfQc99BWIjCxnXq99WExGB+YSfNU83Q4sktXDILNJKg5HmoWkhogk9fZT246S4XDuT9VCW8NeSkgeaisV4OAAHNThhjijUSicnJ2wVdYTrlxhyEJDmlwJA7Oe9aFqKF26RGwMuA799VbrLMCMy4lsLLjoRq7M1dirJAVnZQrN1OZ2oE4w1QtmUtoxcm8jBBI+o11TNJ0cQqTjGHF+411V4viYcaq1+SjcRh50/2qvfVJR++HNXrir786P7RXvNUFfjKolyQlyLmlzmoicKweunA9VIraHDZdOPKmZ3FOJoIjCd6kbqLOVCpmdyaAOJpBzNKedIDvTAXO1MBp6Rk4NLpSFcqQCAEinnZOB11x2G3VTT9lMBFKqJSt6Uk5pmrBNIQuPEJp6djmogvAI7akB8agYquY81W7cRlVUiASMmrkDSkKIqvL8TZ0S/zImu6j8jSgOfRn3VmbQ/qtzW++Mc608xIft7jWc6xpqjbbBBgxykrLwKs5JwB3bVf0OeOFNyOvmg5OkQtTC2DhRHfTzOJx9+c9CaKi1QUq0eDgrznBWcEHsoVdYCIb6W2JGvOdaT+Yc8s9ddfD1OPM6iZ5Qob4Zt5bx85xRSyT8uFKiee2aApYUT5VG7PbtTgcJOBV80qK2lQY4ke/8ARGXOyQjf11esr/TxU5O4oXxkgs8LZSNkvNk+un8LSEuoCQRnFcLqtsiZfi3wv8ESk44mc/vq/wC2urnsjitaerUf+yuqzF8TmR5f7Bk/d98dYcV7zVFeywavyxl6SrsdV7zVJ0eKFVRIrlyQu+XXFRIzRS2WdVyUXXFdFHb/ABjh9wq1IgRZpTFtsN0LCxlxSSBp6ySduw1KONtWiFAFKsmpTWpb4MigffJTmTzIAFRyuD1pTqiyAsdixj66FjkJxaMvtqG9StHxq6VFeiPFp9tTax1EU1OyhUaojQ9XPNNOdVKobUh5igKHI8qnKO9NSk5ztTlA91AULmk05266TfI2pc+N2UBQwoKc7io1EVOojUd+YqFYBVjsoEM05p6TmmE4PKuTSAfkZqzHzoIHXVM86Vb3QoIHXVeT4m3oP9yCHSAI6NJzjmarSbmm2JYS4nUl9RKgfzU9vr91QR5Kc4UrA5k91BJby7jcHJepSUjxG0jlpHIEf651Z0fT92e62OzmnpVLk1SeIGY85HgryXWCAfGTy7RUFxbjJKHor6VJcyS31o/hQRC44AyejVjfarMQCQ6EpUrSOajXdx9PHG7iZXK1uEYMZchwH83trR24JVJQy1ulHZ21nlz0RwmOwtIUrxRk4AFHrUfAWsOEhatnD2Duqnqcyxx35IKDmScYpD3DjzWQSVY27QM0E4Jh3MpTJWjo2hy181DzVsktRZjfRLQhaUjOnGQjz99SIMdhOEqAAGwrlZZa2myWJvHqS8gGW3jihK+WpOf+kiup8pSHeIEKQQdKcH1Guq7F8TD/AMn+wHIkNdPMQVYV0qtj5zVeMgzFtxkbrWoAVBMUE3SVqG3TL/7jRfhZLart0gH4tsqGfV9tUreVFbNU3BZaYbhoH3hkDI/TV3++rBVpztgCoWllOVk6s8hSPq1jA2NXzlS2HGNsmQorOVHYVZYII0nnVBrWtWnI2q/HbUjmM1HG3donOqK11tTFziltxICwMoXjdJrzx2M5GlLYd8VaDgg16odJTgc6wnGEcs3VDoGzqAT5xt8KszRTVmeSoEhJIwVVwZGRvmkRkgCnLPRnHMVlESY/q0hx2U3pUhQBzTgrO4V9VMBCO6uwadrUDuBT9XamgKISg86YphRORtVvKSKeACmnQUDVo3wRUfImiTrAWdQIqk5HVrIAzUWhNEaTnq2pXUIeRoII7CKelsAbg7U4tp54NKrCLcXqXJVcZabjKQhOCoYz1mqLMcNpxRF1Gt3fyUEbd+Kg0kZGcb8+qu30uNQx/s6GPVVye7K5aGeQ9VSklprCSPOKfoPWMd4qRUWS5EW8yyVhJCc9QJ6zWlui2wI6w/Ok9C3kgbuEfUK1KFXaQcsRm2UowEgZONt+uutMNuLpR5RJypZ5qPWa1EVA6PYDnmsuSEZ7yViU3HgDoXd4sVIeUlptXJLfWR20jk+Q8MLX6cUZu7Wq3BeQA2rPnzQDCSequXnxxUtkZcubJb3LFuJNxbJOc59xrqW3pxPaI7/ca6p4viQx8AqbDkLnyFJjrILqiDpO+5ohw6h2PNX0jK0BTZGSCOsVUlsOmdIKZDyQXVHAcIA3p0TpmJKHFSHlpBwUqcJBFZFkjqLu35NOJIQnUTyP1VOzLS6NSVA9mDQORqCtadWFc8K50kB5LYUgKwQc79lWYrjmUZ8EMzvE3Hk0KXAlesHB99W0PKIGNqENPIWNjkmr7CxpAztXUUYpbHPjkk3uEErOMk+islxYVPzmWwhRKEZ2HWT/AArSOPoZaU4tWEpFY2Y5Pky3Hky3Wwo7JSrAArF1DUTVD71RTbjuZ3bX7NOUy4rbol+zVa4XZ62AdPdJBWryW0qyTQZ3jC5KXpYlugHbJVk1nj93gtWG/IfDDmrOkjzin+Dug9fqrPRuIZrQU8ZhR+mSck+j11eicVPF9xDlxeDR8lZSNqlpofYfsJBp0nYH1U8sujfB9VWEP3JxIUmetSSMg4G/1VIHLof58v2U/Cq9cSHa/JWDTp/NzUng76sYbNTBy6jlNV7CfhTC/dxynH6NPwp64h2/yMMd5PNBp4jOEBWk0pcvvRdKZiujzjPRo5+qmeE3n9tHpaR8KfciPtfkVcdakZOAKYlKCnyd09VKZF5I/LEellPwrkruqlaenbVq2IDKQT9VNZIOSQdsDqd1JUrGFKVmowoHO3oqZ5t1pag4yU9xGKrkjnjHfXoY1WxqQ/J5Y2q5GWpDBGohGckdWaohYH8KsMhx4BtpKlEnqFEqrclRfgnXrdV5I7RR6G6ktpHVmq9stihD6J9JBUcnBo2xbmkoAA2Fc/J1MLqO4OHsgmtGRDKEgkAHl5iffisyWktHL6ggd/OtXc5bNot631eMcYSntNeTX2+yJUxSlKJ36uQrFkm5tEHhi3bN1b3oplJQ2rK9+vltXVkuDpbj99Y1rJyFZGefimuqeNUiGSKT2NJIH4U7/fV76YB3U+Ufwp3++ffUanEowDkk8gBua5j+TJ+C7HcBTocGRTXYLgX0sZWe3zVVSqWs+JHQE9qnN/UB9tWGzPQcgsp7sk1ojNbKXghpl4ObckteKW9ONhiiMWRIx+LUfdVGTfXbW14ROaC2QQD0Ssqz5iPtqyLk9MT0railpW6Aefpre+o+zVexjj0iUiSe48p3QtXijdIAwCKEXSa3bYDkhWCoDCR2miLrjjpBWScDArD8XT1eHdETlLJGB1Zxn4eqsG+TJZsjjoz0156TIW68oqcWcqJ93mqDfGB6DXBRUfG6zk0/uz1dVa1sTJIzeskEZ1KCfMKKM28lvAQMDY+jnQ6ODjY43zR6BOLDCEqSDhognvyaTZKKD3DTbrcZTKySlOCnPVRwIFCbNKzbZkhAClMoBwduRqgLtdHAXG3MozjKW8iq108sjtGbPNQlujTaBmn6Q8whzQEkEoOOvvrNR7lcX3Q2X8ZznKAKLo6aTGcjtO6VDCwrGfP9tVZMbxOpGjpIrNjk+Am4gmCvfYLGB6DVHo6tMR5Um2SlR1/fEqyhKxkKx1UBi3aUqUlmQy2EnOVAEEUdpyjrIZ2o5dAUDdSx0YfScZwc4qcRFqj9O0pDqMZOg5KfPVyBanXsPOZbT1ZG5pRxvUivcTQhWykg+ioXLdBVu7FaPfpAoqq3JRlRfIA7qz8yYHHVIZUejBxk/nVqyZu0rLsWOU3sV3LHbnZOWkKA6wFbeijUK2MsIAQgJFV4DStIURREOoSQhbiUZ61Gsyyzy/JmmSUFSEdWhnCU4z1VEpExaCppaPNmiqIsR1A0hLn9YGk8AQ2SptRT3GtCxJ7szPM09jzjjC5yBFCHMgoAJT2H/WKwS8uIK1HKick1qeMXw+/IdQ4FtuqV4xrIF86A2gcuZNV416Lpv2HuCkEcURd+peR/gVXV3A2o8RxzjYBe/wDhNdWiJnycmtkvo8Kkg5BQtXLz0kWdCbcLLiVpdGCVK3BqDPRT5rqvH+/KGD1eMf8A+VGYK3SZKCCXjnGaxOKNEYoNtSWXtmlpV3Ch10u0yEvTHty3hjy8HH1CqCor0ZCHUEhWeYomibMXBK2kBx1HlJPWO2obR3qyTheyZlbtd7pdY/gzsIoQFA+K2qrtuuXESWktMwU6By1NmiIvs7O8NPtU4X+aP5n/ANVT/kKq0h/Fld2Xrc/dHXCifFbQnGykZG/mNYzjuMqPdUuYOh4BQ842xWn+cEzrhqPpFAeKnn7vCQoxloUwSc9oPOlDItadUOWGSiY7pDkqPM0pdOwB89RKBBpAa30YrYQZe8UY81EWVHojqO56qDxlBK8nc9VF4LC5bqU7hvUAo1VOluaMScmkjX8PxZq4c5llZjOvR09E4U8s9fpq3bLVxRFDgXdUPhWMBZUkJ82nFG5zyYEJUgN4DbYSAkcwNh9lAPndg/iHPZrO88o7IueHXuEVRL+plbbz0dbZG41LJPmyedDYdwVGe8QcxpOad88e1pz2KGNym3pKlNpKUrOwUMVVPJrdmnBBwTizWWqZIUhaQrCQSeXOkZgpYBwQVE5Kj1moLW7oZWgfjCDp89UfnWyCQppwEf1DUdbSoryY25bI0sMlOdeFHkBtyq6ZbwGNKj/iArHp4tYG+hXsGnji9jsV7BprM0VPA34NBcZUoxHAlgjbdWvO3mrPtcs048XRiCkg4Ox8Q1XYfQ4jUg5SeVQyS1mjFBwVUaW2SAtkoGM4wKzFwj8WyJbmHIrTWo6EBawQO8jGauw5Zju7+TRqXMCYJloGsIGVgDJx21LHP7a9FeXHUjOwkcWRiMOR3P7zij9ZBP10fj3W/JRpehsHzPk+9NCvnVEH5yfVQ6+8ZmNDUmKAlxQ8rsq2GTU6RVLHpVtGUvEKR4c8zJcDLKXCcE5z6KF4tzfi5W4R2HANUZk5+Y+px1xSlKOck1AkKO+9a4waRRPLqldG24QcjfOGKlprSTrAOon8w11DOB1H52Qk5/Wf+NVdU4qkVTds1I6R26ylKGGxJcB8wVzq4070rxUFBCBnAPXviqFwcBuD8ZJwkOrUrB7VGiNuSNYUoDGyj3YrDJ7m1cF9+CFttNq3SlOVq/1/rep40TSpBSAEqVj0UkZ4LOHPzhtv6aKtNABvbyRt5yKaVlbk0AZcFLL2yE4VuNqh8HT1oFGLsgBttY561ChmTjrrLkjUqNWOTcSHwdH6ApDGQRgo2qbJ76A8R3lUVrwVhZDrnlKH5o+NKEXJ0iUpUrHG3cJXV9dvCUsyiSApCiFZHZnY9e3ZWIvtp+Rrw9ADpdDeMLKcZBGasRUJMxtxw4BUCFdY32NHrvw6/PmKmqe1l3BOfqrsyzQ001ucqHTz17O0ZWBEckPpbQkkqOK9HstoiNoRFcAwkZPao0Nsll8FWhWgFeesVqlxQ0jWcakjmKyTyajfjx6P2NuTvStpYzkJAGD2dVDPBG+xNWVr8bq9VJqzWCctTs0RTSoreBtn80eqkctza2/F8VQ3Se+rQJpwz2iopjtkFtlpbeCXBhSThQ7Ku3G2MqX4U2gaHD42Oo0GuKVR30yE8l7Kx20bsk5EllUZ05SsY81XJJqglda0UBBb/RFL4A1+iKvOtKZdU2rmk+um1S9hain4C3+iKY8z4PpUnyeR7qv0jiEuIKFDY00NSZSGFAUQgofUsIaURnmeoChZCmiWl808u+tBZAPBOkPNZ+qtHT4tc6K8+TRCyjfbfCh29yXgIWgZzjZR81eV3KWqUtRJzv1Vvvui3ApaYiIVjYqIBrzZZznfnW/txjL7UYHOUo7srYyqrqG0KZCU4ye04qsRg1wWUnnVj3Ko7Gj4KRp4uhD95y/dqrqj4HWTxdCH7z/xqrqEKXJoZa0puc3rJeXv/iNX2JAQ2hAO5GpZqhMbT8oy3CR+PX6fGO1OitLew4rKUZ59vdXOk9zoRWyNFCVrWnONKd81oI6gpAXzA6++s5BC3FacaG08+80fSoJQGxsOvFTgynIireFDoWQRvqJ27KFEgJKjkADfailyQpx/JwltsUImShkpQQANhir8PRvqMlvgxdZ9Qj0mKl8mNdltMBZVnCEalZ2IPUK8/mTPD7g47qODsM9nb76LX6aW4hQMgOKJUc9g2H1j1Vl0L6NtOeaufm2rRnwY8c9MEUfTupzZ8Pcyu7ZYdf0OhKBjGmtnDv8AFDDQkFSSUjfTkZ6689U8rpFKJ3Joq0tMyF0R8vykkdRHOq1iTaTNs8zhFtOmehtXGGSHGlk/4TV1NyZlANEkBW2rsrDQenDIGvJTzx11fZfyRudXfXTh9Ow1e55fN9e6tSa229GqcYjh4NeMVkZxnYioVxVLWegW3t1OAg484oUbgsqQvSdaEhOc1PHuEpTo5EHnkVJfT8Ud9KK39Yyzelzf9BOJAW64pEgdErmkoOUn7aWRbn4+VFOpA/OFImapEtKdyAFZ37qNNP6k9oIrFn6DHLdKjs9H9SyLZu/2ZeayH4biOsDIoVaZnQvpyeRrbyLWxJ1FvDaiN8DY1lZHBlwiOKdivofTnOlQ0n18q5U8E8ezPS9P1MMkf2aOakPxW5ST1AKocPPV2xqeegLiy2HGlDbCxXeAJH531VVkg3uRtRbiyn6aUVZ8BGfK+qu8B/rfVVeiRLXEoyGA+nHJQ5EUStwU1CaQoYUBv66j8C/rVIlS2zhSfFAABB51u6KLjN2ZuplqjsYb7oS1LuKARsEbViVq3Nekcb21yRDExCSot7KwOQrzhbZCsVrkqk7M/hERNJjJp+jO1OS31HnRZGg3wMMcXwf+J/41V1S8FJ08WwtuXSb/APDVXU0yMluerjg22SSJDnhRU6ekUAsYydz1VYHCduTgASQByGpO1Goqk+CsjO+hPuqUkDmapcIeg7k/YKasURogpS9tyGRtUybYwlQVodOOokVfBB5GuKgOZxTUYrhC1S9g5+1MSCrWHhqG+CKHr4Rt6+fhPP8ATTWhBB3BpCtPIkVbDJKG0XRnzYMeZ3kVmRm/c7s05IQ8JukHPiupH2VVV9yrh9RBIuH0yPhW5GMZzTHXChpam0hawklKc41HspSm5O2WY4LHHTDZGGP3JeHTv/6j9Mj4VPD+5jYoTvSsieVAY8Z1B+ykVxxe03UWtXC6hLU30oa8KTnT25xirJ43cQ9dWXbboctkRL609LnUogEp5dWcZ7qE2t0OUdSqXBMjgi1IGEtyvbTSngm1n+Tle2mhivup2scPJuAaJmFejwPWNQPbn9HHXWjF8zwkb70HKGZPRauxOrGat/kZV5Mj6DpudCKKeDban8yV9ImpE8JwEkEJlbf101RtnHYu8i3xIMHpJElBckjpPFiozzJxue7zU+Bx7Ck8USrFJa8GcadU2y6pYKXSDjHcT1U+/l9gug6ZcQRc+a0HXr0yc4I8tPXVpFoZbwAiRtj85PVWfY+6Ow5w+q5LgL6dUsxWIza9SnVYSeeNudWYPGz6boi3Xuzu2x55suMkrCwvAyRt17VF5cj5ZZHpcUfjFB3wFvfCHhk5zqTXGAgjGH/aTWfsfGtwvzTsiHYwtgIWUESkFWoAkJUnmnJGM99QI44vbl0dtiOF1GWy2HFteFJyEnG+cY6xVT+7k0RuCqLNIi1toJIEg57VJrjbGett/wBpNZ5PHU1+7TIEW0MrMR7olqcmobJ3IyArny6qS68fSbfcblGatAfatoSp5wyAjYjsI91Q0R9E9c35NF8mM/q3/aTXfJjP6t/2k1Zts9u52yNPaSUtyGkuJCuYBGasa09oo0x9C1T9g/5NZ/Vv+0mkNrYUMFt8/wCJNEiQOdcFA8iKaSTtINUn5Ba7PGdaU0tl4pWMEFSdxWdX9y+wLUVYnDPUHk/CtsSBzOK4EHkak3fIla8mHH3K+Hwc4n/TI+Fd/ss4f54n/TI+FbgqSOulztSC37MXH4Bs9keTcIol9Mz5PSOJKdxpOQB2GurU3JSTAcAOeXvFdUkG/kmi/kjP7tPuqWs01fgnLXgbh6LxNQeIzjrxVtu7ocIHg7gz/amqtcL5J9rJ6DVdWcncUW6DITGWVKfUM9Gl05A7+yhb3H0dpwoFvcVj/wCwfhQ5wXLBYskuEbeurDjj5koUr5Md8Xq8IO/1VAn7pDBb1uWp1Hd4USfdQpwfDB4si5Rv6SsAfumwv6Od/wAyfhTFfdRhJ5W14n/9J+FS29kdMvRo12CQrjlu/dK30CIhY0b6s5Jz2YobM4PmybnxDKD7ITdYwZaBzlJ23O3dQo/dVi4yLS8f+aPwpqPurRlHBs7w/wCa/hTtexaZegs7wDHVYCyhDIuioCIpf307Yyrlz2xnsowLK+OCTY9bfTmCY2vfTq0ac9uKyjf3Uoq16VWl5P8AzJ+FEW+O4zqNaILhH/6D8KjLJGPLJxxZJcIhtPA1xsEi3TrZKZRIbb6Oc0ono3056ttjj3Dvy/8A2fJmPX1U9xB8PkB+K40TrZUCrB/6htUw43Z/YHP8wfhTVccspGfk93/MH4VD+Rj9ln8bN/1KEP7nE1jhpMNU5pu4R5xlxn0ZKQdKRg5H9X3UQjcL36dfWLtfZ8ZbkJtQitx0EJCyPKOfR6qqyPuisRyAbY6rP/2T8KHp+65GMnoPkZ4HOM+F/wAKsjOMt0yuWLJHlBaz8IXWPxU1eZi4DIbQpLiYSFI6ckc1A7defRReJYZEfjWbfFONliRGSylAzqBGnc7Y6qzEn7qceOlCvkh5WvPKUdsY7u+q/wDtejf0K/8A5v8AhUk01aZFwmnTQRPBV1Zv1xuDTNmlJlyC6jwxpS1N7k7dnP6hUly+56brcb3LlKYJmoT4IoZ1MrA5nuOPVQr/AGvxf6Ff/wA3/Ck/2vxf6Ff/AM3/AApi0y9HoFkjzYlojRp62lyGUBCltZ0qxsDv3YohXl/+1+L/AEK//m/4Uo+69GUQkWR8k8gJR3+qlQVL0en11BbPc3bnBRKegOxA4kFKFvEq37Rtir+pHYv2zQlYnaLddVXKOxXtmu1I7F+2fjT0itlquqt4nYv2zS6Uf1/bPxo0hbG3L8gc9HvFdUU9KRCcwVdXNRPWK6mlQ0CmowKSoDyjXeDrQ5gJ3I2ztXIkhBCN8nlirCEKW3pkKz3CqFii2b02kYSDwNfJV7kTbk+wgLUVa0K16s9g7PVR1XA7JWOkmrUQBkhAGfrrSh0JTpSnAFBeIuIW7PDUsnLytkpzU5YoctCjOS2RnuJGrVY4hYaUtySsbZUPFHfWCcmB545O1MulzenSXHXFlS3DkmhwUQRilGC5SK55G2W5EjDgCdxTHVkp1jqqqTlW9SpOWlCp1RVdjukOnepG1kYVmq2cJHdUjZKUk9WaTQ0wi398w4jn10ThylM4PNPJQoZFbUlzA5KGRRFDRCgCNljO1Z5q9maIOtw82ypxOppKlgjOwrnI0gA/eHOf6NSWZwt6EqOAdt60BW2BkqTjGc551jeDfY1rqK5MPcIctRTiM6fMg1nV2+am4lXgb+NXPoz8K9a1MhBUVoAAyTmnNuMqUpKXE5TnI7MbGtWJSiqoz5cinX4MPAZYTFxNgqcIUdJUg7bCpuhsiucDHoNbN51osgoWkggEEddV0I1nI33oeRw2ojpWR6mzJGJYT/NFD0mk8A4dPNhQ/wARrahvCab0AJ3FHf8AwLtL2Y1Fo4feWlCGnCpRwAlZya1nDvBdvt0tNwVHUl1A+9pWrOnvxRW1Q20Ol8oSNOyTjromTvWnG3JWzPk+10iZJztWYlxZRefS2h9bapKVqdWh04HjeKUpI1AbYKcbYzyrSJNZ2dc5rb9yCZqm+hebQ2nU34iD0eTgpyfKVuTiriktRY+JOZbUpbySjwZaOkDYTpGNs+Lg5yFb+eqxiyfBU+CszUTOgcEtTil4UejIABJwTrwRp5Ds5VYTOlquDURme49GW+EeFBCM7tuEpzjScFKDnHXg01qXc2Le3I8KekLcS8SFtIOnSrAICUgnbfvoAZPi3RMhuO6mQ/FabT9+bUolaembJCgN9QSFbjmPSKL2dlxtUnSHkxCsdAh4qKxt4x8bcDPIHsO1DXp04OpYt108LSst5fUhCw2orA0+KAMEZ7xjmM0StE+RNlTUvtraLCkI6JQ8lWnfB6xnkaBFyenEJw+b3iurp5/AnPR7xXUmNAVhCekUvrJ3og0EBORVAbctqdrWOSj66jFUa3PYluU5qBEW+4oBKBmvHOIL47dZbrqlZGcJHYK9ZfZalI0SGkPJ/RcSFD66pmxWc87TC/y6PhQ92QlPY8UBJOa7rr2v5Bsw/wDiYP8AlkfCu+QbN/RMH/LI+FMqs8TPM0pyEmva/kGzf0TB/wAsj4V3yDZv6Jg/5ZHwoCzxdI1t56xUrCMsryORr2MWKzjlaYQ/5dHwpRZLSBgWuGM9kdHwqLJJnmEMa2Wl53SvHooulsFtON9JIrdJs9rQMJtsRPXswkfZUgt8JOwhsDzNJ+FVSiWxmZG3t5UUr6jWnahMrZaXpwWwQADtg1ZTDipOUxmge5AqUJCRgAAd1JRfsJST8FMW+NgDottOjmeXZTlRI2rV0fjZJ59pyat4HZSYHYKGn7IpoHGHHTsGwMDHo/0KlZabaTpQkAVc0J/RHqrtCf0R6qocG/JapJLZFckVwIO32VY0p/RHqrgkA5AAIo7X5E5l5psNsBGN8b+enDvql0i/01euu6Rf6avXW9KlRlbt2EU1IB14oV0rn6avXS9M7+sX7RpiC4wR2GlSop2oP0zv61ftGu6d79av2jTEGwrrxTgaB9O9+tX7RrvCHv1zntGgApPP4E56PeK6hSnnVJ0qcWQeoqNdSA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2470" name="AutoShape 6" descr="data:image/jpeg;base64,/9j/4AAQSkZJRgABAQAAAQABAAD/2wBDAAoHBwgHBgoICAgLCgoLDhgQDg0NDh0VFhEYIx8lJCIfIiEmKzcvJik0KSEiMEExNDk7Pj4+JS5ESUM8SDc9Pjv/2wBDAQoLCw4NDhwQEBw7KCIoOzs7Ozs7Ozs7Ozs7Ozs7Ozs7Ozs7Ozs7Ozs7Ozs7Ozs7Ozs7Ozs7Ozs7Ozs7Ozs7Ozv/wAARCAFaAOcDASIAAhEBAxEB/8QAGwAAAQUBAQAAAAAAAAAAAAAABQECAwQGAAf/xABREAABAwMCAgQJBQsJBwUBAAABAgMEAAUREiEGMRNBUWEUIjJxgZGSsdEVFpOhwQcjJDM0QlJTVHPhQ0RVYmNygpTwFzWDhKKysyU2RWR08f/EABoBAAIDAQEAAAAAAAAAAAAAAAABAgMEBQb/xAArEQACAgEDBAEEAgIDAAAAAAAAAQIRAxIhMQQTQVEyBSJhcRSBIzNCUvD/2gAMAwEAAhEDEQA/ANFJlOoecAdWAFkbKPbVYznx/Lue0ajmLIlPjP8AKK99VdRNY5SdmRydlwzn87Pue2a4TZH69z2zVTNKFVHUxWy0qZIxs+57ZqNcyTnaQ77ZqOmr50m2FscZsvP5S99Ia7w2V+0vfSGoevelxStitk3hkr9pe+kNIZsv9pe+kNQg7V1FsVsn8Ml/tL3tmnJlyifyl72zVYdVSgZFO2CbLAlSf2h32zTDMkj+cu+2ahKVjcL9FNKFkeV56l/ZPf2W0S5JP5Q77ZqQypGfx7vtmqSULxgLxkYqQtrCyQ4cH6qa/Yf2WVSZGNn3eX6ZrkSpBH49zn+mar9G5pH3zOB2U5oEIwTk5o/sV15LPhL+fxzntGmqlSAPx7ntmmkVGo7UrYWxypcj9od9s0nhcnH5Q77ZqE7k11Rtitk4lSf2h32zS+FSMfj3fbNRdVIo7UWwtkolSSfyh32zTzKkfr3PbNQpFKR4tFsLZIZUjP4932zXeEyMD8Id9s1CBk07qothbL1vfeXMbSt1ahvsVE9Rrqjtp/D2/T7jXVpxcGnF8ShM3myB/aq99RpRWXvF+uLF8ntNvJCUSXEpGgbAKPdVQcSXUfzhP0afhUHikyt4m2bXRXaKxXzkuv7Qn6NPwrvnJdB/Lp9hPwpdmQdpm2SDikWN6xXzluv7QPo0/CuPEl0POQPo0/CjsyDtSNljfNceysZ84rp+vT7A+FJ84bmT+OT7A+FLsyF2pGyxtS4rGDiK54/Hp9gfCl+cd06n0+wn4UdmQdmRtNOMU/kMViTxJdT/ADhP0afhXfOS6/tCfo0/Cn2ZD7Mja0uaxPzkun7Qn6NPwrvnJdP2hP0afhR2ZB2pG2TtTgsk1hvnJdP16fo0/Cl+cl0z+PT7CfhR2ZB2pG71jTvSpxgVg/nJdf2hP0afhSjia7DlIT9Gn4U+1IO1I35O1RL51hvnRd/2lP0afhSHia6n+cJ+jT8KO1IO1I24GTSnytqw/wA5brjHhA+jT8KQcS3X9oT9Gn4UuzIOzI3VNO5rEfOW6/tCfo0/Cu+ct1/aB9Gn4UdmQdqRuxypVHxawnznu37QPo0/CuPE92P85T9Gn4UdmQdqRuU1x3FYX5zXb9oH0afhS/Oe7ftCfo0/CjsyDtM9Dtg/D2/T7jXVlOEr7cJnEsSO+8FNr16hoA5IUfsrqthFxVMtxxcVTAF+/wDcFy//AFu/95ptrhx5rzrb7jiNDLjoKEg50IUojc91XL1a57l9uC0RHlJVKcIIQcEajVRq3XVlRU1GfQopKSQk7gjBHpBIqepE7ReicN+GOIKZKEtLZDoypJcGVBPkZz186iCothvaguKzcW2wUlt5QUknt8Uneom416ZWlxtqShSUBAIBBwDnHrpJMS7zHumkx33FnbUUUal7DUvZuL03ZY/Edls7PD0FCJ/gzq3Eg6hqXgp82Bj00O4tt0B25t2m0t29L6pnQhtiMtDiNyPGUSQfQKzzvzgflsS3RLW/HCQ04oHUgJORjzGrTl04vdcacclXBa2lamySfFOCMj0E0al7Fa9mq4o4MhNWJwwoHgy7c62lUgEHwlspAWsjPUrJ9HfVPiiNEsklVng8LNPsmNqTNUFqWs6d1hQ225nzdVZVhF+iuvOsiWhchKkvKGcuA8we3NWBN4qRAMASLgIyhp6LUrGOzzd1GpewtezVO8L2Bx3htbsuPDW+wypcYsqUZJJGdxtvy3q43ZbHF+cbzsOC2iHMQ2yqQypxDaSE7aUkHrrBLTxA85GdWJa1xAAwog5aA5AdlWmZvF0Zx51l+4NrfVrdUCQVq5ZNPUvYWvZq+H7XZ5NqelOxrWpTl3LCXHmlhBbOMJQM5SezJ266C3ZFhgXOfaBaXFO/KTfRBKT0ga21JG++eod+/VQZ1fET7a2nDMUhb3TqSc7ufpeeo5Ld9mTRNkIlOSRg9MQdW3Lfupal7DUvZoON7fCFujXK0xIaLe670aHGkLQ6FAboWFc+R3FErHC4djcH2ifdo8BKJDjyZDkhCy4sBSgAjT17DnWSuDnEl2DYuCpskN+QHMkD+PfUTke+OwWYTjUpUZglTbRB0oJ54FGpewtezXN261weHmLnbOHFXwTZTqR0oUssthRCU4HIkY37avOcKWWDdLxJZtnhi4sRp5q2lROlSs6u84xnHf5qxNvd4ltKVpt65sZK/KS3kA+jt76Yx84o05U1gzkSlHKnQVaj5z10al7C17NPw7Eg3+8umbw+xb2jbnlp0oUG1KCkgLAPZuNqdNscCHxXw/amrc2u3u6FGWoajMzzJPLHLbv81ZxyZxU7KVKcfuC3lNlorJVnQeae4VG25xG0zHZQZiW4q9bCd8Nq7U9nOjUvYWvYf4jlWez3VIj261TENOOIUwiO43p6hqUVEKPmpfug/JVrfTa4NjiMKeYbe8IQCFoJJyB6vroBcH+Jbq0lqeubJQhWpKXMkA9tQzmb7cnkvTW5UhxKQgKWCSEjkKNS9haNJZ7bDh8GRLoi1xZ8qXKLTjstKlNRk5wCoJ9Bz31Zf4ZQYvFDCrXGVcIiWFMtxNSw3kAq0Z33GTWYty+JbTq+T1TYwX5QbyAfRyrm18TM3BVxbXPTLX5T2pWpXnPWKepewtezV23hyA21wk1OtqESZjr3hCHEkKcSASnUPVUJi2+3cPPzG7HFnPm8uRUocQono9yEpwRvttWacc4mduKLi4ucuW35DyslSfN2eipY03iyE2tEV64MpcWXFhBIyo8z56NSC0bRHDNit14v6FMRizGjNPNiShTiY5VnIIByeX1isXKhRLnxK8zGdjIjhlSwqK0Wmzpb1HAWdtxjJPaaZFe4ohPvSIzk9t1/BdWCrUvHaeuoZDXEEuUuXITLdfcQULcUCSUkYx6tqWpewtex/wAiR1PCKiUsyVtKeR4gLYSAVAFQO5KRzG2TjtNQ3y0JtL6G0P8ASheob4/NUU9RI6uXMddOSxfkRfBktywzjGjBxg8x5u6mOwb0+kpejyXAVqcwpJ8o8z5zT1Idr2XOCP8A3dC/4n/jVXVZ4Otk6PxTDdeiuobTrypSSAPEVXUrsE7NVL/LHv3ivfVYAlWwJ81WZn5W9+8V76vcKJ1X5rIBwlR381ZKuVGPmVFFu3TpJwzDeX3hBx66lfsdyjMKeeiLS2kZJyDj66v3/iK5MXaRGZkFpptWkBIAPLtoO5dLg82pDkx9aFbKSXCQaGoobUUczClSGVvMsLW2g4UpIzg1O3Z7k6Mogv47Sgj31oeHbk8jhyW6oIAipPRnHPAzv20Be4mvDyvyxSAepAAp6YpJtj0xSshTbJ633GhEdLjY1LTp3ApWrTcHyNEJ8jt6MgfXWk4RucyYuUmU4XUtpCtShuCerPooFK4quzrikok9GnJxoSBtT0xqw0xSsrvQpMNwNPsLbWdwCOfmqRq23GT+KhPKHboIHrNGeEpkufdXXJbyni2yQkr3xkj4UOn8R3Rcx9tEpTbaXFBIQAMDPbRpjVhpjVlWXZ58FrppMVbaCcatiB6jUEeK/KeDTDanFnkkCnO3CbJb6N6W86gnOlbhIrTJWnhvhxDyAPC5WN1Dl1/UPrNJRTewlFN/gCybHcYLBeejkIHMgg48+KptsvPn700tz+6kmj/CdwlTLg/HlPLfbW0VELUTvkD7aHN3ybbC5DiOpDKHFBGUgnGe2npjyNxXJEizXJYyIL/pbI99NNpuAd0eBP6gM40HlWkvl2mwrJAcQ6USHgkrUAN/F3+sipuF7lLnQpLsx3pOjVhJwBtjNS0RuiWiN0ZBMKWtlb6YzpaQcKUEnAqDatXwxNekWa4NlZccb1KTk7+MCfeKyKVZquUaohJJLYITLXLgtNPPtgId8kg5qNmBKfOGozq/7qCa0V2JZasUAjxi4gnPVjA+0+qu4ovc23z0RorvRo6IKJCRzyfhUtC5JOCQI+QLoGyrwJeBvzGfVmhxO1WFXi5rzmdI354cOKqjJAzzqDrwQdeB4GwpTvXdVJnApERcZpRSDlS0AJTxypMUuDgUDLVt/Lm/T7jXUlu/L2vT7jXVoxfE0YfiVJp/C3v3ivfRThD/AH6n92qhkvCpr4/tFe+nQpq7TNaloTq0ndOeY66pW0rKVtKwxcb/AG+NdJKUWZpx5LhSt1wjcg4zjHdQS4TW58kPNxUR9sFLfI99GH5fCsh5U15uQp1w6lNDI39311WkXi0FpaI9lQkEEJWpeCO/b41OW/knLfyF7F0EfhOQ5JbLjSlkrQOsbChzk7h5aFIFsU2cbKS4cg+uoYV3jp4Xk298rDqiS3pGQeWPrFBW2So5JNDlSSQnKkqNhwj0TUWc9uUgDV5gCaofKPDhOPkhWD19Ic++l4enx7fHlsSSsJeTsUjPURigXgxBOCcd9PV9qG5faqNNwcpv5QmKaSUo0eKDzAzVBziW3NOq8GsTGSclThBJ+qoLPcvkib05SVoI0rSOeOe1XFOcItLL4ZfeUo56IZwn1kCkpfbsCf27AOZLRLlrfbYQwlf5iOQ2rR8bOHo7etO7ZSrBHLqoZMutrfYcaj2ZthRGEua9099WIV6iv25Ntu7CnWUfi3EeUjspKt1fIlW6sH2y7yLc28mM0guPp0hZHjJ81QyYMuE+lqU0WlKSFAHfb0UbYe4btLgkx0yZbyTlAXsEn6vtoTcrm9dJqpLuEk4CUjkkdlJqluxNbbsP8b5Q1AQOQCvspeFlj5CuQHNIJ/6aocQXmLd4ERSAtMhskLQRsARvv5xUNhvLNrEhuQ0pxqQkAhGMjGfjU9S12S1LXZb4OeDd0djnyH2jt2kfwzVOFalq4kEBSMpbdOv+6N8+ke+qUaaqFPRJj5+9rykK5kdhrRSeKrell2REjLROeSElSgNu/NJOLW4otNbkFxnCbxlFSndth5DYPbg7/XV+/wB2gw7kUPWxEl9KB98WRjHPsNZOO8UvpfBOtKgoE9uc1o5FwsFzUiTPQ8h9KdKkJzg+r+FNS5GpXYJuV1auAb0QmYxRnJb66ppVRhd2sbZCI9mC0geU4rB+2hClpU6tSEaElRISDnSOyq5fshIXOa7nsKQeNy5U8YFRICYxXHeuO57qXPVQBwzmnZpEjHM0pODQBYt35e16fca6nW4/hze3b7jXVpxcGnF8ShK/L3/3ivfUTgK8JAJKjgAVPKGZr/7xXvonwzHbfvjOoBXRArwe0cvfVFW6Kat0NRwsoBpEqcxHfd8hlW5ND12p5NwTb1gIdLgRk8t+R81WHJBm38vuuhsF7ylckpB2okX27jxg041ujpU4PbpHP6qlUXwSpMBy4LlvluRHilSmzjKeRzvSNjHdVziFeu/Sz2KA9QFVoUdc2U1FR5TigM9g6zUa3pEWt6QWt9kkT4xfbISnknUcaz3UPBSHiypCw4FadPXnsoncLkY99iR4uUxoK0oAB59SvqyPXTbupu3cWpkLRlGpLhAHrNWOqJNI5XDSkhKX5zDLznktqO9BZNtkR7gYSkZeCgkBO+rPLFaC8wVy5fyrEUZMdYSSW91Ix3eiopd5iOcSxpyEq6JtISskb533x3Z+qlKMQaRCeFFIKG3bhGbkrGzJO/mqmzbHTcvk9am2ntWk6ztn/WKJ3WA6Lmm7MqMmKpxLhW34xSMjapGNF54tRMitKLLRSpalbbgbHHoHqo0qwcUVZPCriHi0LjFLnUhStJPooTKt8iC+WJLZQsbjsI7RR662a4z7zIdDGlsq2WogJ0jbP1UtyejTrhbLe24Hg0UtuOj87JGfPy+uhxXoHFfoHxrA69ETKfeZisq8lTqsavNTZ1jehx0yUuNvsHbpGjkA99T8SyHHbw61n72zhCE9Q2qxw2S9GuMZw5ZLJUQeQPbSqN6RUroFQLVIuTxQwkYTupatkpHeaufNpToWIs2NIcQMltCtzVmR+A8JR0NZC5ayXFdoGdvdQi2uuNXKMtGdQdTjHeaVJUmKorZklstDtwmKiBaWVpBJ1g9XVUNwgrgTHIzigpSDuRyNa5DKGeLpLjeM+DdIR37Cg3ETYkyo01kEpmNjAG51DbHupuC0jcKiRxOG3X7X4et9DSNJUEqB5DroSBzNbi7LEbhuSy3jLCENHHfpHuNYYK6qWRJUhTSVIkGycCk3O1PQjUe6iVknxULUjoU7nSVODeqnJItxYJ5Fa4BeadjArTzeHWJDPTwRoc5lBOxrNLSUKKVDBBwalVFc4OL3EFOAzSAUpNMrLVvwJjfbv7jXUluP4c36fca6tGLg04viUJiymY/j9Yr31JZrgbdckStOpKdlDtB51Xmgme/+9V76mttvfuMksRwkrxnc42rPvq2Kd9QWdtlskSVvsXZpppZ1aFpOpPdXP3KBCuUBUNvLMUnW5pwpzOxNCno7kSS4w8AlbZwoZzVmbZJrMBM5xKEtEA41eNvy2qdvwiVvwi7Mh2mbPdmG8tIbdVq0BBKqS0P2223KU+iUl1LbR6ArSU6iR/oemgUWK/Nkpjx0Fa18gKkmwZFvfLElvQsDPPII7RUdXlIWrzQVHE8o5UmJDRvk4Z/jVi83S3XKbDKtS2Ej78UowrzZNCXbXMiQmpTrRS07jSrI6xkUngT/AIAZxSAzq0Ak7k9wqVy4YapcBmGxGiyFP26+tNtk50OA8uwjrqO7SLLIvDK/GLRB6dbQxk9RFCbfAk3CQpuM3rIGVEnAHpqGQ05HeW06kpcQcEHqNLVtwDltwaCG0xBkF6FfmUNZyUOA7jvFI/cbc3xMzLiEoZz9+UkYSonO+KHw7BPlxw+htKG1eSXFadXmqs7BlNy/AywvwjOAgDJPmptuuAbdcBaXfpMW6vGHKMiOpWoJXlSd+Y35eio5cq3OIauMNvwaW26CpkcldeRUKOHLkEhTrbbIPW64kVG1ZpcicuG0GlOITqJDgIx5/TRcguQQlptt5f8ADETkRHVgdI28Dse40jkyHara7CgveEPyNnHgMADsH10GeZcjPOMuDC0KKSO+rsqyzYkJEp5KQhWMAK8bfltRb9Bb9FqHOizLULXNc6Etq1NPYyB3H1mpI0W1214S3pyJKm/GQ20D4x6qpNWC6rT0hjBpP6Tqwn31E/bpLL7TGWnFvHCA24Fb0W0t0G/lBK13ds3uTLmq0JkIKcn83lgeoUy23iHFY6CY2p4R3C5HUkcj/rehU2JIt73RSkaFkZxnOR6KuJ4dui0oUIxIWnUPGAx588qE5AnItM3NubZrjHkPJbedc6VOs7K3BwPVigON6Kr4XuyEFfQJ8UZIC0599CjscGoyb8kZX5JgjMc4zqI2q3aWjH0tSdXjHdfMDziqEd4iStSjhtAGSaIW66RJcjoWV9I4OpO+axtNuzv4oKONI2cCKITWyypsjOCc481ZniSKhm49I15Lo1emiFt4hYMtdv0OEo2zpJA7s1Q4iyH2/GzkE4zyrZa00jndRBqLbA+aTma4Vx5Ujnlq37Tmh5/ca6kt3+8GvT7jXVoxfE04viUJu01/94r30X4Q8W7rXz0sqPuoRMGZz5/tVe+r/D85m33BbkgkNrbKCQM4zj4VQn9xSvkXrvG8LvrDjf4ucEKSR37GiHFshK7IyGtkdOUY/u6h7xQyDfGosUNuxy67HKjGc/Rz21DLnsyeH2Iy3SH2XiSCN1A5Ofrqy1T/ACTbVOiSEfkawLm5xJmfe2iOaUDmf9d1LdVGdw7bZit3EEtLV1kdWfVn006fxElpTLFtQy5HaaCQpxrJB6+dI9xCJdjXFeaAkKXsUtgIx8aW3FhtxYanoEqyi2gff24iHkjtxsfd9dArj4vC9tSNtS1q+s1JLvyDcIc6PqKmmQh1ChgHtH102XdrdMkwWEtLaiMOFS9YzzOSNuqpSadg2mOlOqsVqjQmFFEl/Dz6hse4f67O+pr1FbmXy3uAYbmpQVd++/1YqKbxK8qU6thuOpGrCFlrJKernTbjxD4XGhFtGl+OsLUSkYyOWO7upNxpoLiSX9uZcL0uJGYccaihICUjxU5APo/hVoLkv8XQVyIq4+GylIUQSrAO+3nqF+4wZjipTV0et63wnp2w2STgdRFVneIWvlWE6024Y8QFIKzla87E07V3YOk7s65Wl4zZT7s2IglalJQt8aiMkjal4Sd6K4yXSMhuOpR9YqJ6NYTIdkruTzwcUVBppopUMnOMnan2yfbYM5/o+mEd5goy4AVavRUdlIXErH3CCJPFDaU7sy1JcSe1J5+40U4ldTIatyUnxXJG3mG320Jh31uPAS24xrlMIUhh39EHtpsqe2/Z4GHR4TEWRoIO4zsc+gU7VMdqmX+JLU/MuhcMuMy1oAHTO6fqoNZmFI4gjNZSooexlJyDjsPoq/ONnuctU92e4yXEjWwGiTkDGAeXVVePItcG5xZMQSSltX3zpccsY2x56TS1WJ1dhDiNCLj4POa/k3zHdH+Lb/XeKq3nW9xcmOXFBCnGkEA9Rx8ajiXiPGnTEPNrehPu69OPGSc5BFVpNzRI4jFxKFBtLqFY68DHwobXI21yTcUPKVxA+AcdGEpGP7oP20KBzzq7fH2Jd5ekRndbbmDyIwcAEb+aqWarlyyuT3HoDKDqWMhSvGBojbXIibsytACQg4z9lDdiDncVZhI6GV0zKdaXMHSpIUAe7sqniR3eln3cO/PBqmpUYXh5rowhZGUkcljtrOXSYmZNU4hOlI2AzRZ+P4Gw7cFrK31oxnGAknYADqArOE1bZz+rktoocOdKTt3mmpNck5NMwFu3f7wb9PuNdXW7/eDfp9xrq0YuDTi+JSlj8Of/AHivfTVJwAamkJzOfP8AaK99NcHiVQ0UPkiHM01aVLXhKSo46hRKLefAWUttwIi1p5uON6lGnO8VXTI6NTTQ7END7aKXsdL2D2oclWAmM6onsQatJtNycGRAkDztkUZ6a4lAVI4liNZ/NbIJ+oVG5IYT+M4rfPc2hX2VPQiWlA4cPXdfKC56SB9tKOF7z+yY87ifjVlcqxkHpbzdHT2gkD6xUId4bPOXdT5yn4UaYhpiPTwtdsD8HT7YrlcL3UDdpsf8QVxc4bI/KLn600gHDKk7yriPPp+FFRDTEaeF7of5Nv6QU35q3Xf7239Kmnqa4aKfFuM5J705+ymmNw6R4t3lA97RP2UaYhpRw4Wug/k2/pU09PC11PJpv6QU0RbD/TT487CqcIli6r299AqjTH/zFpQ/5qXX9Un6QV3zYuo/kE+2KaI1j/pt76BVJ0NkH/zL/wBAqjTEKiL817t+oT9IKo3G3S7UUeFICekzpwoHlVpTFjPO9SPQwqlVG4bV5V0lHztH4UnFeAcUBVLydhzpApWdqnniE1K0wX1vM6R4y04OaqlwIBUQSB2VCndEErdEqdWc09Oc8qqOvOFwrb1aUo8ZPIjfn9dRrW8hTLpWVNvIBA6q3R6FtXZqXTPywshrLYWeRGwp0ZqQwStpfic8EZxUsUBTDZSpWMDyqJsR2jHSkbknxjnqrjZH9zR2cMFhhUQw3ERcbWG3SQHADnrBrMzLVIiOLSooKUDJOrq7a00ZakNpaSrQgDYA0Nu7weS420hOV+LnG6hW/p4rI0jBmxKTtgJLZKQrUnG++eWKRACtYSsEowSB+ieSh2jvq01ps5jRs6npLgxkZCB1+urMm3tMNS5rKEJddSkO4HIfZvWyfT44xbM08MYpsq238vb9PuNdTLZn5Ra9PuNdWfFwQw/EZJ2lPH+0V76ruL8kVNNViS6M/wAor31UcX4w7qobKpLcU+VSLTsKQneuPI1EgIgbGuKKRBwqnqOaYEJTtSpSMiuNORucGkIdprtHVTu2kzTGRlHjUgTualVTRzpAdp8WnoTv6KbtgVKAMHuFMRGRgUgT66cO2mqXiiwI1jG1cU7GmrUc08ZORQBGEEnzVahM65AyAQN6iGxI7qt27Z1R7qrm6izT0sdWaIy8RVNgSWk8xocx2HrqhFc6W0ssKGS0pWD6aO3NYRbnXDuEoOfVWatvjR0kuLAPUg7V0vpuVyxuL8HWzxp2GIUxLWG39SR1KxmjbMqMG8pfQc99BWIjCxnXq99WExGB+YSfNU83Q4sktXDILNJKg5HmoWkhogk9fZT246S4XDuT9VCW8NeSkgeaisV4OAAHNThhjijUSicnJ2wVdYTrlxhyEJDmlwJA7Oe9aFqKF26RGwMuA799VbrLMCMy4lsLLjoRq7M1dirJAVnZQrN1OZ2oE4w1QtmUtoxcm8jBBI+o11TNJ0cQqTjGHF+411V4viYcaq1+SjcRh50/2qvfVJR++HNXrir786P7RXvNUFfjKolyQlyLmlzmoicKweunA9VIraHDZdOPKmZ3FOJoIjCd6kbqLOVCpmdyaAOJpBzNKedIDvTAXO1MBp6Rk4NLpSFcqQCAEinnZOB11x2G3VTT9lMBFKqJSt6Uk5pmrBNIQuPEJp6djmogvAI7akB8agYquY81W7cRlVUiASMmrkDSkKIqvL8TZ0S/zImu6j8jSgOfRn3VmbQ/qtzW++Mc608xIft7jWc6xpqjbbBBgxykrLwKs5JwB3bVf0OeOFNyOvmg5OkQtTC2DhRHfTzOJx9+c9CaKi1QUq0eDgrznBWcEHsoVdYCIb6W2JGvOdaT+Yc8s9ddfD1OPM6iZ5Qob4Zt5bx85xRSyT8uFKiee2aApYUT5VG7PbtTgcJOBV80qK2lQY4ke/8ARGXOyQjf11esr/TxU5O4oXxkgs8LZSNkvNk+un8LSEuoCQRnFcLqtsiZfi3wv8ESk44mc/vq/wC2urnsjitaerUf+yuqzF8TmR5f7Bk/d98dYcV7zVFeywavyxl6SrsdV7zVJ0eKFVRIrlyQu+XXFRIzRS2WdVyUXXFdFHb/ABjh9wq1IgRZpTFtsN0LCxlxSSBp6ySduw1KONtWiFAFKsmpTWpb4MigffJTmTzIAFRyuD1pTqiyAsdixj66FjkJxaMvtqG9StHxq6VFeiPFp9tTax1EU1OyhUaojQ9XPNNOdVKobUh5igKHI8qnKO9NSk5ztTlA91AULmk05266TfI2pc+N2UBQwoKc7io1EVOojUd+YqFYBVjsoEM05p6TmmE4PKuTSAfkZqzHzoIHXVM86Vb3QoIHXVeT4m3oP9yCHSAI6NJzjmarSbmm2JYS4nUl9RKgfzU9vr91QR5Kc4UrA5k91BJby7jcHJepSUjxG0jlpHIEf651Z0fT92e62OzmnpVLk1SeIGY85HgryXWCAfGTy7RUFxbjJKHor6VJcyS31o/hQRC44AyejVjfarMQCQ6EpUrSOajXdx9PHG7iZXK1uEYMZchwH83trR24JVJQy1ulHZ21nlz0RwmOwtIUrxRk4AFHrUfAWsOEhatnD2Duqnqcyxx35IKDmScYpD3DjzWQSVY27QM0E4Jh3MpTJWjo2hy181DzVsktRZjfRLQhaUjOnGQjz99SIMdhOEqAAGwrlZZa2myWJvHqS8gGW3jihK+WpOf+kiup8pSHeIEKQQdKcH1Guq7F8TD/AMn+wHIkNdPMQVYV0qtj5zVeMgzFtxkbrWoAVBMUE3SVqG3TL/7jRfhZLart0gH4tsqGfV9tUreVFbNU3BZaYbhoH3hkDI/TV3++rBVpztgCoWllOVk6s8hSPq1jA2NXzlS2HGNsmQorOVHYVZYII0nnVBrWtWnI2q/HbUjmM1HG3donOqK11tTFziltxICwMoXjdJrzx2M5GlLYd8VaDgg16odJTgc6wnGEcs3VDoGzqAT5xt8KszRTVmeSoEhJIwVVwZGRvmkRkgCnLPRnHMVlESY/q0hx2U3pUhQBzTgrO4V9VMBCO6uwadrUDuBT9XamgKISg86YphRORtVvKSKeACmnQUDVo3wRUfImiTrAWdQIqk5HVrIAzUWhNEaTnq2pXUIeRoII7CKelsAbg7U4tp54NKrCLcXqXJVcZabjKQhOCoYz1mqLMcNpxRF1Gt3fyUEbd+Kg0kZGcb8+qu30uNQx/s6GPVVye7K5aGeQ9VSklprCSPOKfoPWMd4qRUWS5EW8yyVhJCc9QJ6zWlui2wI6w/Ok9C3kgbuEfUK1KFXaQcsRm2UowEgZONt+uutMNuLpR5RJypZ5qPWa1EVA6PYDnmsuSEZ7yViU3HgDoXd4sVIeUlptXJLfWR20jk+Q8MLX6cUZu7Wq3BeQA2rPnzQDCSequXnxxUtkZcubJb3LFuJNxbJOc59xrqW3pxPaI7/ca6p4viQx8AqbDkLnyFJjrILqiDpO+5ohw6h2PNX0jK0BTZGSCOsVUlsOmdIKZDyQXVHAcIA3p0TpmJKHFSHlpBwUqcJBFZFkjqLu35NOJIQnUTyP1VOzLS6NSVA9mDQORqCtadWFc8K50kB5LYUgKwQc79lWYrjmUZ8EMzvE3Hk0KXAlesHB99W0PKIGNqENPIWNjkmr7CxpAztXUUYpbHPjkk3uEErOMk+islxYVPzmWwhRKEZ2HWT/AArSOPoZaU4tWEpFY2Y5Pky3Hky3Wwo7JSrAArF1DUTVD71RTbjuZ3bX7NOUy4rbol+zVa4XZ62AdPdJBWryW0qyTQZ3jC5KXpYlugHbJVk1nj93gtWG/IfDDmrOkjzin+Dug9fqrPRuIZrQU8ZhR+mSck+j11eicVPF9xDlxeDR8lZSNqlpofYfsJBp0nYH1U8sujfB9VWEP3JxIUmetSSMg4G/1VIHLof58v2U/Cq9cSHa/JWDTp/NzUng76sYbNTBy6jlNV7CfhTC/dxynH6NPwp64h2/yMMd5PNBp4jOEBWk0pcvvRdKZiujzjPRo5+qmeE3n9tHpaR8KfciPtfkVcdakZOAKYlKCnyd09VKZF5I/LEellPwrkruqlaenbVq2IDKQT9VNZIOSQdsDqd1JUrGFKVmowoHO3oqZ5t1pag4yU9xGKrkjnjHfXoY1WxqQ/J5Y2q5GWpDBGohGckdWaohYH8KsMhx4BtpKlEnqFEqrclRfgnXrdV5I7RR6G6ktpHVmq9stihD6J9JBUcnBo2xbmkoAA2Fc/J1MLqO4OHsgmtGRDKEgkAHl5iffisyWktHL6ggd/OtXc5bNot631eMcYSntNeTX2+yJUxSlKJ36uQrFkm5tEHhi3bN1b3oplJQ2rK9+vltXVkuDpbj99Y1rJyFZGefimuqeNUiGSKT2NJIH4U7/fV76YB3U+Ufwp3++ffUanEowDkk8gBua5j+TJ+C7HcBTocGRTXYLgX0sZWe3zVVSqWs+JHQE9qnN/UB9tWGzPQcgsp7sk1ojNbKXghpl4ObckteKW9ONhiiMWRIx+LUfdVGTfXbW14ROaC2QQD0Ssqz5iPtqyLk9MT0railpW6Aefpre+o+zVexjj0iUiSe48p3QtXijdIAwCKEXSa3bYDkhWCoDCR2miLrjjpBWScDArD8XT1eHdETlLJGB1Zxn4eqsG+TJZsjjoz0156TIW68oqcWcqJ93mqDfGB6DXBRUfG6zk0/uz1dVa1sTJIzeskEZ1KCfMKKM28lvAQMDY+jnQ6ODjY43zR6BOLDCEqSDhognvyaTZKKD3DTbrcZTKySlOCnPVRwIFCbNKzbZkhAClMoBwduRqgLtdHAXG3MozjKW8iq108sjtGbPNQlujTaBmn6Q8whzQEkEoOOvvrNR7lcX3Q2X8ZznKAKLo6aTGcjtO6VDCwrGfP9tVZMbxOpGjpIrNjk+Am4gmCvfYLGB6DVHo6tMR5Um2SlR1/fEqyhKxkKx1UBi3aUqUlmQy2EnOVAEEUdpyjrIZ2o5dAUDdSx0YfScZwc4qcRFqj9O0pDqMZOg5KfPVyBanXsPOZbT1ZG5pRxvUivcTQhWykg+ioXLdBVu7FaPfpAoqq3JRlRfIA7qz8yYHHVIZUejBxk/nVqyZu0rLsWOU3sV3LHbnZOWkKA6wFbeijUK2MsIAQgJFV4DStIURREOoSQhbiUZ61Gsyyzy/JmmSUFSEdWhnCU4z1VEpExaCppaPNmiqIsR1A0hLn9YGk8AQ2SptRT3GtCxJ7szPM09jzjjC5yBFCHMgoAJT2H/WKwS8uIK1HKick1qeMXw+/IdQ4FtuqV4xrIF86A2gcuZNV416Lpv2HuCkEcURd+peR/gVXV3A2o8RxzjYBe/wDhNdWiJnycmtkvo8Kkg5BQtXLz0kWdCbcLLiVpdGCVK3BqDPRT5rqvH+/KGD1eMf8A+VGYK3SZKCCXjnGaxOKNEYoNtSWXtmlpV3Ch10u0yEvTHty3hjy8HH1CqCor0ZCHUEhWeYomibMXBK2kBx1HlJPWO2obR3qyTheyZlbtd7pdY/gzsIoQFA+K2qrtuuXESWktMwU6By1NmiIvs7O8NPtU4X+aP5n/ANVT/kKq0h/Fld2Xrc/dHXCifFbQnGykZG/mNYzjuMqPdUuYOh4BQ842xWn+cEzrhqPpFAeKnn7vCQoxloUwSc9oPOlDItadUOWGSiY7pDkqPM0pdOwB89RKBBpAa30YrYQZe8UY81EWVHojqO56qDxlBK8nc9VF4LC5bqU7hvUAo1VOluaMScmkjX8PxZq4c5llZjOvR09E4U8s9fpq3bLVxRFDgXdUPhWMBZUkJ82nFG5zyYEJUgN4DbYSAkcwNh9lAPndg/iHPZrO88o7IueHXuEVRL+plbbz0dbZG41LJPmyedDYdwVGe8QcxpOad88e1pz2KGNym3pKlNpKUrOwUMVVPJrdmnBBwTizWWqZIUhaQrCQSeXOkZgpYBwQVE5Kj1moLW7oZWgfjCDp89UfnWyCQppwEf1DUdbSoryY25bI0sMlOdeFHkBtyq6ZbwGNKj/iArHp4tYG+hXsGnji9jsV7BprM0VPA34NBcZUoxHAlgjbdWvO3mrPtcs048XRiCkg4Ox8Q1XYfQ4jUg5SeVQyS1mjFBwVUaW2SAtkoGM4wKzFwj8WyJbmHIrTWo6EBawQO8jGauw5Zju7+TRqXMCYJloGsIGVgDJx21LHP7a9FeXHUjOwkcWRiMOR3P7zij9ZBP10fj3W/JRpehsHzPk+9NCvnVEH5yfVQ6+8ZmNDUmKAlxQ8rsq2GTU6RVLHpVtGUvEKR4c8zJcDLKXCcE5z6KF4tzfi5W4R2HANUZk5+Y+px1xSlKOck1AkKO+9a4waRRPLqldG24QcjfOGKlprSTrAOon8w11DOB1H52Qk5/Wf+NVdU4qkVTds1I6R26ylKGGxJcB8wVzq4070rxUFBCBnAPXviqFwcBuD8ZJwkOrUrB7VGiNuSNYUoDGyj3YrDJ7m1cF9+CFttNq3SlOVq/1/rep40TSpBSAEqVj0UkZ4LOHPzhtv6aKtNABvbyRt5yKaVlbk0AZcFLL2yE4VuNqh8HT1oFGLsgBttY561ChmTjrrLkjUqNWOTcSHwdH6ApDGQRgo2qbJ76A8R3lUVrwVhZDrnlKH5o+NKEXJ0iUpUrHG3cJXV9dvCUsyiSApCiFZHZnY9e3ZWIvtp+Rrw9ADpdDeMLKcZBGasRUJMxtxw4BUCFdY32NHrvw6/PmKmqe1l3BOfqrsyzQ001ucqHTz17O0ZWBEckPpbQkkqOK9HstoiNoRFcAwkZPao0Nsll8FWhWgFeesVqlxQ0jWcakjmKyTyajfjx6P2NuTvStpYzkJAGD2dVDPBG+xNWVr8bq9VJqzWCctTs0RTSoreBtn80eqkctza2/F8VQ3Se+rQJpwz2iopjtkFtlpbeCXBhSThQ7Ku3G2MqX4U2gaHD42Oo0GuKVR30yE8l7Kx20bsk5EllUZ05SsY81XJJqglda0UBBb/RFL4A1+iKvOtKZdU2rmk+um1S9hain4C3+iKY8z4PpUnyeR7qv0jiEuIKFDY00NSZSGFAUQgofUsIaURnmeoChZCmiWl808u+tBZAPBOkPNZ+qtHT4tc6K8+TRCyjfbfCh29yXgIWgZzjZR81eV3KWqUtRJzv1Vvvui3ApaYiIVjYqIBrzZZznfnW/txjL7UYHOUo7srYyqrqG0KZCU4ye04qsRg1wWUnnVj3Ko7Gj4KRp4uhD95y/dqrqj4HWTxdCH7z/xqrqEKXJoZa0puc3rJeXv/iNX2JAQ2hAO5GpZqhMbT8oy3CR+PX6fGO1OitLew4rKUZ59vdXOk9zoRWyNFCVrWnONKd81oI6gpAXzA6++s5BC3FacaG08+80fSoJQGxsOvFTgynIireFDoWQRvqJ27KFEgJKjkADfailyQpx/JwltsUImShkpQQANhir8PRvqMlvgxdZ9Qj0mKl8mNdltMBZVnCEalZ2IPUK8/mTPD7g47qODsM9nb76LX6aW4hQMgOKJUc9g2H1j1Vl0L6NtOeaufm2rRnwY8c9MEUfTupzZ8Pcyu7ZYdf0OhKBjGmtnDv8AFDDQkFSSUjfTkZ6689U8rpFKJ3Joq0tMyF0R8vykkdRHOq1iTaTNs8zhFtOmehtXGGSHGlk/4TV1NyZlANEkBW2rsrDQenDIGvJTzx11fZfyRudXfXTh9Ow1e55fN9e6tSa229GqcYjh4NeMVkZxnYioVxVLWegW3t1OAg484oUbgsqQvSdaEhOc1PHuEpTo5EHnkVJfT8Ud9KK39Yyzelzf9BOJAW64pEgdErmkoOUn7aWRbn4+VFOpA/OFImapEtKdyAFZ37qNNP6k9oIrFn6DHLdKjs9H9SyLZu/2ZeayH4biOsDIoVaZnQvpyeRrbyLWxJ1FvDaiN8DY1lZHBlwiOKdivofTnOlQ0n18q5U8E8ezPS9P1MMkf2aOakPxW5ST1AKocPPV2xqeegLiy2HGlDbCxXeAJH531VVkg3uRtRbiyn6aUVZ8BGfK+qu8B/rfVVeiRLXEoyGA+nHJQ5EUStwU1CaQoYUBv66j8C/rVIlS2zhSfFAABB51u6KLjN2ZuplqjsYb7oS1LuKARsEbViVq3Nekcb21yRDExCSot7KwOQrzhbZCsVrkqk7M/hERNJjJp+jO1OS31HnRZGg3wMMcXwf+J/41V1S8FJ08WwtuXSb/APDVXU0yMluerjg22SSJDnhRU6ekUAsYydz1VYHCduTgASQByGpO1Goqk+CsjO+hPuqUkDmapcIeg7k/YKasURogpS9tyGRtUybYwlQVodOOokVfBB5GuKgOZxTUYrhC1S9g5+1MSCrWHhqG+CKHr4Rt6+fhPP8ATTWhBB3BpCtPIkVbDJKG0XRnzYMeZ3kVmRm/c7s05IQ8JukHPiupH2VVV9yrh9RBIuH0yPhW5GMZzTHXChpam0hawklKc41HspSm5O2WY4LHHTDZGGP3JeHTv/6j9Mj4VPD+5jYoTvSsieVAY8Z1B+ykVxxe03UWtXC6hLU30oa8KTnT25xirJ43cQ9dWXbboctkRL609LnUogEp5dWcZ7qE2t0OUdSqXBMjgi1IGEtyvbTSngm1n+Tle2mhivup2scPJuAaJmFejwPWNQPbn9HHXWjF8zwkb70HKGZPRauxOrGat/kZV5Mj6DpudCKKeDban8yV9ImpE8JwEkEJlbf101RtnHYu8i3xIMHpJElBckjpPFiozzJxue7zU+Bx7Ck8USrFJa8GcadU2y6pYKXSDjHcT1U+/l9gug6ZcQRc+a0HXr0yc4I8tPXVpFoZbwAiRtj85PVWfY+6Ow5w+q5LgL6dUsxWIza9SnVYSeeNudWYPGz6boi3Xuzu2x55suMkrCwvAyRt17VF5cj5ZZHpcUfjFB3wFvfCHhk5zqTXGAgjGH/aTWfsfGtwvzTsiHYwtgIWUESkFWoAkJUnmnJGM99QI44vbl0dtiOF1GWy2HFteFJyEnG+cY6xVT+7k0RuCqLNIi1toJIEg57VJrjbGett/wBpNZ5PHU1+7TIEW0MrMR7olqcmobJ3IyArny6qS68fSbfcblGatAfatoSp5wyAjYjsI91Q0R9E9c35NF8mM/q3/aTXfJjP6t/2k1Zts9u52yNPaSUtyGkuJCuYBGasa09oo0x9C1T9g/5NZ/Vv+0mkNrYUMFt8/wCJNEiQOdcFA8iKaSTtINUn5Ba7PGdaU0tl4pWMEFSdxWdX9y+wLUVYnDPUHk/CtsSBzOK4EHkak3fIla8mHH3K+Hwc4n/TI+Fd/ss4f54n/TI+FbgqSOulztSC37MXH4Bs9keTcIol9Mz5PSOJKdxpOQB2GurU3JSTAcAOeXvFdUkG/kmi/kjP7tPuqWs01fgnLXgbh6LxNQeIzjrxVtu7ocIHg7gz/amqtcL5J9rJ6DVdWcncUW6DITGWVKfUM9Gl05A7+yhb3H0dpwoFvcVj/wCwfhQ5wXLBYskuEbeurDjj5koUr5Md8Xq8IO/1VAn7pDBb1uWp1Hd4USfdQpwfDB4si5Rv6SsAfumwv6Od/wAyfhTFfdRhJ5W14n/9J+FS29kdMvRo12CQrjlu/dK30CIhY0b6s5Jz2YobM4PmybnxDKD7ITdYwZaBzlJ23O3dQo/dVi4yLS8f+aPwpqPurRlHBs7w/wCa/hTtexaZegs7wDHVYCyhDIuioCIpf307Yyrlz2xnsowLK+OCTY9bfTmCY2vfTq0ac9uKyjf3Uoq16VWl5P8AzJ+FEW+O4zqNaILhH/6D8KjLJGPLJxxZJcIhtPA1xsEi3TrZKZRIbb6Oc0ono3056ttjj3Dvy/8A2fJmPX1U9xB8PkB+K40TrZUCrB/6htUw43Z/YHP8wfhTVccspGfk93/MH4VD+Rj9ln8bN/1KEP7nE1jhpMNU5pu4R5xlxn0ZKQdKRg5H9X3UQjcL36dfWLtfZ8ZbkJtQitx0EJCyPKOfR6qqyPuisRyAbY6rP/2T8KHp+65GMnoPkZ4HOM+F/wAKsjOMt0yuWLJHlBaz8IXWPxU1eZi4DIbQpLiYSFI6ckc1A7defRReJYZEfjWbfFONliRGSylAzqBGnc7Y6qzEn7qceOlCvkh5WvPKUdsY7u+q/wDtejf0K/8A5v8AhUk01aZFwmnTQRPBV1Zv1xuDTNmlJlyC6jwxpS1N7k7dnP6hUly+56brcb3LlKYJmoT4IoZ1MrA5nuOPVQr/AGvxf6Ff/wA3/Ck/2vxf6Ff/AM3/AApi0y9HoFkjzYlojRp62lyGUBCltZ0qxsDv3YohXl/+1+L/AEK//m/4Uo+69GUQkWR8k8gJR3+qlQVL0en11BbPc3bnBRKegOxA4kFKFvEq37Rtir+pHYv2zQlYnaLddVXKOxXtmu1I7F+2fjT0itlquqt4nYv2zS6Uf1/bPxo0hbG3L8gc9HvFdUU9KRCcwVdXNRPWK6mlQ0CmowKSoDyjXeDrQ5gJ3I2ztXIkhBCN8nlirCEKW3pkKz3CqFii2b02kYSDwNfJV7kTbk+wgLUVa0K16s9g7PVR1XA7JWOkmrUQBkhAGfrrSh0JTpSnAFBeIuIW7PDUsnLytkpzU5YoctCjOS2RnuJGrVY4hYaUtySsbZUPFHfWCcmB545O1MulzenSXHXFlS3DkmhwUQRilGC5SK55G2W5EjDgCdxTHVkp1jqqqTlW9SpOWlCp1RVdjukOnepG1kYVmq2cJHdUjZKUk9WaTQ0wi398w4jn10ThylM4PNPJQoZFbUlzA5KGRRFDRCgCNljO1Z5q9maIOtw82ypxOppKlgjOwrnI0gA/eHOf6NSWZwt6EqOAdt60BW2BkqTjGc551jeDfY1rqK5MPcIctRTiM6fMg1nV2+am4lXgb+NXPoz8K9a1MhBUVoAAyTmnNuMqUpKXE5TnI7MbGtWJSiqoz5cinX4MPAZYTFxNgqcIUdJUg7bCpuhsiucDHoNbN51osgoWkggEEddV0I1nI33oeRw2ojpWR6mzJGJYT/NFD0mk8A4dPNhQ/wARrahvCab0AJ3FHf8AwLtL2Y1Fo4feWlCGnCpRwAlZya1nDvBdvt0tNwVHUl1A+9pWrOnvxRW1Q20Ol8oSNOyTjromTvWnG3JWzPk+10iZJztWYlxZRefS2h9bapKVqdWh04HjeKUpI1AbYKcbYzyrSJNZ2dc5rb9yCZqm+hebQ2nU34iD0eTgpyfKVuTiriktRY+JOZbUpbySjwZaOkDYTpGNs+Lg5yFb+eqxiyfBU+CszUTOgcEtTil4UejIABJwTrwRp5Ds5VYTOlquDURme49GW+EeFBCM7tuEpzjScFKDnHXg01qXc2Le3I8KekLcS8SFtIOnSrAICUgnbfvoAZPi3RMhuO6mQ/FabT9+bUolaembJCgN9QSFbjmPSKL2dlxtUnSHkxCsdAh4qKxt4x8bcDPIHsO1DXp04OpYt108LSst5fUhCw2orA0+KAMEZ7xjmM0StE+RNlTUvtraLCkI6JQ8lWnfB6xnkaBFyenEJw+b3iurp5/AnPR7xXUmNAVhCekUvrJ3og0EBORVAbctqdrWOSj66jFUa3PYluU5qBEW+4oBKBmvHOIL47dZbrqlZGcJHYK9ZfZalI0SGkPJ/RcSFD66pmxWc87TC/y6PhQ92QlPY8UBJOa7rr2v5Bsw/wDiYP8AlkfCu+QbN/RMH/LI+FMqs8TPM0pyEmva/kGzf0TB/wAsj4V3yDZv6Jg/5ZHwoCzxdI1t56xUrCMsryORr2MWKzjlaYQ/5dHwpRZLSBgWuGM9kdHwqLJJnmEMa2Wl53SvHooulsFtON9JIrdJs9rQMJtsRPXswkfZUgt8JOwhsDzNJ+FVSiWxmZG3t5UUr6jWnahMrZaXpwWwQADtg1ZTDipOUxmge5AqUJCRgAAd1JRfsJST8FMW+NgDottOjmeXZTlRI2rV0fjZJ59pyat4HZSYHYKGn7IpoHGHHTsGwMDHo/0KlZabaTpQkAVc0J/RHqrtCf0R6qocG/JapJLZFckVwIO32VY0p/RHqrgkA5AAIo7X5E5l5psNsBGN8b+enDvql0i/01euu6Rf6avXW9KlRlbt2EU1IB14oV0rn6avXS9M7+sX7RpiC4wR2GlSop2oP0zv61ftGu6d79av2jTEGwrrxTgaB9O9+tX7RrvCHv1zntGgApPP4E56PeK6hSnnVJ0qcWQeoqNdSA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42180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B93A3165-7D4D-C344-9D6E-7F22D13EF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PowerPoint's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81586AC6-937F-614D-9E57-AA55AB1E9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2"/>
            <a:ext cx="8229600" cy="4525963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Enduring Understanding: 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SWPBS/MTSS supports </a:t>
            </a:r>
            <a:r>
              <a:rPr lang="en-US" altLang="en-US" b="1" dirty="0">
                <a:ea typeface="ＭＳ Ｐゴシック" panose="020B0600070205080204" pitchFamily="34" charset="-128"/>
              </a:rPr>
              <a:t>school improvement </a:t>
            </a:r>
            <a:r>
              <a:rPr lang="en-US" altLang="en-US" dirty="0">
                <a:ea typeface="ＭＳ Ｐゴシック" panose="020B0600070205080204" pitchFamily="34" charset="-128"/>
              </a:rPr>
              <a:t>and </a:t>
            </a:r>
            <a:r>
              <a:rPr lang="en-US" altLang="en-US" b="1" dirty="0">
                <a:ea typeface="ＭＳ Ｐゴシック" panose="020B0600070205080204" pitchFamily="34" charset="-128"/>
              </a:rPr>
              <a:t>effective schools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Using data </a:t>
            </a:r>
            <a:r>
              <a:rPr lang="en-US" altLang="en-US" dirty="0">
                <a:ea typeface="ＭＳ Ｐゴシック" panose="020B0600070205080204" pitchFamily="34" charset="-128"/>
              </a:rPr>
              <a:t>to determine needs can enhance your SWPBS implementation efforts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SWPBS/MTSS can improve </a:t>
            </a:r>
            <a:r>
              <a:rPr lang="en-US" altLang="en-US" b="1" dirty="0">
                <a:ea typeface="ＭＳ Ｐゴシック" panose="020B0600070205080204" pitchFamily="34" charset="-128"/>
              </a:rPr>
              <a:t>classroom</a:t>
            </a:r>
            <a:r>
              <a:rPr lang="en-US" altLang="en-US" dirty="0">
                <a:ea typeface="ＭＳ Ｐゴシック" panose="020B0600070205080204" pitchFamily="34" charset="-128"/>
              </a:rPr>
              <a:t> and </a:t>
            </a:r>
            <a:r>
              <a:rPr lang="en-US" altLang="en-US" b="1" dirty="0">
                <a:ea typeface="ＭＳ Ｐゴシック" panose="020B0600070205080204" pitchFamily="34" charset="-128"/>
              </a:rPr>
              <a:t>non-classroom</a:t>
            </a:r>
            <a:r>
              <a:rPr lang="en-US" altLang="en-US" dirty="0">
                <a:ea typeface="ＭＳ Ｐゴシック" panose="020B0600070205080204" pitchFamily="34" charset="-128"/>
              </a:rPr>
              <a:t> settings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FontTx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82989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/>
              <a:t>Student Engagement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Webinar on using data to improve student engagement </a:t>
            </a:r>
            <a:r>
              <a:rPr lang="en-US" dirty="0">
                <a:hlinkClick r:id="rId3"/>
              </a:rPr>
              <a:t>http://fb.me/4vHawmKtz</a:t>
            </a:r>
            <a:r>
              <a:rPr lang="en-US" dirty="0"/>
              <a:t> </a:t>
            </a:r>
          </a:p>
          <a:p>
            <a:r>
              <a:rPr lang="en-US" dirty="0"/>
              <a:t>Webinar for increasing student engagement through real world projects </a:t>
            </a:r>
            <a:r>
              <a:rPr lang="en-US" dirty="0">
                <a:hlinkClick r:id="rId4"/>
              </a:rPr>
              <a:t>http://bit.ly/1K5ZplN</a:t>
            </a:r>
            <a:r>
              <a:rPr lang="en-US" dirty="0"/>
              <a:t> </a:t>
            </a:r>
          </a:p>
          <a:p>
            <a:r>
              <a:rPr lang="en-US" dirty="0"/>
              <a:t>Assessing school climate webinar </a:t>
            </a:r>
            <a:r>
              <a:rPr lang="en-US" dirty="0">
                <a:hlinkClick r:id="rId5"/>
              </a:rPr>
              <a:t>http://bit.ly/1IRJgBH</a:t>
            </a:r>
            <a:endParaRPr lang="en-US" dirty="0"/>
          </a:p>
          <a:p>
            <a:r>
              <a:rPr lang="en-US" dirty="0"/>
              <a:t>Online survey: student hope, engagement, belonging, and classroom management.... </a:t>
            </a:r>
            <a:r>
              <a:rPr lang="en-US" dirty="0">
                <a:hlinkClick r:id="rId6" tooltip="http://fb.me/2bX9tbQh4"/>
              </a:rPr>
              <a:t>http://fb.me/2bX9tbQh4</a:t>
            </a:r>
            <a:endParaRPr lang="en-US" dirty="0"/>
          </a:p>
          <a:p>
            <a:r>
              <a:rPr lang="en-US" dirty="0"/>
              <a:t>Teaching algebra in middle and high school </a:t>
            </a:r>
            <a:r>
              <a:rPr lang="en-US" dirty="0">
                <a:hlinkClick r:id="rId7"/>
              </a:rPr>
              <a:t>http://buff.ly/1CqNf2c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85809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Preparing Your Teams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will you prepare your staff? </a:t>
            </a:r>
          </a:p>
          <a:p>
            <a:r>
              <a:rPr lang="en-US" dirty="0"/>
              <a:t>See examples and action plan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11549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Where are you?</a:t>
            </a:r>
          </a:p>
        </p:txBody>
      </p:sp>
      <p:sp>
        <p:nvSpPr>
          <p:cNvPr id="68611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Complete</a:t>
            </a:r>
          </a:p>
          <a:p>
            <a:pPr lvl="1"/>
            <a:r>
              <a:rPr lang="en-US" altLang="en-US" dirty="0"/>
              <a:t>Classroom management self-assessment</a:t>
            </a:r>
          </a:p>
          <a:p>
            <a:pPr lvl="1"/>
            <a:r>
              <a:rPr lang="en-US" altLang="en-US" dirty="0">
                <a:hlinkClick r:id="rId3"/>
              </a:rPr>
              <a:t>http://www.pbis.org/pbis_resource_detail_page.aspx?Type=4&amp;PBIS_ResourceID=164</a:t>
            </a:r>
            <a:r>
              <a:rPr lang="en-US" altLang="en-US" dirty="0"/>
              <a:t> </a:t>
            </a:r>
          </a:p>
          <a:p>
            <a:r>
              <a:rPr lang="en-US" altLang="en-US" dirty="0"/>
              <a:t>Free training on active supervision (limited time only)</a:t>
            </a:r>
          </a:p>
          <a:p>
            <a:pPr lvl="1"/>
            <a:r>
              <a:rPr lang="en-US" altLang="en-US" sz="1300" dirty="0">
                <a:hlinkClick r:id="rId4"/>
              </a:rPr>
              <a:t>https://www.irised.com/freecourse&amp;?utm_source=IRIS+Educational+Media+Mailing+List&amp;utm_campaign=9d73acd430-FREEprog_SysSupEvElem_8_5_2014&amp;utm_medium=email&amp;utm_term=0_cb7ab95a8b-9d73acd430-291122974#.U-U6UPldWSq</a:t>
            </a:r>
            <a:r>
              <a:rPr lang="en-US" altLang="en-US" sz="1300" dirty="0"/>
              <a:t> </a:t>
            </a:r>
          </a:p>
          <a:p>
            <a:pPr lvl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340211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State Implementation &amp; Scaling-up of Evidence-based Practices Center</a:t>
            </a:r>
          </a:p>
          <a:p>
            <a:pPr lvl="1"/>
            <a:r>
              <a:rPr lang="en-US" dirty="0">
                <a:hlinkClick r:id="rId3"/>
              </a:rPr>
              <a:t>http://sisep.fpg.unc.edu/</a:t>
            </a:r>
          </a:p>
          <a:p>
            <a:r>
              <a:rPr lang="en-US" dirty="0"/>
              <a:t>Kotter, J. (1995). Leading change: Why transformation efforts fail. </a:t>
            </a:r>
            <a:r>
              <a:rPr lang="en-US" i="1" dirty="0"/>
              <a:t>Harvard Business Review, 73(2</a:t>
            </a:r>
            <a:r>
              <a:rPr lang="en-US" dirty="0"/>
              <a:t>), 59–67. Retrieved from </a:t>
            </a:r>
            <a:r>
              <a:rPr lang="en-US" dirty="0">
                <a:hlinkClick r:id="rId4"/>
              </a:rPr>
              <a:t>http://hbr.org/</a:t>
            </a:r>
            <a:endParaRPr lang="en-US" dirty="0"/>
          </a:p>
          <a:p>
            <a:r>
              <a:rPr lang="en-US" dirty="0">
                <a:hlinkClick r:id="rId3"/>
              </a:rPr>
              <a:t>http://www.hankbohanon.net/Resources_1.html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792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FA707-18B4-D94D-9E71-6D0529A28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Why Did Someone Drive Too Fast?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2850D4-3BD8-0348-B204-F6CB39CD4E81}"/>
              </a:ext>
            </a:extLst>
          </p:cNvPr>
          <p:cNvSpPr txBox="1"/>
          <p:nvPr/>
        </p:nvSpPr>
        <p:spPr>
          <a:xfrm>
            <a:off x="1689315" y="6493790"/>
            <a:ext cx="26180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 from https://images.app.goo.gl/csjQfX8sVBwFZozj7</a:t>
            </a:r>
          </a:p>
        </p:txBody>
      </p:sp>
      <p:pic>
        <p:nvPicPr>
          <p:cNvPr id="6" name="Content Placeholder 5" descr="Yellow racecar peeling out on racetrack">
            <a:extLst>
              <a:ext uri="{FF2B5EF4-FFF2-40B4-BE49-F238E27FC236}">
                <a16:creationId xmlns:a16="http://schemas.microsoft.com/office/drawing/2014/main" id="{E1695C87-5CE4-AC83-5D16-A149EA1879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8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10714495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Videos</a:t>
            </a:r>
            <a:br>
              <a:rPr lang="en-US" dirty="0"/>
            </a:br>
            <a:endParaRPr lang="en-US" dirty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Michael Kennedy </a:t>
            </a:r>
            <a:r>
              <a:rPr lang="en-US" dirty="0">
                <a:hlinkClick r:id="rId3"/>
              </a:rPr>
              <a:t>http://vimeo.com/channels/129830</a:t>
            </a:r>
            <a:endParaRPr lang="en-US" dirty="0"/>
          </a:p>
          <a:p>
            <a:pPr lvl="1"/>
            <a:r>
              <a:rPr lang="en-US" dirty="0"/>
              <a:t>Fruita Monument</a:t>
            </a:r>
          </a:p>
          <a:p>
            <a:pPr lvl="1"/>
            <a:r>
              <a:rPr lang="en-US" dirty="0"/>
              <a:t>Consistent</a:t>
            </a:r>
          </a:p>
          <a:p>
            <a:r>
              <a:rPr lang="en-US" dirty="0"/>
              <a:t> Scott’s Pride </a:t>
            </a:r>
            <a:r>
              <a:rPr lang="en-US" dirty="0">
                <a:hlinkClick r:id="rId4"/>
              </a:rPr>
              <a:t>https://sites.google.com/a/ddouglas.k12.or.us/scotspride/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902418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Other Supports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Defusing Disruptive Behavior in the Classroom</a:t>
            </a:r>
          </a:p>
          <a:p>
            <a:pPr lvl="1" eaLnBrk="1" hangingPunct="1">
              <a:defRPr/>
            </a:pPr>
            <a:r>
              <a:rPr lang="en-US" dirty="0"/>
              <a:t>Geoff Colvin </a:t>
            </a:r>
            <a:r>
              <a:rPr lang="en-US" dirty="0">
                <a:hlinkClick r:id="rId3"/>
              </a:rPr>
              <a:t>http://www.lookiris.com/store/K-12_Professional_Development/Defusing_Disruptive_Behavior_in_the_Classroom/</a:t>
            </a:r>
            <a:r>
              <a:rPr lang="en-US" dirty="0"/>
              <a:t> </a:t>
            </a:r>
          </a:p>
          <a:p>
            <a:pPr eaLnBrk="1" hangingPunct="1">
              <a:defRPr/>
            </a:pPr>
            <a:r>
              <a:rPr lang="en-US" dirty="0"/>
              <a:t>Classroom management training</a:t>
            </a:r>
          </a:p>
          <a:p>
            <a:pPr lvl="1" eaLnBrk="1" hangingPunct="1">
              <a:defRPr/>
            </a:pPr>
            <a:r>
              <a:rPr lang="en-US" dirty="0">
                <a:hlinkClick r:id="rId4"/>
              </a:rPr>
              <a:t>http://pbismissouri.org/class.html</a:t>
            </a:r>
            <a:r>
              <a:rPr lang="en-US" dirty="0"/>
              <a:t> </a:t>
            </a:r>
          </a:p>
          <a:p>
            <a:pPr eaLnBrk="1" hangingPunct="1">
              <a:defRPr/>
            </a:pPr>
            <a:r>
              <a:rPr lang="en-US" dirty="0"/>
              <a:t>The FAST Method </a:t>
            </a:r>
          </a:p>
          <a:p>
            <a:pPr lvl="1" eaLnBrk="1" hangingPunct="1">
              <a:defRPr/>
            </a:pPr>
            <a:r>
              <a:rPr lang="en-US" dirty="0">
                <a:hlinkClick r:id="rId5"/>
              </a:rPr>
              <a:t>http://www.lookiris.com/store/K-12_Professional_Development/The_FAST_Method_ONLINE/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477063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Other Supports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dirty="0"/>
              <a:t>IRIS Online Modules</a:t>
            </a:r>
          </a:p>
          <a:p>
            <a:pPr lvl="1" eaLnBrk="1" hangingPunct="1">
              <a:defRPr/>
            </a:pPr>
            <a:r>
              <a:rPr lang="en-US" dirty="0">
                <a:hlinkClick r:id="rId2"/>
              </a:rPr>
              <a:t>http://iris.peabody.vanderbilt.edu/resources.html</a:t>
            </a:r>
            <a:endParaRPr lang="en-US" dirty="0"/>
          </a:p>
          <a:p>
            <a:pPr>
              <a:defRPr/>
            </a:pPr>
            <a:r>
              <a:rPr lang="en-US" b="1" dirty="0"/>
              <a:t>Rti Action Network Article Behavior and Academics</a:t>
            </a:r>
          </a:p>
          <a:p>
            <a:pPr lvl="1">
              <a:defRPr/>
            </a:pPr>
            <a:r>
              <a:rPr lang="en-US" dirty="0">
                <a:hlinkClick r:id="rId3"/>
              </a:rPr>
              <a:t>http://www.rtinetwork.org/Learn/Behavior/ar/Integrating-Behavior-and-Academic-Supports-Within-an-RtI-Framework-General-Overview</a:t>
            </a:r>
            <a:endParaRPr lang="en-US" dirty="0"/>
          </a:p>
          <a:p>
            <a:pPr>
              <a:defRPr/>
            </a:pPr>
            <a:r>
              <a:rPr lang="en-US" dirty="0"/>
              <a:t>National Center on PBIS</a:t>
            </a:r>
          </a:p>
          <a:p>
            <a:pPr lvl="1">
              <a:defRPr/>
            </a:pPr>
            <a:r>
              <a:rPr lang="en-US" dirty="0">
                <a:hlinkClick r:id="rId4"/>
              </a:rPr>
              <a:t>http://www.pbis.org</a:t>
            </a:r>
            <a:endParaRPr lang="en-US" dirty="0"/>
          </a:p>
          <a:p>
            <a:pPr>
              <a:defRPr/>
            </a:pPr>
            <a:r>
              <a:rPr lang="en-US" dirty="0"/>
              <a:t>Association of Positive Behavior Support</a:t>
            </a:r>
          </a:p>
          <a:p>
            <a:pPr lvl="1">
              <a:defRPr/>
            </a:pPr>
            <a:r>
              <a:rPr lang="en-US" dirty="0">
                <a:hlinkClick r:id="rId5"/>
              </a:rPr>
              <a:t>http://www.apbs.org</a:t>
            </a:r>
            <a:r>
              <a:rPr lang="en-US" dirty="0"/>
              <a:t>  </a:t>
            </a:r>
          </a:p>
          <a:p>
            <a:pPr>
              <a:defRPr/>
            </a:pPr>
            <a:r>
              <a:rPr lang="en-US" dirty="0"/>
              <a:t>Direct behavior rating</a:t>
            </a:r>
          </a:p>
          <a:p>
            <a:pPr lvl="1">
              <a:defRPr/>
            </a:pPr>
            <a:r>
              <a:rPr lang="en-US" dirty="0">
                <a:hlinkClick r:id="rId6"/>
              </a:rPr>
              <a:t>http://www.directbehaviorratings.com/cms/</a:t>
            </a:r>
            <a:r>
              <a:rPr lang="en-US" dirty="0"/>
              <a:t> </a:t>
            </a:r>
          </a:p>
          <a:p>
            <a:pPr lvl="1" eaLnBrk="1" hangingPunct="1">
              <a:buFont typeface="Arial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65491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>
          <a:xfrm>
            <a:off x="628650" y="1838877"/>
            <a:ext cx="7886700" cy="4351338"/>
          </a:xfrm>
        </p:spPr>
        <p:txBody>
          <a:bodyPr>
            <a:noAutofit/>
          </a:bodyPr>
          <a:lstStyle/>
          <a:p>
            <a:r>
              <a:rPr lang="en-US" sz="1200" dirty="0">
                <a:latin typeface="Arial"/>
                <a:cs typeface="Arial"/>
              </a:rPr>
              <a:t>Allen, J., Gregory, A., Mikami, A., Lun, J., Hamre, B., &amp; Pianta, R. (2013). Observations of effective teacher–student interactions in secondary school classrooms: Predicting student achievement with the classroom assessment scoring system—secondary</a:t>
            </a:r>
            <a:r>
              <a:rPr lang="en-US" sz="1200" i="1" dirty="0">
                <a:latin typeface="Arial"/>
                <a:cs typeface="Arial"/>
              </a:rPr>
              <a:t>. School Psychology Review, 42</a:t>
            </a:r>
            <a:r>
              <a:rPr lang="en-US" sz="1200" dirty="0">
                <a:latin typeface="Arial"/>
                <a:cs typeface="Arial"/>
              </a:rPr>
              <a:t>(1), 76–98.</a:t>
            </a:r>
          </a:p>
          <a:p>
            <a:r>
              <a:rPr lang="en-US" sz="1200" dirty="0">
                <a:latin typeface="Arial"/>
                <a:cs typeface="Arial"/>
              </a:rPr>
              <a:t>Benbenishty, R., Astor, R. A., Roziner, I., &amp; Wrabel, S. L. (2016). Testing the Causal Links Between School Climate, School Violence, and School Academic Performance: A Cross-Lagged Panel Autoregressive Model. </a:t>
            </a:r>
            <a:r>
              <a:rPr lang="en-US" sz="1200" i="1" dirty="0">
                <a:latin typeface="Arial"/>
                <a:cs typeface="Arial"/>
              </a:rPr>
              <a:t>Educational Researcher, 45</a:t>
            </a:r>
            <a:r>
              <a:rPr lang="en-US" sz="1200" dirty="0">
                <a:latin typeface="Arial"/>
                <a:cs typeface="Arial"/>
              </a:rPr>
              <a:t>(3), 197-206. doi:10.3102/0013189X16644603</a:t>
            </a:r>
          </a:p>
          <a:p>
            <a:r>
              <a:rPr lang="en-US" sz="1200" dirty="0">
                <a:latin typeface="Arial"/>
                <a:cs typeface="Arial"/>
              </a:rPr>
              <a:t>Bohanon, H. (2015). Changes in adult behavior to decrease disruption from students in non-classroom settings</a:t>
            </a:r>
            <a:r>
              <a:rPr lang="en-US" sz="1200" i="1" dirty="0">
                <a:latin typeface="Arial"/>
                <a:cs typeface="Arial"/>
              </a:rPr>
              <a:t>. 	Intervention in School and Clinic, 15 </a:t>
            </a:r>
            <a:r>
              <a:rPr lang="en-US" sz="1200" dirty="0">
                <a:latin typeface="Arial"/>
                <a:cs typeface="Arial"/>
              </a:rPr>
              <a:t>(1), 12-18. </a:t>
            </a:r>
            <a:r>
              <a:rPr lang="en-US" sz="1200" dirty="0">
                <a:latin typeface="Arial"/>
                <a:cs typeface="Arial"/>
                <a:hlinkClick r:id="rId2"/>
              </a:rPr>
              <a:t>http://ecommons.luc.edu/education_facpubs/39</a:t>
            </a:r>
            <a:endParaRPr lang="en-US" sz="1200" dirty="0">
              <a:latin typeface="Arial"/>
              <a:cs typeface="Arial"/>
            </a:endParaRPr>
          </a:p>
          <a:p>
            <a:r>
              <a:rPr lang="en-US" sz="1200" dirty="0">
                <a:latin typeface="Arial"/>
                <a:cs typeface="Arial"/>
              </a:rPr>
              <a:t>Bohanon, H. &amp; Wu, M. (2014). Developing buy-in for positive behavior support in secondary settings. </a:t>
            </a:r>
            <a:r>
              <a:rPr lang="en-US" sz="1200" i="1" dirty="0">
                <a:latin typeface="Arial"/>
                <a:cs typeface="Arial"/>
              </a:rPr>
              <a:t>Preventing School Failure, 58 </a:t>
            </a:r>
            <a:r>
              <a:rPr lang="en-US" sz="1200" dirty="0">
                <a:latin typeface="Arial"/>
                <a:cs typeface="Arial"/>
              </a:rPr>
              <a:t>(4), 1–7. doi: 10.1080/1045988X.2013.798774 </a:t>
            </a:r>
            <a:r>
              <a:rPr lang="en-US" sz="1200" dirty="0">
                <a:latin typeface="Arial"/>
                <a:cs typeface="Arial"/>
                <a:hlinkClick r:id="rId3"/>
              </a:rPr>
              <a:t>http://ecommons.luc.edu/education_facpubs/17/</a:t>
            </a:r>
            <a:endParaRPr lang="en-US" sz="1200" dirty="0">
              <a:latin typeface="Arial"/>
              <a:cs typeface="Arial"/>
            </a:endParaRPr>
          </a:p>
          <a:p>
            <a:r>
              <a:rPr lang="en-US" sz="1200" dirty="0">
                <a:latin typeface="Arial"/>
                <a:cs typeface="Arial"/>
              </a:rPr>
              <a:t>Bohanon, H., Castillo, J., &amp; Afton, M. (2015). Embedding self-determination and futures planning within a schoolwide framework</a:t>
            </a:r>
            <a:r>
              <a:rPr lang="en-US" sz="1200" i="1" dirty="0">
                <a:latin typeface="Arial"/>
                <a:cs typeface="Arial"/>
              </a:rPr>
              <a:t>. Intervention in School and Clinic. 50 </a:t>
            </a:r>
            <a:r>
              <a:rPr lang="en-US" sz="1200" dirty="0">
                <a:latin typeface="Arial"/>
                <a:cs typeface="Arial"/>
              </a:rPr>
              <a:t>(4), 203-209.  </a:t>
            </a:r>
            <a:r>
              <a:rPr lang="en-US" sz="1200" dirty="0">
                <a:latin typeface="Arial"/>
                <a:cs typeface="Arial"/>
                <a:hlinkClick r:id="rId4"/>
              </a:rPr>
              <a:t>http://ecommons.luc.edu/education_facpubs/16/</a:t>
            </a:r>
            <a:endParaRPr lang="en-US" sz="1200" dirty="0">
              <a:latin typeface="Arial"/>
              <a:cs typeface="Arial"/>
            </a:endParaRPr>
          </a:p>
          <a:p>
            <a:r>
              <a:rPr lang="en-US" sz="1000" dirty="0"/>
              <a:t>Bohanon, H. (2015). Changes in adult behavior to decrease disruption from students in non-classroom settings. </a:t>
            </a:r>
            <a:r>
              <a:rPr lang="en-US" sz="1000" i="1" dirty="0"/>
              <a:t>Intervention in School and Clinic, 15 </a:t>
            </a:r>
            <a:r>
              <a:rPr lang="en-US" sz="1000" dirty="0"/>
              <a:t>(1), 12-18. </a:t>
            </a:r>
            <a:r>
              <a:rPr lang="en-US" sz="1000" dirty="0">
                <a:hlinkClick r:id="rId2"/>
              </a:rPr>
              <a:t>http://ecommons.luc.edu/education_facpubs/39</a:t>
            </a:r>
            <a:endParaRPr lang="en-US" sz="1200" dirty="0">
              <a:latin typeface="Arial"/>
              <a:cs typeface="Arial"/>
            </a:endParaRPr>
          </a:p>
          <a:p>
            <a:r>
              <a:rPr lang="en-US" sz="1200" dirty="0">
                <a:latin typeface="Arial"/>
                <a:cs typeface="Arial"/>
              </a:rPr>
              <a:t>Bohanon, H., Fenning, P., Hicks, K., Weber, S., Their, K., Akins. B., Morrissey, K., Briggs, A.,  Bartucci, 	G., Hoeper, L.,  Irvin, L., &amp; McArdle, L. (2012). Case example of the implementation of schoolwide positive behavior support in a high school setting. </a:t>
            </a:r>
            <a:r>
              <a:rPr lang="en-US" sz="1200" i="1" dirty="0">
                <a:latin typeface="Arial"/>
                <a:cs typeface="Arial"/>
              </a:rPr>
              <a:t>Preventing School Failure</a:t>
            </a:r>
            <a:r>
              <a:rPr lang="en-US" sz="1200" dirty="0">
                <a:latin typeface="Arial"/>
                <a:cs typeface="Arial"/>
              </a:rPr>
              <a:t>, 56 (2), 92-103. </a:t>
            </a:r>
            <a:r>
              <a:rPr lang="en-US" sz="1200" dirty="0">
                <a:latin typeface="Arial"/>
                <a:cs typeface="Arial"/>
                <a:hlinkClick r:id="rId5"/>
              </a:rPr>
              <a:t>http://ecommons.luc.edu/education_facpubs/7</a:t>
            </a:r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711387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1200" dirty="0">
              <a:latin typeface="Arial"/>
              <a:cs typeface="Arial"/>
            </a:endParaRPr>
          </a:p>
          <a:p>
            <a:r>
              <a:rPr lang="en-US" sz="1200" dirty="0">
                <a:latin typeface="Arial"/>
                <a:cs typeface="Arial"/>
              </a:rPr>
              <a:t>Bohanon, H., Gilman, C., Parker, B., Amell, C., &amp; Sortino, G. (2016 online first). Using school improvement and implementation science to integrate multi-tiered systems of support in secondary schools</a:t>
            </a:r>
            <a:r>
              <a:rPr lang="en-US" sz="1200" i="1" dirty="0">
                <a:latin typeface="Arial"/>
                <a:cs typeface="Arial"/>
              </a:rPr>
              <a:t>. Australasia Journal of Special Education.</a:t>
            </a:r>
            <a:r>
              <a:rPr lang="en-US" sz="1200" dirty="0">
                <a:latin typeface="Arial"/>
                <a:cs typeface="Arial"/>
              </a:rPr>
              <a:t> pp. 1–18. DOE: 10.1017/jse.2016.8. </a:t>
            </a:r>
            <a:r>
              <a:rPr lang="en-US" sz="1200" dirty="0">
                <a:latin typeface="Arial"/>
                <a:cs typeface="Arial"/>
                <a:hlinkClick r:id="rId2"/>
              </a:rPr>
              <a:t>http://ecommons.luc.edu/</a:t>
            </a:r>
            <a:r>
              <a:rPr lang="en-US" sz="1200" dirty="0">
                <a:latin typeface="Arial"/>
                <a:cs typeface="Arial"/>
              </a:rPr>
              <a:t> education_facpubs/80/</a:t>
            </a:r>
          </a:p>
          <a:p>
            <a:r>
              <a:rPr lang="en-US" sz="1200" dirty="0">
                <a:latin typeface="Arial"/>
                <a:cs typeface="Arial"/>
              </a:rPr>
              <a:t>Blase, K. A., Fixsen, D.L., Sims, B.J., Ward, C.S. (2015). Implementation science – changing hearts, minds, behavior, and systems to improve educational outcomes. Paper presented at the Wing Institute’s Ninth Annual Summit on Evidence-Based Education, Berkeley, CA. http://	nirn.fpg.unc.edu/resources/implementation-science-changing-hearts-minds-behavior-and-systems-to-improve</a:t>
            </a:r>
          </a:p>
          <a:p>
            <a:r>
              <a:rPr lang="en-US" sz="1200" dirty="0">
                <a:latin typeface="Arial"/>
                <a:cs typeface="Arial"/>
              </a:rPr>
              <a:t>Brawley, S. (accessed March 22, 2011). </a:t>
            </a:r>
            <a:r>
              <a:rPr lang="en-US" sz="1200" i="1" dirty="0">
                <a:latin typeface="Arial"/>
                <a:cs typeface="Arial"/>
              </a:rPr>
              <a:t>PBS in the classroom. </a:t>
            </a:r>
            <a:r>
              <a:rPr lang="en-US" sz="1200" dirty="0">
                <a:latin typeface="Arial"/>
                <a:cs typeface="Arial"/>
              </a:rPr>
              <a:t>M.Ed. Heart 	of Missouri RPDC. </a:t>
            </a:r>
            <a:r>
              <a:rPr lang="en-US" sz="1200" dirty="0">
                <a:latin typeface="Arial"/>
                <a:cs typeface="Arial"/>
                <a:hlinkClick r:id="rId3"/>
              </a:rPr>
              <a:t>http://www.cesa7.org/pbis/Classroom_Management.asp</a:t>
            </a:r>
            <a:r>
              <a:rPr lang="en-US" sz="1200" dirty="0">
                <a:latin typeface="Arial"/>
                <a:cs typeface="Arial"/>
              </a:rPr>
              <a:t> </a:t>
            </a:r>
          </a:p>
          <a:p>
            <a:r>
              <a:rPr lang="en-US" sz="1200" dirty="0">
                <a:latin typeface="Arial"/>
                <a:cs typeface="Arial"/>
              </a:rPr>
              <a:t>Common, E. A., Lane, K. L., Cantwell, E. D., </a:t>
            </a:r>
            <a:r>
              <a:rPr lang="en-US" sz="1200" dirty="0" err="1">
                <a:latin typeface="Arial"/>
                <a:cs typeface="Arial"/>
              </a:rPr>
              <a:t>Brunsting</a:t>
            </a:r>
            <a:r>
              <a:rPr lang="en-US" sz="1200" dirty="0">
                <a:latin typeface="Arial"/>
                <a:cs typeface="Arial"/>
              </a:rPr>
              <a:t>, N. C., Oakes, W. P., </a:t>
            </a:r>
            <a:r>
              <a:rPr lang="en-US" sz="1200" dirty="0" err="1">
                <a:latin typeface="Arial"/>
                <a:cs typeface="Arial"/>
              </a:rPr>
              <a:t>Germer</a:t>
            </a:r>
            <a:r>
              <a:rPr lang="en-US" sz="1200" dirty="0">
                <a:latin typeface="Arial"/>
                <a:cs typeface="Arial"/>
              </a:rPr>
              <a:t>, K. A., &amp; </a:t>
            </a:r>
            <a:r>
              <a:rPr lang="en-US" sz="1200" dirty="0" err="1">
                <a:latin typeface="Arial"/>
                <a:cs typeface="Arial"/>
              </a:rPr>
              <a:t>Bross</a:t>
            </a:r>
            <a:r>
              <a:rPr lang="en-US" sz="1200" dirty="0">
                <a:latin typeface="Arial"/>
                <a:cs typeface="Arial"/>
              </a:rPr>
              <a:t>, L. A. (2020). Teacher-delivered strategies to increase students’ opportunities to respond: A systematic methodological review. Behavioral Disorders, 45(2), 67-84.</a:t>
            </a:r>
          </a:p>
          <a:p>
            <a:r>
              <a:rPr lang="en-US" sz="1200" dirty="0">
                <a:latin typeface="Arial"/>
                <a:cs typeface="Arial"/>
              </a:rPr>
              <a:t>Burke, A. (2015). </a:t>
            </a:r>
            <a:r>
              <a:rPr lang="en-US" sz="1200" i="1" dirty="0">
                <a:latin typeface="Arial"/>
                <a:cs typeface="Arial"/>
              </a:rPr>
              <a:t>Early Identification of High School Graduation Outcomes in Oregon Leadership Network Schools. REL 2015-079</a:t>
            </a:r>
            <a:r>
              <a:rPr lang="en-US" sz="1200" dirty="0">
                <a:latin typeface="Arial"/>
                <a:cs typeface="Arial"/>
              </a:rPr>
              <a:t>. Regional Educational Laboratory Northwest.</a:t>
            </a:r>
          </a:p>
          <a:p>
            <a:r>
              <a:rPr lang="en-US" sz="1200" dirty="0">
                <a:latin typeface="Arial"/>
                <a:cs typeface="Arial"/>
              </a:rPr>
              <a:t>de Baca, M. R. C., Rinaldi, C., Billig, S., &amp; Kinnison, B. M. (1991).  Santo Domingo School: A rural schoolwide project success. </a:t>
            </a:r>
            <a:r>
              <a:rPr lang="en-US" sz="1200" i="1" dirty="0">
                <a:latin typeface="Arial"/>
                <a:cs typeface="Arial"/>
              </a:rPr>
              <a:t>Educational Evaluation and Policy Analysis, 13(4</a:t>
            </a:r>
            <a:r>
              <a:rPr lang="en-US" sz="1200" dirty="0">
                <a:latin typeface="Arial"/>
                <a:cs typeface="Arial"/>
              </a:rPr>
              <a:t>), 363-368. doi: 10.3102/01623737013004363</a:t>
            </a:r>
          </a:p>
          <a:p>
            <a:r>
              <a:rPr lang="en-US" sz="1200" dirty="0">
                <a:latin typeface="Arial"/>
                <a:cs typeface="Arial"/>
              </a:rPr>
              <a:t>Eber, L., Phillips, D., Upreti, G., Hyde, K., Lewandowski, H., &amp; Rose, J. (2009). </a:t>
            </a:r>
            <a:r>
              <a:rPr lang="en-US" sz="1200" i="1" dirty="0">
                <a:latin typeface="Arial"/>
                <a:cs typeface="Arial"/>
              </a:rPr>
              <a:t>Illinois positive behavioral interventions &amp; supports (PBIS) network 2008-09 progress report (pp. 245)</a:t>
            </a:r>
            <a:r>
              <a:rPr lang="en-US" sz="1200" dirty="0">
                <a:latin typeface="Arial"/>
                <a:cs typeface="Arial"/>
              </a:rPr>
              <a:t>. La Grange Park, IL.</a:t>
            </a:r>
          </a:p>
          <a:p>
            <a:r>
              <a:rPr lang="en-US" sz="1200" dirty="0">
                <a:latin typeface="Arial"/>
                <a:cs typeface="Arial"/>
              </a:rPr>
              <a:t>Flannery, B. K., Guest, E., &amp; Horner, R. (2010). SWPBS: Schoolwide positive behavior supports. </a:t>
            </a:r>
            <a:r>
              <a:rPr lang="en-US" sz="1200" i="1" dirty="0">
                <a:latin typeface="Arial"/>
                <a:cs typeface="Arial"/>
              </a:rPr>
              <a:t>Principal Leadership, 11</a:t>
            </a:r>
            <a:r>
              <a:rPr lang="en-US" sz="1200" dirty="0">
                <a:latin typeface="Arial"/>
                <a:cs typeface="Arial"/>
              </a:rPr>
              <a:t>(1), 38-43. doi: 2123461661 </a:t>
            </a:r>
          </a:p>
          <a:p>
            <a:r>
              <a:rPr lang="en-US" sz="1200" dirty="0">
                <a:latin typeface="Arial"/>
                <a:cs typeface="Arial"/>
              </a:rPr>
              <a:t>Illinois Positive Behavior Intervention and Support Network (2011)</a:t>
            </a:r>
            <a:r>
              <a:rPr lang="en-US" sz="1200" i="1" dirty="0">
                <a:latin typeface="Arial"/>
                <a:cs typeface="Arial"/>
              </a:rPr>
              <a:t>. FY11 end of the year summary report</a:t>
            </a:r>
            <a:r>
              <a:rPr lang="en-US" sz="1200" dirty="0">
                <a:latin typeface="Arial"/>
                <a:cs typeface="Arial"/>
              </a:rPr>
              <a:t>. La Grange, IL: Illinois Positive Behavior Intervention Network.</a:t>
            </a:r>
          </a:p>
          <a:p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055757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200" dirty="0">
                <a:latin typeface="Arial"/>
                <a:cs typeface="Arial"/>
              </a:rPr>
              <a:t>Johnson-Gros, K. N., Lyons, E. A., &amp; Griffin, J. R. (2008). Active supervision: An intervention to reduce high school tardiness. </a:t>
            </a:r>
            <a:r>
              <a:rPr lang="en-US" sz="1200" i="1" dirty="0">
                <a:latin typeface="Arial"/>
                <a:cs typeface="Arial"/>
              </a:rPr>
              <a:t>Education &amp; Treatment of Children, 31(1</a:t>
            </a:r>
            <a:r>
              <a:rPr lang="en-US" sz="1200" dirty="0">
                <a:latin typeface="Arial"/>
                <a:cs typeface="Arial"/>
              </a:rPr>
              <a:t>), 39-53. </a:t>
            </a:r>
          </a:p>
          <a:p>
            <a:r>
              <a:rPr lang="en-US" sz="1200" dirty="0">
                <a:latin typeface="Arial"/>
                <a:cs typeface="Arial"/>
              </a:rPr>
              <a:t>Koon, S., &amp; Petscher, Y. (2016). </a:t>
            </a:r>
            <a:r>
              <a:rPr lang="en-US" sz="1200" i="1" dirty="0">
                <a:latin typeface="Arial"/>
                <a:cs typeface="Arial"/>
              </a:rPr>
              <a:t>Can scores on an interim high school reading assessment accurately predict low performance on college readiness exams? </a:t>
            </a:r>
            <a:r>
              <a:rPr lang="en-US" sz="1200" dirty="0">
                <a:latin typeface="Arial"/>
                <a:cs typeface="Arial"/>
              </a:rPr>
              <a:t>(REL 2016–124). Washington, DC: U.S. Department of Education, Institute of Education Sciences, National Center for Education Evaluation and Regional Assistance, Regional Educational Laboratory Southeast. Retrieved from </a:t>
            </a:r>
            <a:r>
              <a:rPr lang="en-US" sz="1200" dirty="0">
                <a:latin typeface="Arial"/>
                <a:cs typeface="Arial"/>
                <a:hlinkClick r:id="rId2"/>
              </a:rPr>
              <a:t>http://ies.ed.gov/ncee/edlabs</a:t>
            </a:r>
            <a:r>
              <a:rPr lang="en-US" sz="1200" dirty="0">
                <a:latin typeface="Arial"/>
                <a:cs typeface="Arial"/>
              </a:rPr>
              <a:t>.</a:t>
            </a:r>
          </a:p>
          <a:p>
            <a:r>
              <a:rPr lang="en-US" sz="1200" dirty="0">
                <a:latin typeface="Arial"/>
                <a:cs typeface="Arial"/>
              </a:rPr>
              <a:t>Kotter, J. (1995). Leading change: Why transformation efforts fail</a:t>
            </a:r>
            <a:r>
              <a:rPr lang="en-US" sz="1200" i="1" dirty="0">
                <a:latin typeface="Arial"/>
                <a:cs typeface="Arial"/>
              </a:rPr>
              <a:t>. Harvard Business Review, 73</a:t>
            </a:r>
            <a:r>
              <a:rPr lang="en-US" sz="1200" dirty="0">
                <a:latin typeface="Arial"/>
                <a:cs typeface="Arial"/>
              </a:rPr>
              <a:t>(2), 59–67.</a:t>
            </a:r>
          </a:p>
          <a:p>
            <a:r>
              <a:rPr lang="en-US" sz="1200" dirty="0"/>
              <a:t>Lynass, L., Tsai, S.-F., Richman, T. D., &amp; Cheney, D. (2012). Social Expectations and Behavioral Indicators in School-Wide Positive Behavior Supports. </a:t>
            </a:r>
            <a:r>
              <a:rPr lang="en-US" sz="1200" i="1" dirty="0"/>
              <a:t>Journal of Positive Behavior Interventions, 14</a:t>
            </a:r>
            <a:r>
              <a:rPr lang="en-US" sz="1200" dirty="0"/>
              <a:t>(3), 153-161. doi:10.1177/1098300711412076</a:t>
            </a:r>
            <a:endParaRPr lang="en-US" sz="1200" dirty="0">
              <a:latin typeface="Arial"/>
              <a:cs typeface="Arial"/>
            </a:endParaRPr>
          </a:p>
          <a:p>
            <a:r>
              <a:rPr lang="en-US" sz="1200" b="0" i="0" u="none" strike="noStrike" baseline="0" dirty="0" err="1">
                <a:solidFill>
                  <a:srgbClr val="021C38"/>
                </a:solidFill>
                <a:latin typeface="Roboto-Regular"/>
              </a:rPr>
              <a:t>Luh</a:t>
            </a:r>
            <a:r>
              <a:rPr lang="en-US" sz="1200" b="0" i="0" u="none" strike="noStrike" baseline="0" dirty="0">
                <a:solidFill>
                  <a:srgbClr val="021C38"/>
                </a:solidFill>
                <a:latin typeface="Roboto-Regular"/>
              </a:rPr>
              <a:t>, H-J, Ni, H., Chen, C., &amp; Feng, Y. (2024). SW-PBIS in China: A case study on implementation and cultural adaptations. Presentation at 2024 Association of Positive Behavior Support International Conference, Chicago, IL. </a:t>
            </a:r>
            <a:endParaRPr lang="en-US" sz="1200" dirty="0">
              <a:latin typeface="Arial"/>
              <a:cs typeface="Arial"/>
            </a:endParaRPr>
          </a:p>
          <a:p>
            <a:r>
              <a:rPr lang="en-US" sz="1200" dirty="0">
                <a:latin typeface="Arial"/>
                <a:cs typeface="Arial"/>
              </a:rPr>
              <a:t>McKeon, G. (2014). </a:t>
            </a:r>
            <a:r>
              <a:rPr lang="en-US" sz="1200" i="1" dirty="0">
                <a:latin typeface="Arial"/>
                <a:cs typeface="Arial"/>
              </a:rPr>
              <a:t>Essentialism: The disciplined pursuit of less</a:t>
            </a:r>
            <a:r>
              <a:rPr lang="en-US" sz="1200" dirty="0">
                <a:latin typeface="Arial"/>
                <a:cs typeface="Arial"/>
              </a:rPr>
              <a:t>. Crown Business</a:t>
            </a:r>
          </a:p>
          <a:p>
            <a:r>
              <a:rPr lang="en-US" sz="1200" dirty="0">
                <a:latin typeface="Arial"/>
                <a:cs typeface="Arial"/>
              </a:rPr>
              <a:t>McNeely, C. A., J. M. Nonnemaker, J.M., &amp; Blum, R. W. (2002). Promoting School Connectedness: Evidence from the National Longitudinal Study of Adolescent Health. </a:t>
            </a:r>
            <a:r>
              <a:rPr lang="en-US" sz="1200" i="1" dirty="0">
                <a:latin typeface="Arial"/>
                <a:cs typeface="Arial"/>
              </a:rPr>
              <a:t>The Journal of School Health 72</a:t>
            </a:r>
            <a:r>
              <a:rPr lang="en-US" sz="1200" dirty="0">
                <a:latin typeface="Arial"/>
                <a:cs typeface="Arial"/>
              </a:rPr>
              <a:t>(4): 138-146.</a:t>
            </a:r>
          </a:p>
          <a:p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McIntosh, K., Filter, K. J., Bennett, J. L., Ryan, C., &amp; Sugai, G. (2009). Principles of sustainable prevention: Designing scale-up of School-wide Positive Behavior Support to promote durable systems. </a:t>
            </a:r>
            <a:r>
              <a:rPr lang="en-US" sz="1200" i="1" dirty="0">
                <a:solidFill>
                  <a:prstClr val="black"/>
                </a:solidFill>
                <a:latin typeface="Arial"/>
                <a:cs typeface="Arial"/>
              </a:rPr>
              <a:t>Psychology in the schools, 47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(1), n-a-n/a. doi:10.1002/pits.20448</a:t>
            </a:r>
          </a:p>
          <a:p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McIntosh, K., Flannery, K. B., Sugai, G., Braun, D., &amp; Cochrane, K. L. (2008). Relationships between academics and problem behavior in the transition from middle school to high school. </a:t>
            </a:r>
            <a:r>
              <a:rPr lang="en-US" sz="1200" i="1" dirty="0">
                <a:solidFill>
                  <a:prstClr val="black"/>
                </a:solidFill>
                <a:latin typeface="Arial"/>
                <a:cs typeface="Arial"/>
              </a:rPr>
              <a:t>Journal of Positive Behavior 	Interventions, 10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(4), 243–255. doi:10.1177/1098300708318961</a:t>
            </a:r>
            <a:endParaRPr lang="en-US" sz="1200" dirty="0">
              <a:latin typeface="Arial"/>
              <a:cs typeface="Arial"/>
            </a:endParaRPr>
          </a:p>
          <a:p>
            <a:r>
              <a:rPr lang="en-US" sz="1200" dirty="0">
                <a:latin typeface="Arial"/>
                <a:cs typeface="Arial"/>
              </a:rPr>
              <a:t>Morrissey, K. L., Bohanon, H., &amp; Fenning, P. (2010). Positive behavior support: Teaching and acknowledging  behaviors in an urban high schools. </a:t>
            </a:r>
            <a:r>
              <a:rPr lang="en-US" sz="1200" i="1" dirty="0">
                <a:latin typeface="Arial"/>
                <a:cs typeface="Arial"/>
              </a:rPr>
              <a:t>Teaching Exceptional Children, 42</a:t>
            </a:r>
            <a:r>
              <a:rPr lang="en-US" sz="1200" dirty="0">
                <a:latin typeface="Arial"/>
                <a:cs typeface="Arial"/>
              </a:rPr>
              <a:t>(5), 26-35. </a:t>
            </a:r>
          </a:p>
          <a:p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773614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References</a:t>
            </a:r>
          </a:p>
        </p:txBody>
      </p:sp>
      <p:sp>
        <p:nvSpPr>
          <p:cNvPr id="97283" name="Content Placeholder 2"/>
          <p:cNvSpPr>
            <a:spLocks noGrp="1"/>
          </p:cNvSpPr>
          <p:nvPr>
            <p:ph idx="1"/>
          </p:nvPr>
        </p:nvSpPr>
        <p:spPr>
          <a:xfrm>
            <a:off x="457200" y="1524002"/>
            <a:ext cx="8229600" cy="4525963"/>
          </a:xfrm>
        </p:spPr>
        <p:txBody>
          <a:bodyPr>
            <a:normAutofit/>
          </a:bodyPr>
          <a:lstStyle/>
          <a:p>
            <a:pPr marL="463550" indent="-463550"/>
            <a:r>
              <a:rPr lang="en-US" sz="1100" dirty="0">
                <a:latin typeface="Arial"/>
                <a:cs typeface="Arial"/>
              </a:rPr>
              <a:t>National High School Center, National Center on Response to Intervention, and Center on Instruction. (2010). 	</a:t>
            </a:r>
            <a:r>
              <a:rPr lang="en-US" sz="1100" i="1" dirty="0">
                <a:latin typeface="Arial"/>
                <a:cs typeface="Arial"/>
              </a:rPr>
              <a:t>Tiered interventions in high schools: Using preliminary “lessons learned” to guide ongoing discussion</a:t>
            </a:r>
            <a:r>
              <a:rPr lang="en-US" sz="1100" dirty="0">
                <a:latin typeface="Arial"/>
                <a:cs typeface="Arial"/>
              </a:rPr>
              <a:t>. 	Washington, DC: American Institutes for Research. </a:t>
            </a:r>
            <a:r>
              <a:rPr lang="en-US" sz="1100" dirty="0">
                <a:latin typeface="Arial"/>
                <a:cs typeface="Arial"/>
                <a:hlinkClick r:id="rId3"/>
              </a:rPr>
              <a:t>http://bit.ly/2r0SaeE</a:t>
            </a:r>
            <a:r>
              <a:rPr lang="en-US" sz="1100" dirty="0">
                <a:latin typeface="Arial"/>
                <a:cs typeface="Arial"/>
              </a:rPr>
              <a:t> </a:t>
            </a:r>
          </a:p>
          <a:p>
            <a:pPr marL="463550" indent="-463550"/>
            <a:r>
              <a:rPr lang="en-US" sz="1100" dirty="0">
                <a:latin typeface="Arial"/>
                <a:cs typeface="Arial"/>
              </a:rPr>
              <a:t>Newcomer, L. (2009). Universal positive behavior support for the classroom. </a:t>
            </a:r>
            <a:r>
              <a:rPr lang="en-US" sz="1100" i="1" dirty="0">
                <a:latin typeface="Arial"/>
                <a:cs typeface="Arial"/>
              </a:rPr>
              <a:t>PBIS Newsletter, 4</a:t>
            </a:r>
            <a:r>
              <a:rPr lang="en-US" sz="1100" dirty="0">
                <a:latin typeface="Arial"/>
                <a:cs typeface="Arial"/>
              </a:rPr>
              <a:t>(4). Retrieved 	September 24, 2009 from </a:t>
            </a:r>
            <a:r>
              <a:rPr lang="en-US" sz="1100" dirty="0">
                <a:latin typeface="Arial"/>
                <a:cs typeface="Arial"/>
                <a:hlinkClick r:id="rId4"/>
              </a:rPr>
              <a:t>http://www.pbis.org/pbis_newsletter/volume_4/issue4.aspx</a:t>
            </a:r>
            <a:endParaRPr lang="en-US" sz="1100" dirty="0">
              <a:latin typeface="Arial"/>
              <a:cs typeface="Arial"/>
            </a:endParaRPr>
          </a:p>
          <a:p>
            <a:pPr marL="463550" indent="-463550"/>
            <a:r>
              <a:rPr lang="en-US" sz="1100" dirty="0">
                <a:latin typeface="Arial"/>
                <a:cs typeface="Arial"/>
              </a:rPr>
              <a:t>Ng, J. &amp; Foo, A. (2016). </a:t>
            </a:r>
            <a:r>
              <a:rPr lang="en-US" sz="1100" i="1" dirty="0">
                <a:latin typeface="Arial"/>
                <a:cs typeface="Arial"/>
              </a:rPr>
              <a:t>Heart to heart with Asian leaders: Exclusive interviews on crisis, comebacks, and character. </a:t>
            </a:r>
            <a:r>
              <a:rPr lang="en-US" sz="1100" dirty="0">
                <a:latin typeface="Arial"/>
                <a:cs typeface="Arial"/>
              </a:rPr>
              <a:t>Singapore:  World Science Publishing.</a:t>
            </a:r>
          </a:p>
          <a:p>
            <a:pPr marL="463550" indent="-463550"/>
            <a:r>
              <a:rPr lang="en-US" sz="1100" dirty="0"/>
              <a:t>Rogers, T., Duncan, T., Wolford, T., Ternovski, J., Subramanyam, S., &amp; Reitano, A. (2017). </a:t>
            </a:r>
            <a:r>
              <a:rPr lang="en-US" sz="1100" i="1" dirty="0"/>
              <a:t>A randomized experiment using absenteeism information to "nudge" attendance (REL 2017– 252)</a:t>
            </a:r>
            <a:r>
              <a:rPr lang="en-US" sz="1100" dirty="0"/>
              <a:t>. Retrieved from Washington, DC: https://ies.ed.gov/ncee/edlabs/regions/midatlantic/pdf/REL_2017252.pdf</a:t>
            </a:r>
            <a:endParaRPr lang="en-US" sz="1100" dirty="0">
              <a:latin typeface="Arial"/>
              <a:cs typeface="Arial"/>
            </a:endParaRPr>
          </a:p>
          <a:p>
            <a:pPr marL="463550" indent="-463550"/>
            <a:r>
              <a:rPr lang="en-US" sz="1100" dirty="0">
                <a:latin typeface="Arial"/>
                <a:cs typeface="Arial"/>
              </a:rPr>
              <a:t>Rowan, B., Correnti, R., Miller, R. J., &amp; Camburn, E. M. (2009). School improvement by design: Lessons from a study of comprehensive school reform programs. Consortium for Policy Research in Education. Retrieved from </a:t>
            </a:r>
            <a:r>
              <a:rPr lang="en-US" sz="1100" dirty="0">
                <a:latin typeface="Arial"/>
                <a:cs typeface="Arial"/>
                <a:hlinkClick r:id="rId5"/>
              </a:rPr>
              <a:t>http://www.cpre.org/school-improvement-design-lessons-study-comprehensive-school-reform-programs</a:t>
            </a:r>
            <a:r>
              <a:rPr lang="en-US" sz="1100" dirty="0">
                <a:latin typeface="Arial"/>
                <a:cs typeface="Arial"/>
              </a:rPr>
              <a:t> </a:t>
            </a:r>
          </a:p>
          <a:p>
            <a:pPr marL="463550" indent="-463550"/>
            <a:r>
              <a:rPr lang="en-US" sz="1100" dirty="0">
                <a:latin typeface="Arial"/>
                <a:cs typeface="Arial"/>
              </a:rPr>
              <a:t>Sherif, M., Harvey, O. J., White, B. J., Hood, W. R., &amp; Sherif, C. W. (1961). </a:t>
            </a:r>
            <a:r>
              <a:rPr lang="en-US" sz="1100" i="1" dirty="0">
                <a:latin typeface="Arial"/>
                <a:cs typeface="Arial"/>
              </a:rPr>
              <a:t>Intergroup conflict and cooperation: 	The Robbers Cave experiment </a:t>
            </a:r>
            <a:r>
              <a:rPr lang="en-US" sz="1100" dirty="0">
                <a:latin typeface="Arial"/>
                <a:cs typeface="Arial"/>
              </a:rPr>
              <a:t>(Vol. 10): University Book Exchange Norman, OK.</a:t>
            </a:r>
          </a:p>
          <a:p>
            <a:pPr marL="463550" indent="-463550"/>
            <a:r>
              <a:rPr lang="en-US" sz="1100" dirty="0">
                <a:latin typeface="Arial"/>
                <a:cs typeface="Arial"/>
              </a:rPr>
              <a:t>Simonsen, B., Fairbanks, S., Briesch, A., Myers, D., &amp; Sugai, G. (2008). Evidence-based practices in classroom management: Considerations for research to practice. Education &amp; Treatment of Children, 31(3), 351-380. doi:10.1353/etc.0.0007</a:t>
            </a:r>
          </a:p>
          <a:p>
            <a:pPr marL="463550" indent="-463550"/>
            <a:r>
              <a:rPr lang="en-US" sz="1100" dirty="0">
                <a:solidFill>
                  <a:prstClr val="black"/>
                </a:solidFill>
                <a:latin typeface="Arial"/>
                <a:cs typeface="Arial"/>
              </a:rPr>
              <a:t>Therriault, S. B., Heppen, J., O’Cummings, M., Fryer, L., &amp; Johnson, A. (2010). </a:t>
            </a:r>
            <a:r>
              <a:rPr lang="en-US" sz="1100" i="1" dirty="0">
                <a:solidFill>
                  <a:prstClr val="black"/>
                </a:solidFill>
                <a:latin typeface="Arial"/>
                <a:cs typeface="Arial"/>
              </a:rPr>
              <a:t>Early warning system implementation guide</a:t>
            </a:r>
            <a:r>
              <a:rPr lang="en-US" sz="1100" dirty="0">
                <a:solidFill>
                  <a:prstClr val="black"/>
                </a:solidFill>
                <a:latin typeface="Arial"/>
                <a:cs typeface="Arial"/>
              </a:rPr>
              <a:t>. Retrieved from </a:t>
            </a:r>
            <a:r>
              <a:rPr lang="en-US" sz="1100" dirty="0">
                <a:solidFill>
                  <a:srgbClr val="094771"/>
                </a:solidFill>
                <a:latin typeface="Arial"/>
                <a:cs typeface="Arial"/>
                <a:hlinkClick r:id="rId6"/>
              </a:rPr>
              <a:t>http://www.betterhighschools.org/documents/NHSCEWSImplementationGuide.pdf</a:t>
            </a:r>
            <a:endParaRPr lang="en-US" sz="11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3550" indent="-463550"/>
            <a:r>
              <a:rPr lang="en-US" sz="1100" dirty="0">
                <a:latin typeface="Arial"/>
                <a:cs typeface="Arial"/>
              </a:rPr>
              <a:t>Vermont Agency of Education (Accessed July 28, 2016). The 13 dimensions of school climate. Vermont Agency of Education, Retrieved from: </a:t>
            </a:r>
            <a:r>
              <a:rPr lang="en-US" sz="1100" dirty="0">
                <a:latin typeface="Arial"/>
                <a:cs typeface="Arial"/>
                <a:hlinkClick r:id="rId7"/>
              </a:rPr>
              <a:t>http://education.vermont.gov/documents/edu-school-</a:t>
            </a:r>
            <a:r>
              <a:rPr lang="en-US" sz="1100" dirty="0">
                <a:latin typeface="Arial"/>
                <a:cs typeface="Arial"/>
              </a:rPr>
              <a:t>	climate-13%20Dimensions.pdf </a:t>
            </a:r>
          </a:p>
          <a:p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  <a:p>
            <a:pPr>
              <a:buFontTx/>
              <a:buNone/>
              <a:defRPr/>
            </a:pP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0710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Samples of Functions of Behavior (</a:t>
            </a:r>
            <a:r>
              <a:rPr lang="en-US" sz="4000" dirty="0">
                <a:hlinkClick r:id="rId3"/>
              </a:rPr>
              <a:t>link</a:t>
            </a:r>
            <a:r>
              <a:rPr lang="en-US" sz="4000" dirty="0"/>
              <a:t>)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/>
              <a:t>Escape</a:t>
            </a:r>
            <a:r>
              <a:rPr lang="en-US" sz="3200" dirty="0"/>
              <a:t> something negative</a:t>
            </a:r>
          </a:p>
          <a:p>
            <a:r>
              <a:rPr lang="en-US" sz="3200" b="1" dirty="0"/>
              <a:t>Avoid</a:t>
            </a:r>
            <a:r>
              <a:rPr lang="en-US" sz="3200" dirty="0"/>
              <a:t> something negative</a:t>
            </a:r>
          </a:p>
          <a:p>
            <a:r>
              <a:rPr lang="en-US" sz="3200" dirty="0"/>
              <a:t>You got something (</a:t>
            </a:r>
            <a:r>
              <a:rPr lang="en-US" sz="3200" b="1" dirty="0"/>
              <a:t>object</a:t>
            </a:r>
            <a:r>
              <a:rPr lang="en-US" sz="3200" dirty="0"/>
              <a:t>)</a:t>
            </a:r>
          </a:p>
          <a:p>
            <a:r>
              <a:rPr lang="en-US" sz="3200" b="1" dirty="0"/>
              <a:t>Attention</a:t>
            </a:r>
            <a:r>
              <a:rPr lang="en-US" sz="3200" dirty="0"/>
              <a:t> (good, bad, or ugly)</a:t>
            </a:r>
          </a:p>
          <a:p>
            <a:r>
              <a:rPr lang="en-US" sz="3200" dirty="0"/>
              <a:t>You were </a:t>
            </a:r>
            <a:r>
              <a:rPr lang="en-US" sz="3200" b="1" dirty="0"/>
              <a:t>over/under stimulated</a:t>
            </a:r>
          </a:p>
          <a:p>
            <a:r>
              <a:rPr lang="en-US" sz="3200" b="1" dirty="0"/>
              <a:t>Setting events</a:t>
            </a:r>
            <a:r>
              <a:rPr lang="en-US" sz="3200" dirty="0"/>
              <a:t> (what happened way in advance?)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676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2"/>
          <p:cNvSpPr txBox="1">
            <a:spLocks noChangeArrowheads="1"/>
          </p:cNvSpPr>
          <p:nvPr/>
        </p:nvSpPr>
        <p:spPr bwMode="auto">
          <a:xfrm>
            <a:off x="3810000" y="2287590"/>
            <a:ext cx="5349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dirty="0">
                <a:latin typeface="Comic Sans MS" pitchFamily="66" charset="0"/>
              </a:rPr>
              <a:t>1-5%</a:t>
            </a:r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4876800" y="2287590"/>
            <a:ext cx="5349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dirty="0">
                <a:latin typeface="Comic Sans MS" pitchFamily="66" charset="0"/>
              </a:rPr>
              <a:t>1-5%</a:t>
            </a:r>
          </a:p>
        </p:txBody>
      </p:sp>
      <p:sp>
        <p:nvSpPr>
          <p:cNvPr id="1030" name="Text Box 4"/>
          <p:cNvSpPr txBox="1">
            <a:spLocks noChangeArrowheads="1"/>
          </p:cNvSpPr>
          <p:nvPr/>
        </p:nvSpPr>
        <p:spPr bwMode="auto">
          <a:xfrm>
            <a:off x="3429000" y="3049590"/>
            <a:ext cx="628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dirty="0">
                <a:latin typeface="Comic Sans MS" pitchFamily="66" charset="0"/>
              </a:rPr>
              <a:t>5-10%</a:t>
            </a:r>
          </a:p>
        </p:txBody>
      </p:sp>
      <p:sp>
        <p:nvSpPr>
          <p:cNvPr id="1031" name="Text Box 5"/>
          <p:cNvSpPr txBox="1">
            <a:spLocks noChangeArrowheads="1"/>
          </p:cNvSpPr>
          <p:nvPr/>
        </p:nvSpPr>
        <p:spPr bwMode="auto">
          <a:xfrm>
            <a:off x="5105400" y="3049590"/>
            <a:ext cx="628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dirty="0">
                <a:latin typeface="Comic Sans MS" pitchFamily="66" charset="0"/>
              </a:rPr>
              <a:t>5-10%</a:t>
            </a:r>
          </a:p>
        </p:txBody>
      </p:sp>
      <p:sp>
        <p:nvSpPr>
          <p:cNvPr id="1032" name="Text Box 6"/>
          <p:cNvSpPr txBox="1">
            <a:spLocks noChangeArrowheads="1"/>
          </p:cNvSpPr>
          <p:nvPr/>
        </p:nvSpPr>
        <p:spPr bwMode="auto">
          <a:xfrm>
            <a:off x="2819402" y="4662490"/>
            <a:ext cx="747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dirty="0">
                <a:latin typeface="Comic Sans MS" pitchFamily="66" charset="0"/>
              </a:rPr>
              <a:t>80-90%</a:t>
            </a:r>
          </a:p>
        </p:txBody>
      </p:sp>
      <p:sp>
        <p:nvSpPr>
          <p:cNvPr id="1033" name="Text Box 7"/>
          <p:cNvSpPr txBox="1">
            <a:spLocks noChangeArrowheads="1"/>
          </p:cNvSpPr>
          <p:nvPr/>
        </p:nvSpPr>
        <p:spPr bwMode="auto">
          <a:xfrm>
            <a:off x="5700713" y="4584700"/>
            <a:ext cx="7477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dirty="0">
                <a:latin typeface="Comic Sans MS" pitchFamily="66" charset="0"/>
              </a:rPr>
              <a:t>80-90%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04800" y="1905000"/>
            <a:ext cx="3352800" cy="539750"/>
            <a:chOff x="192" y="1297"/>
            <a:chExt cx="2112" cy="239"/>
          </a:xfrm>
        </p:grpSpPr>
        <p:sp>
          <p:nvSpPr>
            <p:cNvPr id="1054" name="Text Box 9"/>
            <p:cNvSpPr txBox="1">
              <a:spLocks noChangeArrowheads="1"/>
            </p:cNvSpPr>
            <p:nvPr/>
          </p:nvSpPr>
          <p:spPr bwMode="auto">
            <a:xfrm>
              <a:off x="192" y="1297"/>
              <a:ext cx="1741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 u="sng" dirty="0">
                  <a:latin typeface="Comic Sans MS" pitchFamily="66" charset="0"/>
                </a:rPr>
                <a:t>Tertiary Interventions/Tier 3:</a:t>
              </a:r>
              <a:endParaRPr lang="en-US" sz="1400" dirty="0">
                <a:latin typeface="Comic Sans MS" pitchFamily="66" charset="0"/>
              </a:endParaRPr>
            </a:p>
            <a:p>
              <a:pPr eaLnBrk="0" hangingPunct="0"/>
              <a:r>
                <a:rPr lang="en-US" sz="1400" dirty="0">
                  <a:latin typeface="Comic Sans MS" pitchFamily="66" charset="0"/>
                </a:rPr>
                <a:t>Dig deeper – why?</a:t>
              </a:r>
            </a:p>
          </p:txBody>
        </p:sp>
        <p:sp>
          <p:nvSpPr>
            <p:cNvPr id="1055" name="Line 10"/>
            <p:cNvSpPr>
              <a:spLocks noChangeShapeType="1"/>
            </p:cNvSpPr>
            <p:nvPr/>
          </p:nvSpPr>
          <p:spPr bwMode="auto">
            <a:xfrm>
              <a:off x="1968" y="1536"/>
              <a:ext cx="336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 sz="1400" dirty="0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484813" y="2057401"/>
            <a:ext cx="3287712" cy="1169988"/>
            <a:chOff x="3455" y="1296"/>
            <a:chExt cx="2071" cy="737"/>
          </a:xfrm>
        </p:grpSpPr>
        <p:sp>
          <p:nvSpPr>
            <p:cNvPr id="1052" name="Line 12"/>
            <p:cNvSpPr>
              <a:spLocks noChangeShapeType="1"/>
            </p:cNvSpPr>
            <p:nvPr/>
          </p:nvSpPr>
          <p:spPr bwMode="auto">
            <a:xfrm rot="10779537">
              <a:off x="3455" y="1536"/>
              <a:ext cx="336" cy="1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 sz="1400" dirty="0"/>
            </a:p>
          </p:txBody>
        </p:sp>
        <p:sp>
          <p:nvSpPr>
            <p:cNvPr id="1053" name="Text Box 13"/>
            <p:cNvSpPr txBox="1">
              <a:spLocks noChangeArrowheads="1"/>
            </p:cNvSpPr>
            <p:nvPr/>
          </p:nvSpPr>
          <p:spPr bwMode="auto">
            <a:xfrm>
              <a:off x="3840" y="1296"/>
              <a:ext cx="1686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 u="sng" dirty="0">
                  <a:latin typeface="Comic Sans MS" pitchFamily="66" charset="0"/>
                </a:rPr>
                <a:t>Tertiary Intervention/Tier 3:</a:t>
              </a:r>
            </a:p>
            <a:p>
              <a:pPr eaLnBrk="0" hangingPunct="0"/>
              <a:r>
                <a:rPr lang="en-US" sz="1400" dirty="0">
                  <a:latin typeface="Comic Sans MS" pitchFamily="66" charset="0"/>
                </a:rPr>
                <a:t>Ask questions, </a:t>
              </a:r>
            </a:p>
            <a:p>
              <a:pPr eaLnBrk="0" hangingPunct="0"/>
              <a:r>
                <a:rPr lang="en-US" sz="1400" dirty="0">
                  <a:latin typeface="Comic Sans MS" pitchFamily="66" charset="0"/>
                </a:rPr>
                <a:t>Teach what works better </a:t>
              </a:r>
            </a:p>
            <a:p>
              <a:pPr eaLnBrk="0" hangingPunct="0"/>
              <a:r>
                <a:rPr lang="en-US" sz="1400" dirty="0">
                  <a:latin typeface="Comic Sans MS" pitchFamily="66" charset="0"/>
                </a:rPr>
                <a:t>Cholesterol drugs</a:t>
              </a:r>
            </a:p>
            <a:p>
              <a:pPr eaLnBrk="0" hangingPunct="0"/>
              <a:endParaRPr lang="en-US" sz="1400" dirty="0">
                <a:latin typeface="Comic Sans MS" pitchFamily="66" charset="0"/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04800" y="2952752"/>
            <a:ext cx="2971800" cy="523875"/>
            <a:chOff x="192" y="1876"/>
            <a:chExt cx="1872" cy="154"/>
          </a:xfrm>
        </p:grpSpPr>
        <p:sp>
          <p:nvSpPr>
            <p:cNvPr id="1050" name="Text Box 15"/>
            <p:cNvSpPr txBox="1">
              <a:spLocks noChangeArrowheads="1"/>
            </p:cNvSpPr>
            <p:nvPr/>
          </p:nvSpPr>
          <p:spPr bwMode="auto">
            <a:xfrm>
              <a:off x="192" y="1876"/>
              <a:ext cx="184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 u="sng" dirty="0">
                  <a:latin typeface="Comic Sans MS" pitchFamily="66" charset="0"/>
                </a:rPr>
                <a:t>Secondary Interventions/Tier 2:</a:t>
              </a:r>
              <a:endParaRPr lang="en-US" sz="1400" dirty="0">
                <a:latin typeface="Comic Sans MS" pitchFamily="66" charset="0"/>
              </a:endParaRPr>
            </a:p>
            <a:p>
              <a:pPr eaLnBrk="0" hangingPunct="0"/>
              <a:r>
                <a:rPr lang="en-US" sz="1400" dirty="0">
                  <a:latin typeface="Comic Sans MS" pitchFamily="66" charset="0"/>
                </a:rPr>
                <a:t>Can’t do/won’t do</a:t>
              </a:r>
            </a:p>
          </p:txBody>
        </p:sp>
        <p:sp>
          <p:nvSpPr>
            <p:cNvPr id="1051" name="Line 16"/>
            <p:cNvSpPr>
              <a:spLocks noChangeShapeType="1"/>
            </p:cNvSpPr>
            <p:nvPr/>
          </p:nvSpPr>
          <p:spPr bwMode="auto">
            <a:xfrm>
              <a:off x="1728" y="2016"/>
              <a:ext cx="336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 sz="1400" dirty="0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5646738" y="3092450"/>
            <a:ext cx="3467100" cy="1384300"/>
            <a:chOff x="3749" y="1853"/>
            <a:chExt cx="2184" cy="872"/>
          </a:xfrm>
        </p:grpSpPr>
        <p:sp>
          <p:nvSpPr>
            <p:cNvPr id="1048" name="Text Box 18"/>
            <p:cNvSpPr txBox="1">
              <a:spLocks noChangeArrowheads="1"/>
            </p:cNvSpPr>
            <p:nvPr/>
          </p:nvSpPr>
          <p:spPr bwMode="auto">
            <a:xfrm>
              <a:off x="4085" y="1853"/>
              <a:ext cx="1848" cy="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 u="sng" dirty="0">
                  <a:latin typeface="Comic Sans MS" pitchFamily="66" charset="0"/>
                </a:rPr>
                <a:t>Secondary Interventions/Tier 2:</a:t>
              </a:r>
              <a:endParaRPr lang="en-US" sz="1400" dirty="0">
                <a:latin typeface="Comic Sans MS" pitchFamily="66" charset="0"/>
              </a:endParaRPr>
            </a:p>
            <a:p>
              <a:pPr eaLnBrk="0" hangingPunct="0"/>
              <a:r>
                <a:rPr lang="en-US" sz="1400" dirty="0">
                  <a:latin typeface="Comic Sans MS" pitchFamily="66" charset="0"/>
                </a:rPr>
                <a:t>Coke test analogy..</a:t>
              </a:r>
            </a:p>
            <a:p>
              <a:pPr eaLnBrk="0" hangingPunct="0"/>
              <a:endParaRPr lang="en-US" sz="1400" dirty="0">
                <a:latin typeface="Comic Sans MS" pitchFamily="66" charset="0"/>
              </a:endParaRPr>
            </a:p>
            <a:p>
              <a:pPr eaLnBrk="0" hangingPunct="0"/>
              <a:r>
                <a:rPr lang="en-US" sz="1400" dirty="0">
                  <a:latin typeface="Comic Sans MS" pitchFamily="66" charset="0"/>
                </a:rPr>
                <a:t>	Over 50 Daily Aspirin</a:t>
              </a:r>
            </a:p>
            <a:p>
              <a:pPr eaLnBrk="0" hangingPunct="0"/>
              <a:endParaRPr lang="en-US" sz="1400" dirty="0">
                <a:latin typeface="Comic Sans MS" pitchFamily="66" charset="0"/>
              </a:endParaRPr>
            </a:p>
            <a:p>
              <a:pPr eaLnBrk="0" hangingPunct="0"/>
              <a:endParaRPr lang="en-US" sz="1400" dirty="0">
                <a:latin typeface="Comic Sans MS" pitchFamily="66" charset="0"/>
              </a:endParaRPr>
            </a:p>
          </p:txBody>
        </p:sp>
        <p:sp>
          <p:nvSpPr>
            <p:cNvPr id="1049" name="Line 19"/>
            <p:cNvSpPr>
              <a:spLocks noChangeShapeType="1"/>
            </p:cNvSpPr>
            <p:nvPr/>
          </p:nvSpPr>
          <p:spPr bwMode="auto">
            <a:xfrm rot="10739161">
              <a:off x="3749" y="2016"/>
              <a:ext cx="336" cy="1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 sz="1400" dirty="0"/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152400" y="4648200"/>
            <a:ext cx="4724400" cy="1169622"/>
            <a:chOff x="144" y="2929"/>
            <a:chExt cx="4447" cy="335"/>
          </a:xfrm>
        </p:grpSpPr>
        <p:sp>
          <p:nvSpPr>
            <p:cNvPr id="1046" name="Text Box 21"/>
            <p:cNvSpPr txBox="1">
              <a:spLocks noChangeArrowheads="1"/>
            </p:cNvSpPr>
            <p:nvPr/>
          </p:nvSpPr>
          <p:spPr bwMode="auto">
            <a:xfrm>
              <a:off x="144" y="2929"/>
              <a:ext cx="4447" cy="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 u="sng" dirty="0">
                  <a:latin typeface="Comic Sans MS" pitchFamily="66" charset="0"/>
                </a:rPr>
                <a:t>Universal Intervention</a:t>
              </a:r>
            </a:p>
            <a:p>
              <a:pPr eaLnBrk="0" hangingPunct="0"/>
              <a:r>
                <a:rPr lang="en-US" sz="1400" u="sng" dirty="0">
                  <a:latin typeface="Comic Sans MS" pitchFamily="66" charset="0"/>
                </a:rPr>
                <a:t>Tier 1:</a:t>
              </a:r>
            </a:p>
            <a:p>
              <a:pPr eaLnBrk="0" hangingPunct="0"/>
              <a:r>
                <a:rPr lang="en-US" sz="1400" dirty="0">
                  <a:latin typeface="Comic Sans MS" pitchFamily="66" charset="0"/>
                </a:rPr>
                <a:t>Were we clear? Does it work?</a:t>
              </a:r>
            </a:p>
            <a:p>
              <a:pPr eaLnBrk="0" hangingPunct="0"/>
              <a:r>
                <a:rPr lang="en-US" sz="1400" dirty="0">
                  <a:latin typeface="Comic Sans MS" pitchFamily="66" charset="0"/>
                </a:rPr>
                <a:t>How do we respond?</a:t>
              </a:r>
            </a:p>
            <a:p>
              <a:pPr eaLnBrk="0" hangingPunct="0"/>
              <a:r>
                <a:rPr lang="en-US" sz="1400" u="sng" dirty="0">
                  <a:latin typeface="Comic Sans MS" pitchFamily="66" charset="0"/>
                </a:rPr>
                <a:t> </a:t>
              </a:r>
              <a:endParaRPr lang="en-US" sz="1400" dirty="0">
                <a:latin typeface="Comic Sans MS" pitchFamily="66" charset="0"/>
              </a:endParaRPr>
            </a:p>
          </p:txBody>
        </p:sp>
        <p:sp>
          <p:nvSpPr>
            <p:cNvPr id="1047" name="Line 22"/>
            <p:cNvSpPr>
              <a:spLocks noChangeShapeType="1"/>
            </p:cNvSpPr>
            <p:nvPr/>
          </p:nvSpPr>
          <p:spPr bwMode="auto">
            <a:xfrm>
              <a:off x="2134" y="2994"/>
              <a:ext cx="336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 sz="1400" dirty="0"/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5751516" y="4679954"/>
            <a:ext cx="3440113" cy="1816101"/>
            <a:chOff x="4343" y="2871"/>
            <a:chExt cx="2167" cy="1144"/>
          </a:xfrm>
        </p:grpSpPr>
        <p:sp>
          <p:nvSpPr>
            <p:cNvPr id="1044" name="Text Box 24"/>
            <p:cNvSpPr txBox="1">
              <a:spLocks noChangeArrowheads="1"/>
            </p:cNvSpPr>
            <p:nvPr/>
          </p:nvSpPr>
          <p:spPr bwMode="auto">
            <a:xfrm>
              <a:off x="4654" y="2871"/>
              <a:ext cx="1856" cy="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 u="sng" dirty="0">
                  <a:latin typeface="Comic Sans MS" pitchFamily="66" charset="0"/>
                </a:rPr>
                <a:t>Universal Intervention/Tier 1:</a:t>
              </a:r>
            </a:p>
            <a:p>
              <a:pPr eaLnBrk="0" hangingPunct="0"/>
              <a:r>
                <a:rPr lang="en-US" sz="1400" dirty="0">
                  <a:latin typeface="Comic Sans MS" pitchFamily="66" charset="0"/>
                </a:rPr>
                <a:t>Be clear on expectations,</a:t>
              </a:r>
            </a:p>
            <a:p>
              <a:pPr eaLnBrk="0" hangingPunct="0"/>
              <a:r>
                <a:rPr lang="en-US" sz="1400" dirty="0">
                  <a:latin typeface="Comic Sans MS" pitchFamily="66" charset="0"/>
                </a:rPr>
                <a:t> make sure they work, be humane</a:t>
              </a:r>
            </a:p>
            <a:p>
              <a:pPr eaLnBrk="0" hangingPunct="0"/>
              <a:endParaRPr lang="en-US" sz="1400" dirty="0">
                <a:latin typeface="Comic Sans MS" pitchFamily="66" charset="0"/>
              </a:endParaRPr>
            </a:p>
            <a:p>
              <a:pPr eaLnBrk="0" hangingPunct="0"/>
              <a:r>
                <a:rPr lang="en-US" sz="1400" dirty="0">
                  <a:latin typeface="Comic Sans MS" pitchFamily="66" charset="0"/>
                </a:rPr>
                <a:t>	Banning smoking in</a:t>
              </a:r>
            </a:p>
            <a:p>
              <a:pPr eaLnBrk="0" hangingPunct="0"/>
              <a:r>
                <a:rPr lang="en-US" sz="1400" dirty="0">
                  <a:latin typeface="Comic Sans MS" pitchFamily="66" charset="0"/>
                </a:rPr>
                <a:t>	 public places*</a:t>
              </a:r>
            </a:p>
            <a:p>
              <a:pPr eaLnBrk="0" hangingPunct="0"/>
              <a:endParaRPr lang="en-US" sz="1400" u="sng" dirty="0">
                <a:latin typeface="Comic Sans MS" pitchFamily="66" charset="0"/>
              </a:endParaRPr>
            </a:p>
            <a:p>
              <a:pPr eaLnBrk="0" hangingPunct="0"/>
              <a:endParaRPr lang="en-US" sz="1400" dirty="0">
                <a:latin typeface="Comic Sans MS" pitchFamily="66" charset="0"/>
              </a:endParaRPr>
            </a:p>
          </p:txBody>
        </p:sp>
        <p:sp>
          <p:nvSpPr>
            <p:cNvPr id="1045" name="Line 25"/>
            <p:cNvSpPr>
              <a:spLocks noChangeShapeType="1"/>
            </p:cNvSpPr>
            <p:nvPr/>
          </p:nvSpPr>
          <p:spPr bwMode="auto">
            <a:xfrm rot="10779294">
              <a:off x="4343" y="3031"/>
              <a:ext cx="336" cy="1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 sz="1400" dirty="0"/>
            </a:p>
          </p:txBody>
        </p:sp>
      </p:grp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200400" y="2057402"/>
          <a:ext cx="1295400" cy="441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3" imgW="1304925" imgH="4419600" progId="">
                  <p:embed/>
                </p:oleObj>
              </mc:Choice>
              <mc:Fallback>
                <p:oleObj name="Drawing" r:id="rId3" imgW="1304925" imgH="4419600" progId="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2057402"/>
                        <a:ext cx="1295400" cy="441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505327" y="2057402"/>
          <a:ext cx="1285875" cy="441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5" imgW="1295400" imgH="4419600" progId="">
                  <p:embed/>
                </p:oleObj>
              </mc:Choice>
              <mc:Fallback>
                <p:oleObj name="Drawing" r:id="rId5" imgW="1295400" imgH="4419600" progId="">
                  <p:embed/>
                  <p:pic>
                    <p:nvPicPr>
                      <p:cNvPr id="10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5327" y="2057402"/>
                        <a:ext cx="1285875" cy="441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4" name="Rectangle 2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60375"/>
            <a:ext cx="8229600" cy="4508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 b="1" dirty="0"/>
              <a:t>Designing School-Wide Systems for Student Success</a:t>
            </a:r>
            <a:br>
              <a:rPr lang="en-US" sz="2400" b="1" dirty="0"/>
            </a:br>
            <a:r>
              <a:rPr lang="en-US" sz="2400" b="1" i="1" dirty="0"/>
              <a:t>A Response to Intervention Model/MTSS</a:t>
            </a:r>
          </a:p>
        </p:txBody>
      </p:sp>
      <p:sp>
        <p:nvSpPr>
          <p:cNvPr id="1041" name="Text Box 29"/>
          <p:cNvSpPr txBox="1">
            <a:spLocks noChangeArrowheads="1"/>
          </p:cNvSpPr>
          <p:nvPr/>
        </p:nvSpPr>
        <p:spPr bwMode="auto">
          <a:xfrm>
            <a:off x="533400" y="1524002"/>
            <a:ext cx="1473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/>
              <a:t>Questions</a:t>
            </a:r>
          </a:p>
        </p:txBody>
      </p:sp>
      <p:sp>
        <p:nvSpPr>
          <p:cNvPr id="1042" name="Text Box 30"/>
          <p:cNvSpPr txBox="1">
            <a:spLocks noChangeArrowheads="1"/>
          </p:cNvSpPr>
          <p:nvPr/>
        </p:nvSpPr>
        <p:spPr bwMode="auto">
          <a:xfrm>
            <a:off x="5715002" y="1600202"/>
            <a:ext cx="12684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/>
              <a:t>Answers</a:t>
            </a:r>
          </a:p>
        </p:txBody>
      </p:sp>
      <p:sp>
        <p:nvSpPr>
          <p:cNvPr id="1043" name="TextBox 9"/>
          <p:cNvSpPr txBox="1">
            <a:spLocks noChangeArrowheads="1"/>
          </p:cNvSpPr>
          <p:nvPr/>
        </p:nvSpPr>
        <p:spPr bwMode="auto">
          <a:xfrm>
            <a:off x="6553202" y="6553200"/>
            <a:ext cx="21818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*</a:t>
            </a:r>
            <a:r>
              <a:rPr lang="en-US" sz="1200" dirty="0"/>
              <a:t>Greenburg &amp;  Abenavoli, 2017</a:t>
            </a:r>
          </a:p>
        </p:txBody>
      </p:sp>
    </p:spTree>
    <p:extLst>
      <p:ext uri="{BB962C8B-B14F-4D97-AF65-F5344CB8AC3E}">
        <p14:creationId xmlns:p14="http://schemas.microsoft.com/office/powerpoint/2010/main" val="393642947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Targeted Supports - Have a Coke!</a:t>
            </a:r>
          </a:p>
        </p:txBody>
      </p:sp>
      <p:sp>
        <p:nvSpPr>
          <p:cNvPr id="16387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b="1" dirty="0"/>
              <a:t>Can’t Do (Skill Deficit)</a:t>
            </a:r>
            <a:endParaRPr lang="en-US" dirty="0"/>
          </a:p>
          <a:p>
            <a:pPr lvl="1" indent="-742950">
              <a:buFont typeface="Arial" charset="0"/>
              <a:buNone/>
              <a:defRPr/>
            </a:pPr>
            <a:endParaRPr lang="en-US" dirty="0"/>
          </a:p>
          <a:p>
            <a:pPr marL="403225" lvl="1" indent="-403225">
              <a:buFont typeface="Arial" pitchFamily="34" charset="0"/>
              <a:buChar char="•"/>
              <a:defRPr/>
            </a:pPr>
            <a:r>
              <a:rPr lang="en-US" b="1" dirty="0"/>
              <a:t>Responses 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Teach skill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Priming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Intersperse 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>
                <a:hlinkClick r:id="rId3"/>
              </a:rPr>
              <a:t>Teach escape</a:t>
            </a:r>
            <a:endParaRPr lang="en-US" dirty="0"/>
          </a:p>
          <a:p>
            <a:pPr lvl="1">
              <a:buFont typeface="Arial" charset="0"/>
              <a:buChar char="–"/>
              <a:defRPr/>
            </a:pPr>
            <a:endParaRPr lang="en-US" dirty="0"/>
          </a:p>
        </p:txBody>
      </p:sp>
      <p:sp>
        <p:nvSpPr>
          <p:cNvPr id="16388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4495800" cy="4525963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b="1" dirty="0"/>
              <a:t>Won’t Do (Acquisition)</a:t>
            </a:r>
            <a:endParaRPr lang="en-US" dirty="0"/>
          </a:p>
          <a:p>
            <a:pPr marL="0" lvl="1" indent="0">
              <a:buNone/>
              <a:defRPr/>
            </a:pPr>
            <a:endParaRPr lang="en-US" b="1" dirty="0"/>
          </a:p>
          <a:p>
            <a:pPr marL="342900" lvl="1" indent="-342900">
              <a:buFont typeface="Arial" pitchFamily="34" charset="0"/>
              <a:buChar char="•"/>
              <a:defRPr/>
            </a:pPr>
            <a:r>
              <a:rPr lang="en-US" b="1" dirty="0"/>
              <a:t>Responses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Prompt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2-10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Personal greeting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Choice/preference</a:t>
            </a:r>
          </a:p>
          <a:p>
            <a:pPr lvl="1">
              <a:buFont typeface="Arial" charset="0"/>
              <a:buNone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sp>
        <p:nvSpPr>
          <p:cNvPr id="28677" name="TextBox 4"/>
          <p:cNvSpPr txBox="1">
            <a:spLocks noChangeArrowheads="1"/>
          </p:cNvSpPr>
          <p:nvPr/>
        </p:nvSpPr>
        <p:spPr bwMode="auto">
          <a:xfrm>
            <a:off x="1371600" y="6211888"/>
            <a:ext cx="7315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See CAST: http://www.cast.org/  and SIM  http://www.kucrl.org/sim/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57235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7058C-9C00-E3B2-4C2F-841FCEEE3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You Learn - How Do You Learn – Listen to Music (</a:t>
            </a:r>
            <a:r>
              <a:rPr lang="en-US" dirty="0">
                <a:hlinkClick r:id="rId2"/>
              </a:rPr>
              <a:t>link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0300D-1696-A6B4-DEB1-E888D979D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611" y="4682331"/>
            <a:ext cx="8006439" cy="4351338"/>
          </a:xfrm>
        </p:spPr>
        <p:txBody>
          <a:bodyPr/>
          <a:lstStyle/>
          <a:p>
            <a:r>
              <a:rPr lang="en-US" i="1" dirty="0"/>
              <a:t>Think about a sport, music, or hobby you have learned. How did your coach, teacher, or mentor support you in developing your new skill?</a:t>
            </a:r>
          </a:p>
        </p:txBody>
      </p:sp>
      <p:pic>
        <p:nvPicPr>
          <p:cNvPr id="5" name="Picture 4" descr="A football player running with a football&#10;&#10;Description automatically generated with medium confidence">
            <a:extLst>
              <a:ext uri="{FF2B5EF4-FFF2-40B4-BE49-F238E27FC236}">
                <a16:creationId xmlns:a16="http://schemas.microsoft.com/office/drawing/2014/main" id="{297B1DF9-4C79-9531-E19A-6975BF572C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71" y="1942611"/>
            <a:ext cx="3433406" cy="2375838"/>
          </a:xfrm>
          <a:prstGeom prst="rect">
            <a:avLst/>
          </a:prstGeom>
        </p:spPr>
      </p:pic>
      <p:pic>
        <p:nvPicPr>
          <p:cNvPr id="7" name="Picture 6" descr="A group of football players&#10;&#10;Description automatically generated with medium confidence">
            <a:extLst>
              <a:ext uri="{FF2B5EF4-FFF2-40B4-BE49-F238E27FC236}">
                <a16:creationId xmlns:a16="http://schemas.microsoft.com/office/drawing/2014/main" id="{0A3688DD-830A-D6DD-49D0-37ADEC36C3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825" y="1998592"/>
            <a:ext cx="3562642" cy="23758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0EA087-995F-BFFD-1093-C9AD6116E045}"/>
              </a:ext>
            </a:extLst>
          </p:cNvPr>
          <p:cNvSpPr txBox="1"/>
          <p:nvPr/>
        </p:nvSpPr>
        <p:spPr>
          <a:xfrm>
            <a:off x="931771" y="6262039"/>
            <a:ext cx="7172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Images from </a:t>
            </a:r>
            <a:r>
              <a:rPr lang="en-US" sz="800" dirty="0">
                <a:hlinkClick r:id="rId5"/>
              </a:rPr>
              <a:t>https://townsquare.media/site/117/files/2022/10/attachment-Griz-vs-Wildcats.jpg</a:t>
            </a:r>
            <a:r>
              <a:rPr lang="en-US" sz="800" dirty="0"/>
              <a:t>, and </a:t>
            </a:r>
            <a:r>
              <a:rPr lang="en-US" sz="800" dirty="0">
                <a:hlinkClick r:id="rId6"/>
              </a:rPr>
              <a:t>https://www.bozemandailychronicle.com/townnews/sport/montana-state-finding-creative-ways-to-generate-rushing-offense/article_588b6b70-dc48-5ff0-963a-af95457382db.html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1124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202D1E-19CF-4BDD-A6B9-9C66E3AC4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Tier One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B4F21A-ADF7-406D-B116-A349AD9367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B449F9-AE7E-4F15-8B4D-1E8C2DE047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dirty="0"/>
              <a:t>Focuses on </a:t>
            </a:r>
            <a:r>
              <a:rPr lang="en-US" dirty="0">
                <a:hlinkClick r:id="rId2"/>
              </a:rPr>
              <a:t>Explicit  Instruction</a:t>
            </a:r>
            <a:endParaRPr lang="en-US" dirty="0"/>
          </a:p>
          <a:p>
            <a:r>
              <a:rPr lang="en-US" dirty="0"/>
              <a:t>Breakdown skill</a:t>
            </a:r>
          </a:p>
          <a:p>
            <a:r>
              <a:rPr lang="en-US" dirty="0"/>
              <a:t>Provide rationale for skill</a:t>
            </a:r>
          </a:p>
          <a:p>
            <a:r>
              <a:rPr lang="en-US" dirty="0"/>
              <a:t>Model the skill</a:t>
            </a:r>
          </a:p>
          <a:p>
            <a:r>
              <a:rPr lang="en-US" dirty="0"/>
              <a:t>Guided practice (with the instructor or peers)</a:t>
            </a:r>
          </a:p>
          <a:p>
            <a:r>
              <a:rPr lang="en-US" dirty="0"/>
              <a:t>Independent practice</a:t>
            </a:r>
          </a:p>
          <a:p>
            <a:r>
              <a:rPr lang="en-US" dirty="0"/>
              <a:t>Provide Feedback</a:t>
            </a:r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41D3EF83-5976-4DCC-95F8-116DB45749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9811" y="1825627"/>
          <a:ext cx="1295400" cy="441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3" imgW="1304925" imgH="4419600" progId="">
                  <p:embed/>
                </p:oleObj>
              </mc:Choice>
              <mc:Fallback>
                <p:oleObj name="Drawing" r:id="rId3" imgW="1304925" imgH="4419600" progId="">
                  <p:embed/>
                  <p:pic>
                    <p:nvPicPr>
                      <p:cNvPr id="7" name="Object 2">
                        <a:extLst>
                          <a:ext uri="{FF2B5EF4-FFF2-40B4-BE49-F238E27FC236}">
                            <a16:creationId xmlns:a16="http://schemas.microsoft.com/office/drawing/2014/main" id="{41D3EF83-5976-4DCC-95F8-116DB45749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9811" y="1825627"/>
                        <a:ext cx="1295400" cy="441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rrow: Left 1">
            <a:extLst>
              <a:ext uri="{FF2B5EF4-FFF2-40B4-BE49-F238E27FC236}">
                <a16:creationId xmlns:a16="http://schemas.microsoft.com/office/drawing/2014/main" id="{F216F8B0-062A-46D1-AFD6-21546BDE15E6}"/>
              </a:ext>
            </a:extLst>
          </p:cNvPr>
          <p:cNvSpPr/>
          <p:nvPr/>
        </p:nvSpPr>
        <p:spPr>
          <a:xfrm>
            <a:off x="2526372" y="4294598"/>
            <a:ext cx="1417834" cy="65754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101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0B050-6A1B-43A7-A5F8-5F2381395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Tier One – Standards-Aligned Core Curriculum - See p. 27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2E338-5DA5-429B-A0E7-9A98FCCC51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8" y="1534873"/>
            <a:ext cx="7985263" cy="4351338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b="1" dirty="0"/>
              <a:t>ELA Speaking and Listening: Comprehension and Collaboration: Standard </a:t>
            </a:r>
          </a:p>
          <a:p>
            <a:pPr marL="457200" lvl="1" indent="0">
              <a:buNone/>
            </a:pPr>
            <a:endParaRPr lang="en-US" b="1" dirty="0"/>
          </a:p>
          <a:p>
            <a:pPr lvl="1"/>
            <a:r>
              <a:rPr lang="en-US" sz="2800" i="1" dirty="0"/>
              <a:t>Comprehension and Collaboration | Communicate effectively and appropriately in collaborative activities for a variety of tasks, purposes, and audiences to express ideas, share knowledge, and generate new understandings. LA.12.SL.1</a:t>
            </a:r>
          </a:p>
          <a:p>
            <a:pPr marL="914400" lvl="1" indent="-457200">
              <a:buAutoNum type="arabicPeriod"/>
            </a:pPr>
            <a:endParaRPr lang="en-US" i="1" dirty="0"/>
          </a:p>
          <a:p>
            <a:pPr marL="457200" lvl="1" indent="0">
              <a:buNone/>
            </a:pPr>
            <a:endParaRPr lang="en-US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5531DC-D915-5251-34DA-33A1AF988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8074" y="846207"/>
            <a:ext cx="1438275" cy="137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75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A608A-031D-4E08-BC82-6AF3E8F5A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Tier One – Common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43F33-AF3E-448D-BEBA-900BBF975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hlinkClick r:id="rId2"/>
              </a:rPr>
              <a:t>Instructional Routines </a:t>
            </a:r>
            <a:endParaRPr lang="en-US" sz="2800" dirty="0">
              <a:hlinkClick r:id="rId2"/>
            </a:endParaRPr>
          </a:p>
          <a:p>
            <a:pPr lvl="1"/>
            <a:r>
              <a:rPr lang="en-US" sz="2800" dirty="0">
                <a:hlinkClick r:id="rId2"/>
              </a:rPr>
              <a:t>Scaffolding instruction</a:t>
            </a:r>
            <a:endParaRPr lang="en-US" sz="2800" dirty="0"/>
          </a:p>
          <a:p>
            <a:pPr lvl="1"/>
            <a:r>
              <a:rPr lang="en-US" sz="2800" dirty="0"/>
              <a:t>Graphic organizers for writing and note-taking</a:t>
            </a:r>
          </a:p>
          <a:p>
            <a:pPr lvl="1"/>
            <a:r>
              <a:rPr lang="en-AU" sz="2800" dirty="0">
                <a:ea typeface="Calibri" panose="020F0502020204030204" pitchFamily="34" charset="0"/>
                <a:cs typeface="Times New Roman" panose="02020603050405020304" pitchFamily="18" charset="0"/>
              </a:rPr>
              <a:t>Reading for Meaning (</a:t>
            </a:r>
            <a:r>
              <a:rPr lang="en-AU" sz="2800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link</a:t>
            </a:r>
            <a:r>
              <a:rPr lang="en-AU" sz="2800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800" dirty="0"/>
          </a:p>
          <a:p>
            <a:r>
              <a:rPr lang="en-US" dirty="0">
                <a:hlinkClick r:id="rId4"/>
              </a:rPr>
              <a:t>Common lesson plan formats</a:t>
            </a:r>
            <a:endParaRPr lang="en-US" dirty="0"/>
          </a:p>
          <a:p>
            <a:r>
              <a:rPr lang="en-US" dirty="0"/>
              <a:t>Evidenced-based instructional strategies </a:t>
            </a:r>
          </a:p>
          <a:p>
            <a:pPr lvl="1"/>
            <a:r>
              <a:rPr lang="en-US" sz="2800" dirty="0">
                <a:hlinkClick r:id="rId5"/>
              </a:rPr>
              <a:t>Teaching schoolwide expectations</a:t>
            </a:r>
            <a:endParaRPr lang="en-US" sz="2800" dirty="0">
              <a:hlinkClick r:id="rId6"/>
            </a:endParaRPr>
          </a:p>
          <a:p>
            <a:pPr lvl="1"/>
            <a:r>
              <a:rPr lang="en-US" sz="2800" dirty="0">
                <a:hlinkClick r:id="rId6"/>
              </a:rPr>
              <a:t>High Leverage Practices</a:t>
            </a:r>
            <a:endParaRPr lang="en-US" sz="2800" dirty="0"/>
          </a:p>
          <a:p>
            <a:pPr lvl="2"/>
            <a:r>
              <a:rPr lang="en-US" sz="2800" dirty="0"/>
              <a:t>Opportunities to respond</a:t>
            </a:r>
            <a:endParaRPr lang="en-US" sz="2800" dirty="0">
              <a:hlinkClick r:id="rId7"/>
            </a:endParaRPr>
          </a:p>
          <a:p>
            <a:pPr lvl="1"/>
            <a:r>
              <a:rPr lang="en-US" sz="2800" dirty="0">
                <a:hlinkClick r:id="rId7"/>
              </a:rPr>
              <a:t>Core Six</a:t>
            </a:r>
            <a:endParaRPr lang="en-US" sz="2800" dirty="0"/>
          </a:p>
          <a:p>
            <a:pPr marL="3429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912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922" y="365918"/>
            <a:ext cx="7816819" cy="2910684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Embedding Targeted Interventions into Daily Teaching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9541" y="3276602"/>
            <a:ext cx="6858000" cy="1655762"/>
          </a:xfrm>
        </p:spPr>
        <p:txBody>
          <a:bodyPr>
            <a:noAutofit/>
          </a:bodyPr>
          <a:lstStyle/>
          <a:p>
            <a:endParaRPr lang="en-US" sz="2200" dirty="0"/>
          </a:p>
          <a:p>
            <a:r>
              <a:rPr lang="en-US" sz="3200" b="1" dirty="0"/>
              <a:t>Hank Bohanon</a:t>
            </a:r>
          </a:p>
          <a:p>
            <a:endParaRPr lang="en-US" sz="1400" b="1" dirty="0"/>
          </a:p>
          <a:p>
            <a:r>
              <a:rPr lang="en-US" dirty="0"/>
              <a:t>Loyola University of Chicago</a:t>
            </a:r>
          </a:p>
          <a:p>
            <a:r>
              <a:rPr lang="en-US" dirty="0">
                <a:hlinkClick r:id="rId3"/>
              </a:rPr>
              <a:t>hbohano@luc.edu</a:t>
            </a:r>
            <a:endParaRPr lang="en-US" dirty="0"/>
          </a:p>
          <a:p>
            <a:r>
              <a:rPr lang="en-US" dirty="0">
                <a:hlinkClick r:id="rId4"/>
              </a:rPr>
              <a:t>http://www.hankbohanon.net</a:t>
            </a:r>
            <a:endParaRPr lang="en-US" dirty="0"/>
          </a:p>
          <a:p>
            <a:endParaRPr lang="en-US" sz="2200" dirty="0"/>
          </a:p>
          <a:p>
            <a:r>
              <a:rPr lang="en-US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7EBDC423-C8DA-CD40-91E7-7714ED310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749" y="513806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3200" b="1" i="1" dirty="0">
                <a:ea typeface="ＭＳ Ｐゴシック"/>
              </a:rPr>
              <a:t>Instructional routines </a:t>
            </a:r>
            <a:r>
              <a:rPr lang="en-US" altLang="en-US" sz="3200" i="1" dirty="0">
                <a:ea typeface="ＭＳ Ｐゴシック"/>
              </a:rPr>
              <a:t>reduce cognitive load and allow students to be more independent learners</a:t>
            </a:r>
            <a:endParaRPr lang="en-US" altLang="en-US" sz="3200" i="1" dirty="0">
              <a:ea typeface="ＭＳ Ｐゴシック" panose="020B0600070205080204" pitchFamily="34" charset="-128"/>
              <a:cs typeface="Calibri Light"/>
            </a:endParaRPr>
          </a:p>
        </p:txBody>
      </p:sp>
      <p:sp>
        <p:nvSpPr>
          <p:cNvPr id="41987" name="TextBox 5">
            <a:extLst>
              <a:ext uri="{FF2B5EF4-FFF2-40B4-BE49-F238E27FC236}">
                <a16:creationId xmlns:a16="http://schemas.microsoft.com/office/drawing/2014/main" id="{769FC9EA-8129-0943-805E-192B6A92F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5277" y="6096000"/>
            <a:ext cx="5749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" dirty="0"/>
              <a:t>https://www.flickr.com/photos/docsearls/5500118475/in/photolist-cXMNUQ-bC1HTo-9o2xAT-9o5AEY-69MYfV-bubVYL-fu5X2f-E9aS-8DnR9y-bxgyP7-5qSgwP-dSA9Bi-5shMyD-8usn4k-5kZNd-89XiCo-2BGoqb-79hKaP-6wBTN-d7tNeN-7Sp5BB-9gfYVD-bA5evD-7i8Yvi-7WuQSP-4pTi29-cFS2Bs-9bk1ib-vxLgw-CJ6Cg-8GYAwP-5y9gAy-9PykmB-s4Zdf-gtS4jP-5gF5YM-6wBUr-57aEQb-6ALHfs-auR8jn-h8TtVm-3FHzm8-nTvUk-xKH84-4Vc2E6-3pSKw-5W5NMW-ma4TR-29BGFW-7Sp6Wg</a:t>
            </a:r>
          </a:p>
          <a:p>
            <a:pPr eaLnBrk="1" hangingPunct="1"/>
            <a:endParaRPr lang="en-US" alt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33EC6E-4AF9-4EE9-BF25-16827AE47D3C}"/>
              </a:ext>
            </a:extLst>
          </p:cNvPr>
          <p:cNvSpPr txBox="1"/>
          <p:nvPr/>
        </p:nvSpPr>
        <p:spPr>
          <a:xfrm>
            <a:off x="295277" y="1531729"/>
            <a:ext cx="8609158" cy="19082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cs typeface="Calibri"/>
              </a:rPr>
              <a:t>Examples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cs typeface="Calibri"/>
                <a:hlinkClick r:id="rId2"/>
              </a:rPr>
              <a:t>Reading for Meaning graphic organizer </a:t>
            </a:r>
            <a:r>
              <a:rPr lang="en-US" sz="2000" dirty="0">
                <a:cs typeface="Calibri"/>
              </a:rPr>
              <a:t>(Silver) - </a:t>
            </a:r>
            <a:r>
              <a:rPr lang="en-US" sz="2000" b="1" dirty="0">
                <a:cs typeface="Calibri"/>
              </a:rPr>
              <a:t>example below</a:t>
            </a:r>
            <a:endParaRPr lang="en-US" sz="2000" b="1" i="1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cs typeface="Calibri"/>
              </a:rPr>
              <a:t>Cornell style notes (Pauk)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cs typeface="Calibri"/>
              </a:rPr>
              <a:t>Collaborative Strategic Reading (Klingner and Vaughn)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cs typeface="Calibri"/>
              </a:rPr>
              <a:t>Claim-Evidence-Reasoning writing graphic organizer (many to choose from)</a:t>
            </a:r>
          </a:p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CCD4C4F-EF3D-4149-8932-E358077A4A59}"/>
              </a:ext>
            </a:extLst>
          </p:cNvPr>
          <p:cNvGraphicFramePr>
            <a:graphicFrameLocks noGrp="1"/>
          </p:cNvGraphicFramePr>
          <p:nvPr/>
        </p:nvGraphicFramePr>
        <p:xfrm>
          <a:off x="460077" y="3321170"/>
          <a:ext cx="8290557" cy="329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3519">
                  <a:extLst>
                    <a:ext uri="{9D8B030D-6E8A-4147-A177-3AD203B41FA5}">
                      <a16:colId xmlns:a16="http://schemas.microsoft.com/office/drawing/2014/main" val="2711594498"/>
                    </a:ext>
                  </a:extLst>
                </a:gridCol>
                <a:gridCol w="2763519">
                  <a:extLst>
                    <a:ext uri="{9D8B030D-6E8A-4147-A177-3AD203B41FA5}">
                      <a16:colId xmlns:a16="http://schemas.microsoft.com/office/drawing/2014/main" val="196284331"/>
                    </a:ext>
                  </a:extLst>
                </a:gridCol>
                <a:gridCol w="2763519">
                  <a:extLst>
                    <a:ext uri="{9D8B030D-6E8A-4147-A177-3AD203B41FA5}">
                      <a16:colId xmlns:a16="http://schemas.microsoft.com/office/drawing/2014/main" val="23058076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Evidence to prove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Claim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Evidence to refute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1296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Table 1 shows that people with PhDs make an average income of $80,000 versus those with BAs make an average of $40,000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People with more advanced degrees make more money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267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Most people work in the field the study for in college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Paragraph 5 stated that "75% of college graduates work in a different field than their BA was geared toward"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3302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7946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01B9A-B1F9-3833-C8EC-9A2B3ADB5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Montana – Evidence-Based Practices Selection (</a:t>
            </a:r>
            <a:r>
              <a:rPr lang="en-US" dirty="0">
                <a:hlinkClick r:id="rId2"/>
              </a:rPr>
              <a:t>link</a:t>
            </a:r>
            <a:r>
              <a:rPr lang="en-US" dirty="0"/>
              <a:t>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2E5B9A1-4E2C-EAB0-67C7-1385B57F05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650" y="4696614"/>
            <a:ext cx="7886700" cy="198575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E5E3E7-817B-503F-7252-D9D646DBA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952" y="1729580"/>
            <a:ext cx="3893048" cy="292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37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B3914-B139-ADBD-E0BA-DE2DBD2EA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Connections – Interventions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1225A-7414-52E0-FCF7-8E1BCBB45E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Review Interventions, p. 8</a:t>
            </a:r>
          </a:p>
          <a:p>
            <a:r>
              <a:rPr lang="en-US" dirty="0"/>
              <a:t>What connections do you make with your school(s)</a:t>
            </a:r>
          </a:p>
          <a:p>
            <a:r>
              <a:rPr lang="en-US" dirty="0">
                <a:hlinkClick r:id="rId2"/>
              </a:rPr>
              <a:t>Link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 descr="image of report linked in this slide">
            <a:extLst>
              <a:ext uri="{FF2B5EF4-FFF2-40B4-BE49-F238E27FC236}">
                <a16:creationId xmlns:a16="http://schemas.microsoft.com/office/drawing/2014/main" id="{71123809-F47C-F085-8E3D-9CF8A50732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051" y="1825625"/>
            <a:ext cx="3362397" cy="4351338"/>
          </a:xfrm>
        </p:spPr>
      </p:pic>
    </p:spTree>
    <p:extLst>
      <p:ext uri="{BB962C8B-B14F-4D97-AF65-F5344CB8AC3E}">
        <p14:creationId xmlns:p14="http://schemas.microsoft.com/office/powerpoint/2010/main" val="2994912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89A3E-D89E-1FBA-F54E-366F3CD1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Someone with Same Color Shoes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A6734-B0A7-236D-5C56-01A33F668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877" y="1690689"/>
            <a:ext cx="3784324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What tier-one evidence-based practices do you have in your schools?</a:t>
            </a:r>
          </a:p>
          <a:p>
            <a:r>
              <a:rPr lang="en-US" dirty="0"/>
              <a:t>How do you prepare all staff to use these strategies?</a:t>
            </a:r>
          </a:p>
          <a:p>
            <a:r>
              <a:rPr lang="en-US" dirty="0"/>
              <a:t>What evidence do you have that they are implemented consistently across classrooms?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Blank frames cordoned off with rope and stanchions">
            <a:extLst>
              <a:ext uri="{FF2B5EF4-FFF2-40B4-BE49-F238E27FC236}">
                <a16:creationId xmlns:a16="http://schemas.microsoft.com/office/drawing/2014/main" id="{3CBACAF1-E340-8191-02D6-1CF7930954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3" y="2320157"/>
            <a:ext cx="4512157" cy="274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11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409D2-38EF-EE42-8431-CBAC849DF9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488" y="1999456"/>
            <a:ext cx="7772400" cy="2387600"/>
          </a:xfrm>
        </p:spPr>
        <p:txBody>
          <a:bodyPr>
            <a:normAutofit/>
          </a:bodyPr>
          <a:lstStyle/>
          <a:p>
            <a:r>
              <a:rPr lang="en-US" sz="4400" i="1" dirty="0"/>
              <a:t>Chapter 12: Providing Structure for Learning</a:t>
            </a:r>
          </a:p>
        </p:txBody>
      </p:sp>
    </p:spTree>
    <p:extLst>
      <p:ext uri="{BB962C8B-B14F-4D97-AF65-F5344CB8AC3E}">
        <p14:creationId xmlns:p14="http://schemas.microsoft.com/office/powerpoint/2010/main" val="1403780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A8608-C192-7797-4F7D-488F156D1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Attendance 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09340-3443-5531-78F4-9673DF8FD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Think of a time when you missed an outing with friends and family – how did you feel?</a:t>
            </a:r>
          </a:p>
        </p:txBody>
      </p:sp>
      <p:pic>
        <p:nvPicPr>
          <p:cNvPr id="5" name="Picture 4" descr="Young person in sunglasses at the beach with friends, looking up and smiling">
            <a:extLst>
              <a:ext uri="{FF2B5EF4-FFF2-40B4-BE49-F238E27FC236}">
                <a16:creationId xmlns:a16="http://schemas.microsoft.com/office/drawing/2014/main" id="{D9C35460-C9EF-4D67-FC50-32FC24A710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492" y="2794072"/>
            <a:ext cx="5548745" cy="369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83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2A1B6-0CD1-4FBE-B3CC-B74B30FEE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000" b="1" dirty="0">
                <a:latin typeface="+mn-lt"/>
                <a:ea typeface="Calibri" panose="020F0502020204030204" pitchFamily="34" charset="0"/>
              </a:rPr>
              <a:t>Attendanceworks.org </a:t>
            </a:r>
            <a:endParaRPr lang="en-US" sz="40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1B778-B3DE-4F86-B088-C25B43C048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798E98-A301-41FF-BE12-0B28E5738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540489"/>
            <a:ext cx="38862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Tier three – specialized support – 20% &lt; days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Tier two – early intervention 10 – 20% of school days (2-3 per month)</a:t>
            </a:r>
          </a:p>
          <a:p>
            <a:endParaRPr lang="en-US" sz="2400" dirty="0"/>
          </a:p>
          <a:p>
            <a:r>
              <a:rPr lang="en-US" sz="2400" dirty="0"/>
              <a:t>Tier one – &gt; 10% of school days (about 1 per month)</a:t>
            </a:r>
          </a:p>
          <a:p>
            <a:endParaRPr lang="en-US" sz="2400" dirty="0"/>
          </a:p>
          <a:p>
            <a:r>
              <a:rPr lang="en-US" sz="2400" dirty="0"/>
              <a:t>What are you doing for each level?</a:t>
            </a:r>
          </a:p>
        </p:txBody>
      </p:sp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D841D84E-82A8-4B52-9E42-F1D5B8D736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9373435"/>
              </p:ext>
            </p:extLst>
          </p:nvPr>
        </p:nvGraphicFramePr>
        <p:xfrm>
          <a:off x="2159339" y="1586223"/>
          <a:ext cx="1295400" cy="441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2" imgW="1304925" imgH="4419600" progId="">
                  <p:embed/>
                </p:oleObj>
              </mc:Choice>
              <mc:Fallback>
                <p:oleObj name="Drawing" r:id="rId2" imgW="1304925" imgH="4419600" progId="">
                  <p:embed/>
                  <p:pic>
                    <p:nvPicPr>
                      <p:cNvPr id="5" name="Object 2">
                        <a:extLst>
                          <a:ext uri="{FF2B5EF4-FFF2-40B4-BE49-F238E27FC236}">
                            <a16:creationId xmlns:a16="http://schemas.microsoft.com/office/drawing/2014/main" id="{D841D84E-82A8-4B52-9E42-F1D5B8D736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339" y="1586223"/>
                        <a:ext cx="1295400" cy="441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65527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13C29-038D-AF97-F238-F66592E0E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E46D4-AB91-6DFC-B51B-B26D73FED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653" y="1690689"/>
            <a:ext cx="367665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Engage students and parents</a:t>
            </a:r>
          </a:p>
          <a:p>
            <a:r>
              <a:rPr lang="en-US" dirty="0"/>
              <a:t>Recognize good and improved attendance </a:t>
            </a:r>
          </a:p>
          <a:p>
            <a:r>
              <a:rPr lang="en-US" dirty="0"/>
              <a:t>Provide personalized early outreach</a:t>
            </a:r>
          </a:p>
          <a:p>
            <a:r>
              <a:rPr lang="en-US" dirty="0"/>
              <a:t>Monitor data</a:t>
            </a:r>
          </a:p>
          <a:p>
            <a:endParaRPr lang="en-US" dirty="0"/>
          </a:p>
          <a:p>
            <a:r>
              <a:rPr lang="en-US" dirty="0"/>
              <a:t>Nudge Intervention – Sending a postcard to parents to encourage students’ attendance (Rogers et al., 2017)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Reduce Absences in Early Grades with Personalized Postcards">
            <a:hlinkClick r:id="rId2"/>
            <a:extLst>
              <a:ext uri="{FF2B5EF4-FFF2-40B4-BE49-F238E27FC236}">
                <a16:creationId xmlns:a16="http://schemas.microsoft.com/office/drawing/2014/main" id="{13B08C1C-E081-E322-9149-60A2EEC1F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303" y="2103687"/>
            <a:ext cx="4577048" cy="300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11F7D8-434C-D515-7C63-85CE68289CCD}"/>
              </a:ext>
            </a:extLst>
          </p:cNvPr>
          <p:cNvSpPr txBox="1"/>
          <p:nvPr/>
        </p:nvSpPr>
        <p:spPr>
          <a:xfrm flipH="1">
            <a:off x="3984023" y="5539409"/>
            <a:ext cx="4898325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" dirty="0">
                <a:hlinkClick r:id="rId4"/>
              </a:rPr>
              <a:t>https://provingground.cepr.harvard.edu/files/provingground/files/proving_ground_postcard_guide_march2020.pd</a:t>
            </a:r>
            <a:r>
              <a:rPr lang="en-US" sz="400" dirty="0"/>
              <a:t> f</a:t>
            </a:r>
          </a:p>
        </p:txBody>
      </p:sp>
    </p:spTree>
    <p:extLst>
      <p:ext uri="{BB962C8B-B14F-4D97-AF65-F5344CB8AC3E}">
        <p14:creationId xmlns:p14="http://schemas.microsoft.com/office/powerpoint/2010/main" val="17954166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6C0D7-6E77-AC4F-B404-D0BEBA683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Response Tables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C45A4-6B2B-AE82-1723-2D45CC57F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Tables 12.3 and 12.4 to help you plan your responses – p. 19</a:t>
            </a:r>
          </a:p>
          <a:p>
            <a:r>
              <a:rPr lang="en-US" dirty="0"/>
              <a:t>How useful might these tools be to your class or school?</a:t>
            </a:r>
          </a:p>
        </p:txBody>
      </p:sp>
      <p:pic>
        <p:nvPicPr>
          <p:cNvPr id="4" name="Picture 2" descr="Reduce Absences in Early Grades with Personalized Postcards">
            <a:hlinkClick r:id="rId2"/>
            <a:extLst>
              <a:ext uri="{FF2B5EF4-FFF2-40B4-BE49-F238E27FC236}">
                <a16:creationId xmlns:a16="http://schemas.microsoft.com/office/drawing/2014/main" id="{2D0FCB08-D3E4-847B-18EB-3D71FF62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302" y="3485572"/>
            <a:ext cx="4577048" cy="300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467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2032000" y="317500"/>
          <a:ext cx="5054600" cy="707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933126" imgH="8314912" progId="Word.Document.8">
                  <p:embed/>
                </p:oleObj>
              </mc:Choice>
              <mc:Fallback>
                <p:oleObj name="Document" r:id="rId3" imgW="5933126" imgH="8314912" progId="Word.Document.8">
                  <p:embed/>
                  <p:pic>
                    <p:nvPicPr>
                      <p:cNvPr id="61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0" y="317500"/>
                        <a:ext cx="5054600" cy="70739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907948" y="5325070"/>
            <a:ext cx="29312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article about hallways @ </a:t>
            </a:r>
          </a:p>
          <a:p>
            <a:r>
              <a:rPr lang="en-US" dirty="0">
                <a:hlinkClick r:id="rId5"/>
              </a:rPr>
              <a:t>http://hankbohanon.net</a:t>
            </a:r>
            <a:r>
              <a:rPr lang="en-US" dirty="0"/>
              <a:t>  </a:t>
            </a:r>
          </a:p>
          <a:p>
            <a:r>
              <a:rPr lang="en-US" dirty="0"/>
              <a:t>on publications page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2971802"/>
            <a:ext cx="26996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 at post</a:t>
            </a:r>
          </a:p>
          <a:p>
            <a:r>
              <a:rPr lang="en-US" dirty="0"/>
              <a:t>Escort students</a:t>
            </a:r>
          </a:p>
          <a:p>
            <a:r>
              <a:rPr lang="en-US" dirty="0"/>
              <a:t>Brief interactions</a:t>
            </a:r>
          </a:p>
          <a:p>
            <a:r>
              <a:rPr lang="en-US" dirty="0"/>
              <a:t>(Johnson-Gros et al., 2008)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F54AAD-9262-9471-42EE-9DE30B971F43}"/>
              </a:ext>
            </a:extLst>
          </p:cNvPr>
          <p:cNvSpPr txBox="1"/>
          <p:nvPr/>
        </p:nvSpPr>
        <p:spPr>
          <a:xfrm>
            <a:off x="228600" y="600075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Tardy Policy Office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24437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6B7DBD17-7E75-E940-BC4B-981A94CBF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Everyone working together</a:t>
            </a:r>
          </a:p>
        </p:txBody>
      </p:sp>
      <p:pic>
        <p:nvPicPr>
          <p:cNvPr id="29698" name="Content Placeholder 3">
            <a:extLst>
              <a:ext uri="{FF2B5EF4-FFF2-40B4-BE49-F238E27FC236}">
                <a16:creationId xmlns:a16="http://schemas.microsoft.com/office/drawing/2014/main" id="{1211ED35-73FC-F842-9742-AA86CCD874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7365" y="1747838"/>
            <a:ext cx="5629275" cy="4229100"/>
          </a:xfrm>
        </p:spPr>
      </p:pic>
    </p:spTree>
    <p:extLst>
      <p:ext uri="{BB962C8B-B14F-4D97-AF65-F5344CB8AC3E}">
        <p14:creationId xmlns:p14="http://schemas.microsoft.com/office/powerpoint/2010/main" val="23200655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E4454-71DE-EA0A-5876-35DAFCE03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Tardy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FB178-233E-1473-3FEA-F2A3B1C1F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910" y="1690689"/>
            <a:ext cx="3359690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Who is tardy? – time of day, locations, grade levels</a:t>
            </a:r>
          </a:p>
          <a:p>
            <a:r>
              <a:rPr lang="en-US" dirty="0"/>
              <a:t>ODR data for hallways – non-classroom</a:t>
            </a:r>
          </a:p>
          <a:p>
            <a:r>
              <a:rPr lang="en-US" dirty="0"/>
              <a:t>Mall Walking– count how many students are in the fall after passing – 10 minutes in 20/20 box</a:t>
            </a:r>
          </a:p>
          <a:p>
            <a:endParaRPr lang="en-US" dirty="0"/>
          </a:p>
        </p:txBody>
      </p:sp>
      <p:pic>
        <p:nvPicPr>
          <p:cNvPr id="5" name="Picture 4" descr="A long hallway with blue lockers&#10;&#10;Description automatically generated with medium confidence">
            <a:extLst>
              <a:ext uri="{FF2B5EF4-FFF2-40B4-BE49-F238E27FC236}">
                <a16:creationId xmlns:a16="http://schemas.microsoft.com/office/drawing/2014/main" id="{F4ADB031-CBB1-27C3-0837-3EE540D65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274090" y="2157800"/>
            <a:ext cx="4572000" cy="30494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F55458-2CBC-7969-7B3C-EB058196C213}"/>
              </a:ext>
            </a:extLst>
          </p:cNvPr>
          <p:cNvSpPr txBox="1"/>
          <p:nvPr/>
        </p:nvSpPr>
        <p:spPr>
          <a:xfrm>
            <a:off x="4572000" y="6644072"/>
            <a:ext cx="457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://www.flickr.com/photos/kjarrett/7841950486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/3.0/"/>
              </a:rPr>
              <a:t>CC BY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963287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E9DCE-A7D2-B2F0-60A0-201B77C0C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Preventing Tardies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71CE0-80DF-63E4-65E1-631551822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Staff posted at doors</a:t>
            </a:r>
          </a:p>
          <a:p>
            <a:r>
              <a:rPr lang="en-US" dirty="0"/>
              <a:t>Brief interactions with students during passing</a:t>
            </a:r>
          </a:p>
          <a:p>
            <a:r>
              <a:rPr lang="en-US" dirty="0"/>
              <a:t>Staff in the hallway to encourage being on time</a:t>
            </a:r>
          </a:p>
          <a:p>
            <a:r>
              <a:rPr lang="en-US" dirty="0"/>
              <a:t>See example (</a:t>
            </a:r>
            <a:r>
              <a:rPr lang="en-US" dirty="0">
                <a:hlinkClick r:id="rId2"/>
              </a:rPr>
              <a:t>link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(Kristian Johnson-Gros et al., 2008)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Object 2" descr="picture of tardy policy">
            <a:extLst>
              <a:ext uri="{FF2B5EF4-FFF2-40B4-BE49-F238E27FC236}">
                <a16:creationId xmlns:a16="http://schemas.microsoft.com/office/drawing/2014/main" id="{7BEFDE4C-5F7C-A9C5-5A1C-82576FDDE8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9645882"/>
              </p:ext>
            </p:extLst>
          </p:nvPr>
        </p:nvGraphicFramePr>
        <p:xfrm>
          <a:off x="6067949" y="3578088"/>
          <a:ext cx="2241842" cy="31374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933126" imgH="8314912" progId="Word.Document.8">
                  <p:embed/>
                </p:oleObj>
              </mc:Choice>
              <mc:Fallback>
                <p:oleObj name="Document" r:id="rId3" imgW="5933126" imgH="8314912" progId="Word.Document.8">
                  <p:embed/>
                  <p:pic>
                    <p:nvPicPr>
                      <p:cNvPr id="4" name="Object 2" descr="picture of tardy policy">
                        <a:extLst>
                          <a:ext uri="{FF2B5EF4-FFF2-40B4-BE49-F238E27FC236}">
                            <a16:creationId xmlns:a16="http://schemas.microsoft.com/office/drawing/2014/main" id="{7BEFDE4C-5F7C-A9C5-5A1C-82576FDDE8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7949" y="3578088"/>
                        <a:ext cx="2241842" cy="313745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0546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46897-3801-4938-25C0-861CA708A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School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243D7-C10A-3873-162D-678452508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Picture of bar graph">
            <a:extLst>
              <a:ext uri="{FF2B5EF4-FFF2-40B4-BE49-F238E27FC236}">
                <a16:creationId xmlns:a16="http://schemas.microsoft.com/office/drawing/2014/main" id="{563A6EFA-E6C6-80F9-7062-D1FEBAE50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51425"/>
            <a:ext cx="7886700" cy="4435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296A39-D626-95A3-384E-2A393AC2DCC6}"/>
              </a:ext>
            </a:extLst>
          </p:cNvPr>
          <p:cNvSpPr txBox="1"/>
          <p:nvPr/>
        </p:nvSpPr>
        <p:spPr>
          <a:xfrm flipH="1">
            <a:off x="1368681" y="6311899"/>
            <a:ext cx="547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(Bohanon, 2015)</a:t>
            </a:r>
          </a:p>
        </p:txBody>
      </p:sp>
    </p:spTree>
    <p:extLst>
      <p:ext uri="{BB962C8B-B14F-4D97-AF65-F5344CB8AC3E}">
        <p14:creationId xmlns:p14="http://schemas.microsoft.com/office/powerpoint/2010/main" val="30286542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Addressing Tardies</a:t>
            </a:r>
          </a:p>
        </p:txBody>
      </p:sp>
      <p:sp>
        <p:nvSpPr>
          <p:cNvPr id="65540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r>
              <a:rPr lang="en-US" altLang="en-US" dirty="0"/>
              <a:t>Start on Time!</a:t>
            </a:r>
          </a:p>
          <a:p>
            <a:r>
              <a:rPr lang="en-US" altLang="en-US" dirty="0"/>
              <a:t>Randy Sprick</a:t>
            </a:r>
          </a:p>
        </p:txBody>
      </p:sp>
      <p:pic>
        <p:nvPicPr>
          <p:cNvPr id="6553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2" b="6802"/>
          <a:stretch>
            <a:fillRect/>
          </a:stretch>
        </p:blipFill>
        <p:spPr>
          <a:noFill/>
        </p:spPr>
      </p:pic>
      <p:sp>
        <p:nvSpPr>
          <p:cNvPr id="65541" name="TextBox 9"/>
          <p:cNvSpPr txBox="1">
            <a:spLocks noChangeArrowheads="1"/>
          </p:cNvSpPr>
          <p:nvPr/>
        </p:nvSpPr>
        <p:spPr bwMode="auto">
          <a:xfrm>
            <a:off x="228600" y="5181602"/>
            <a:ext cx="449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dirty="0"/>
              <a:t>http://www.safeandcivilschools.com/products/program_previews.php</a:t>
            </a:r>
          </a:p>
        </p:txBody>
      </p:sp>
    </p:spTree>
    <p:extLst>
      <p:ext uri="{BB962C8B-B14F-4D97-AF65-F5344CB8AC3E}">
        <p14:creationId xmlns:p14="http://schemas.microsoft.com/office/powerpoint/2010/main" val="39931614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DA043-6F6A-6008-924B-B7EC88F14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D3A21-AAE2-0831-E827-9D88CAB17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data do you have, can you use these to address tardies to class?</a:t>
            </a:r>
          </a:p>
          <a:p>
            <a:r>
              <a:rPr lang="en-US" dirty="0"/>
              <a:t>What approaches are you taking now to tardies, how might these suggestions help you work?</a:t>
            </a:r>
          </a:p>
        </p:txBody>
      </p:sp>
    </p:spTree>
    <p:extLst>
      <p:ext uri="{BB962C8B-B14F-4D97-AF65-F5344CB8AC3E}">
        <p14:creationId xmlns:p14="http://schemas.microsoft.com/office/powerpoint/2010/main" val="37512102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1D5E9-EB5F-87B2-DE5C-C96034853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Preparing Your 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72B5E-85B7-7DA4-A800-B5B7F34AF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Walt Disney – “unarticulated expectations are premeditated disappointments” </a:t>
            </a:r>
          </a:p>
        </p:txBody>
      </p:sp>
      <p:pic>
        <p:nvPicPr>
          <p:cNvPr id="5" name="Picture 4" descr="A person holding a stuffed animal&#10;&#10;Description automatically generated with medium confidence">
            <a:extLst>
              <a:ext uri="{FF2B5EF4-FFF2-40B4-BE49-F238E27FC236}">
                <a16:creationId xmlns:a16="http://schemas.microsoft.com/office/drawing/2014/main" id="{CE9BD61C-ECD5-BCA1-D72A-15CD92C7F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22218" y="2839168"/>
            <a:ext cx="6567055" cy="3653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0A9EAF-6271-D2A0-1B5F-ECE9809EAF28}"/>
              </a:ext>
            </a:extLst>
          </p:cNvPr>
          <p:cNvSpPr txBox="1"/>
          <p:nvPr/>
        </p:nvSpPr>
        <p:spPr>
          <a:xfrm>
            <a:off x="1122218" y="6608290"/>
            <a:ext cx="65670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historiadelosreyes.blogspot.com/2020/10/walt-disney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-nd/3.0/"/>
              </a:rPr>
              <a:t>CC BY-NC-ND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8426379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Syllabus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sz="half" idx="2"/>
          </p:nvPr>
        </p:nvSpPr>
        <p:spPr>
          <a:xfrm>
            <a:off x="384175" y="1600200"/>
            <a:ext cx="4040188" cy="3951288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/>
              <a:t> Goals</a:t>
            </a:r>
          </a:p>
          <a:p>
            <a:pPr>
              <a:defRPr/>
            </a:pPr>
            <a:r>
              <a:rPr lang="en-US" dirty="0"/>
              <a:t> Contact information </a:t>
            </a:r>
          </a:p>
          <a:p>
            <a:pPr>
              <a:defRPr/>
            </a:pPr>
            <a:r>
              <a:rPr lang="en-US" dirty="0"/>
              <a:t> </a:t>
            </a:r>
            <a:r>
              <a:rPr lang="en-US" b="1" dirty="0"/>
              <a:t>Success Traits</a:t>
            </a:r>
          </a:p>
          <a:p>
            <a:pPr>
              <a:defRPr/>
            </a:pPr>
            <a:r>
              <a:rPr lang="en-US" dirty="0"/>
              <a:t> </a:t>
            </a:r>
            <a:r>
              <a:rPr lang="en-US" b="1" dirty="0"/>
              <a:t>Rules/expectations</a:t>
            </a:r>
          </a:p>
          <a:p>
            <a:pPr>
              <a:defRPr/>
            </a:pPr>
            <a:r>
              <a:rPr lang="en-US" dirty="0"/>
              <a:t> Activities</a:t>
            </a:r>
          </a:p>
          <a:p>
            <a:pPr>
              <a:defRPr/>
            </a:pPr>
            <a:r>
              <a:rPr lang="en-US" dirty="0"/>
              <a:t> Grades/Status</a:t>
            </a:r>
          </a:p>
          <a:p>
            <a:pPr>
              <a:defRPr/>
            </a:pPr>
            <a:r>
              <a:rPr lang="en-US" dirty="0"/>
              <a:t> Procedures</a:t>
            </a:r>
          </a:p>
          <a:p>
            <a:pPr>
              <a:defRPr/>
            </a:pPr>
            <a:r>
              <a:rPr lang="en-US" dirty="0"/>
              <a:t> Entering</a:t>
            </a:r>
          </a:p>
          <a:p>
            <a:pPr>
              <a:defRPr/>
            </a:pPr>
            <a:r>
              <a:rPr lang="en-US" dirty="0"/>
              <a:t> Tardy/Absence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25604" name="Content Placeholder 5"/>
          <p:cNvSpPr>
            <a:spLocks noGrp="1"/>
          </p:cNvSpPr>
          <p:nvPr>
            <p:ph sz="quarter" idx="4"/>
          </p:nvPr>
        </p:nvSpPr>
        <p:spPr>
          <a:xfrm>
            <a:off x="4572002" y="1600200"/>
            <a:ext cx="4041775" cy="3951288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/>
              <a:t>Materials</a:t>
            </a:r>
          </a:p>
          <a:p>
            <a:pPr>
              <a:defRPr/>
            </a:pPr>
            <a:r>
              <a:rPr lang="en-US" dirty="0"/>
              <a:t>Assignments (returns)</a:t>
            </a:r>
          </a:p>
          <a:p>
            <a:pPr>
              <a:defRPr/>
            </a:pPr>
            <a:r>
              <a:rPr lang="en-US" dirty="0"/>
              <a:t>Due dates</a:t>
            </a:r>
          </a:p>
          <a:p>
            <a:pPr>
              <a:defRPr/>
            </a:pPr>
            <a:r>
              <a:rPr lang="en-US" dirty="0"/>
              <a:t>Late, missing work</a:t>
            </a:r>
          </a:p>
          <a:p>
            <a:pPr>
              <a:defRPr/>
            </a:pPr>
            <a:r>
              <a:rPr lang="en-US" dirty="0"/>
              <a:t>Communication</a:t>
            </a:r>
          </a:p>
          <a:p>
            <a:pPr>
              <a:defRPr/>
            </a:pPr>
            <a:r>
              <a:rPr lang="en-US" dirty="0"/>
              <a:t>Ending class</a:t>
            </a:r>
          </a:p>
          <a:p>
            <a:pPr>
              <a:defRPr/>
            </a:pPr>
            <a:r>
              <a:rPr lang="en-US" dirty="0"/>
              <a:t>Consequences</a:t>
            </a:r>
          </a:p>
          <a:p>
            <a:pPr>
              <a:defRPr/>
            </a:pPr>
            <a:r>
              <a:rPr lang="en-US" b="1" dirty="0"/>
              <a:t>Model projects</a:t>
            </a:r>
          </a:p>
          <a:p>
            <a:pPr>
              <a:defRPr/>
            </a:pPr>
            <a:r>
              <a:rPr lang="en-US" b="1" dirty="0"/>
              <a:t>Checklists</a:t>
            </a:r>
          </a:p>
        </p:txBody>
      </p:sp>
      <p:sp>
        <p:nvSpPr>
          <p:cNvPr id="28677" name="TextBox 6"/>
          <p:cNvSpPr txBox="1">
            <a:spLocks noChangeArrowheads="1"/>
          </p:cNvSpPr>
          <p:nvPr/>
        </p:nvSpPr>
        <p:spPr bwMode="auto">
          <a:xfrm>
            <a:off x="5486402" y="5410202"/>
            <a:ext cx="29321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 dirty="0"/>
              <a:t>Sprick (2006)/Shinn http://markshinn.org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2" y="5974730"/>
            <a:ext cx="7856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examples – </a:t>
            </a:r>
            <a:r>
              <a:rPr lang="en-US" dirty="0">
                <a:hlinkClick r:id="rId3"/>
              </a:rPr>
              <a:t>http://www.hankbohanon.net</a:t>
            </a:r>
            <a:r>
              <a:rPr lang="en-US" dirty="0"/>
              <a:t> (Resources page under “Teaching” </a:t>
            </a:r>
          </a:p>
          <a:p>
            <a:r>
              <a:rPr lang="en-US" dirty="0"/>
              <a:t>Sample first days of school for high school teacher)</a:t>
            </a:r>
          </a:p>
        </p:txBody>
      </p:sp>
    </p:spTree>
    <p:extLst>
      <p:ext uri="{BB962C8B-B14F-4D97-AF65-F5344CB8AC3E}">
        <p14:creationId xmlns:p14="http://schemas.microsoft.com/office/powerpoint/2010/main" val="30992325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F7260-EF14-F9D2-4706-5386F9E93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on 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446C5-31FC-FA20-CD6E-5BA176CFD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367420" cy="4351338"/>
          </a:xfrm>
        </p:spPr>
        <p:txBody>
          <a:bodyPr/>
          <a:lstStyle/>
          <a:p>
            <a:r>
              <a:rPr lang="en-US" dirty="0"/>
              <a:t>What are the things you, or your teachers, repeat daily for students?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See Table 12.5 and example, p. 20 – how much agreement does your school have on these key ideas?</a:t>
            </a:r>
          </a:p>
        </p:txBody>
      </p:sp>
      <p:pic>
        <p:nvPicPr>
          <p:cNvPr id="5" name="Picture 4" descr="Picture of a syllbus">
            <a:extLst>
              <a:ext uri="{FF2B5EF4-FFF2-40B4-BE49-F238E27FC236}">
                <a16:creationId xmlns:a16="http://schemas.microsoft.com/office/drawing/2014/main" id="{B6185E39-84E8-F80E-A16D-3406B90C3F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018014" y="1840375"/>
            <a:ext cx="3497336" cy="45256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D278FE-F2DE-BFE0-836B-6378DB1B1BB2}"/>
              </a:ext>
            </a:extLst>
          </p:cNvPr>
          <p:cNvSpPr txBox="1"/>
          <p:nvPr/>
        </p:nvSpPr>
        <p:spPr>
          <a:xfrm>
            <a:off x="6215270" y="6986462"/>
            <a:ext cx="1231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hlmth20winter.commons.gc.cuny.edu/syllabus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-sa/3.0/"/>
              </a:rPr>
              <a:t>CC BY-SA-NC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8572040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409D2-38EF-EE42-8431-CBAC849DF9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002" y="1469369"/>
            <a:ext cx="7772400" cy="2387600"/>
          </a:xfrm>
        </p:spPr>
        <p:txBody>
          <a:bodyPr>
            <a:normAutofit/>
          </a:bodyPr>
          <a:lstStyle/>
          <a:p>
            <a:r>
              <a:rPr lang="en-US" sz="4400" i="1" dirty="0"/>
              <a:t>Chapter 13: Defining Norms to Build Community</a:t>
            </a:r>
          </a:p>
        </p:txBody>
      </p:sp>
    </p:spTree>
    <p:extLst>
      <p:ext uri="{BB962C8B-B14F-4D97-AF65-F5344CB8AC3E}">
        <p14:creationId xmlns:p14="http://schemas.microsoft.com/office/powerpoint/2010/main" val="28128304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Learning through punishment - Zappos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1676402"/>
            <a:ext cx="3194050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4305302"/>
            <a:ext cx="30480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648202" y="1628775"/>
            <a:ext cx="3698875" cy="4953000"/>
            <a:chOff x="4648200" y="1629198"/>
            <a:chExt cx="3698954" cy="4952575"/>
          </a:xfrm>
        </p:grpSpPr>
        <p:pic>
          <p:nvPicPr>
            <p:cNvPr id="114694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021389" y="2256009"/>
              <a:ext cx="4952575" cy="3698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5638821" y="5743645"/>
              <a:ext cx="1524033" cy="55240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202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FD23F0C0-E8A0-E948-9AC9-5B81B14643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dirty="0">
                <a:ea typeface="ＭＳ Ｐゴシック" panose="020B0600070205080204" pitchFamily="34" charset="-128"/>
              </a:rPr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1A802-3D33-E14F-93D6-4BCDFB7D6F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Joshua Reed</a:t>
            </a:r>
          </a:p>
          <a:p>
            <a:r>
              <a:rPr lang="en-US" dirty="0"/>
              <a:t>Leadership Team</a:t>
            </a:r>
          </a:p>
          <a:p>
            <a:r>
              <a:rPr lang="en-US" dirty="0"/>
              <a:t>Valier School District</a:t>
            </a:r>
          </a:p>
          <a:p>
            <a:r>
              <a:rPr lang="en-US" dirty="0"/>
              <a:t>Montana MTSS </a:t>
            </a:r>
          </a:p>
          <a:p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B2B088-7ECD-E4CE-1251-949A708F8A1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60009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09011-BEBE-883B-A81B-AD01865D8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Teaching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82E2E-6BAF-B6D0-AC61-522028ADC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Includes behavioral, social, academic skills</a:t>
            </a:r>
          </a:p>
          <a:p>
            <a:r>
              <a:rPr lang="en-US" dirty="0"/>
              <a:t>Fewer defiance and drug-related discipline problems (Molloy et al., 2013)</a:t>
            </a:r>
          </a:p>
          <a:p>
            <a:r>
              <a:rPr lang="en-US" dirty="0"/>
              <a:t>Improved development and course grades (Farrington et al., 2012)</a:t>
            </a:r>
          </a:p>
          <a:p>
            <a:endParaRPr lang="en-US" dirty="0"/>
          </a:p>
        </p:txBody>
      </p:sp>
      <p:pic>
        <p:nvPicPr>
          <p:cNvPr id="5" name="Picture 4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4F66CE02-ABDA-17F9-9058-FE19CD822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572002" y="3866873"/>
            <a:ext cx="4346713" cy="24450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005E4D-7EB3-B554-D709-4BE345B0E50F}"/>
              </a:ext>
            </a:extLst>
          </p:cNvPr>
          <p:cNvSpPr txBox="1"/>
          <p:nvPr/>
        </p:nvSpPr>
        <p:spPr>
          <a:xfrm>
            <a:off x="4572002" y="6441143"/>
            <a:ext cx="43467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www.flickr.com/photos/peigov/30122511626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nc-nd/3.0/"/>
              </a:rPr>
              <a:t>CC BY-NC-ND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1615660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oter Placeholder 4"/>
          <p:cNvSpPr txBox="1">
            <a:spLocks noGrp="1"/>
          </p:cNvSpPr>
          <p:nvPr/>
        </p:nvSpPr>
        <p:spPr bwMode="auto">
          <a:xfrm>
            <a:off x="1295400" y="59436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 dirty="0"/>
              <a:t>See lesson- Blank!! Possible Example Teaching Story 1 or Pre-Teaching</a:t>
            </a:r>
          </a:p>
          <a:p>
            <a:pPr algn="ctr"/>
            <a:r>
              <a:rPr lang="en-US" sz="1400" dirty="0"/>
              <a:t>Student example from football</a:t>
            </a: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415409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Teaching Expectations</a:t>
            </a:r>
            <a:endParaRPr lang="en-US" dirty="0"/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181600" y="2075378"/>
            <a:ext cx="3873500" cy="435768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u="sng" dirty="0"/>
              <a:t>Examples</a:t>
            </a: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Syllabus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Posters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Booster sessions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Pre-correct/remind</a:t>
            </a:r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552450" y="1905000"/>
            <a:ext cx="4038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3200" u="sng" dirty="0"/>
              <a:t>Examples</a:t>
            </a:r>
            <a:endParaRPr lang="en-US" sz="32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dirty="0"/>
              <a:t>Staff orientation meetings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dirty="0"/>
              <a:t>Handbooks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dirty="0"/>
              <a:t>Lesson plans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dirty="0"/>
              <a:t>Videos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3200" dirty="0"/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6248402" y="6248400"/>
            <a:ext cx="26874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Fruita Monument Example</a:t>
            </a:r>
          </a:p>
        </p:txBody>
      </p:sp>
    </p:spTree>
    <p:extLst>
      <p:ext uri="{BB962C8B-B14F-4D97-AF65-F5344CB8AC3E}">
        <p14:creationId xmlns:p14="http://schemas.microsoft.com/office/powerpoint/2010/main" val="276164565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Expectations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3-5</a:t>
            </a:r>
          </a:p>
          <a:p>
            <a:r>
              <a:rPr lang="en-US" dirty="0"/>
              <a:t>General </a:t>
            </a:r>
          </a:p>
          <a:p>
            <a:r>
              <a:rPr lang="en-US" dirty="0"/>
              <a:t>Positively stated</a:t>
            </a:r>
          </a:p>
          <a:p>
            <a:r>
              <a:rPr lang="en-US" dirty="0"/>
              <a:t> Use an acronym if possible</a:t>
            </a:r>
          </a:p>
          <a:p>
            <a:pPr lvl="1"/>
            <a:r>
              <a:rPr lang="en-US" dirty="0"/>
              <a:t>Respectful, Appropriate, Determined (RAD)</a:t>
            </a:r>
          </a:p>
          <a:p>
            <a:r>
              <a:rPr lang="en-US" dirty="0"/>
              <a:t>Connect to school mascot if possible</a:t>
            </a:r>
          </a:p>
          <a:p>
            <a:r>
              <a:rPr lang="en-US" dirty="0"/>
              <a:t>Academic and whole child standards</a:t>
            </a:r>
          </a:p>
          <a:p>
            <a:r>
              <a:rPr lang="en-US" dirty="0"/>
              <a:t>Align with school mission and vision</a:t>
            </a:r>
          </a:p>
        </p:txBody>
      </p:sp>
      <p:pic>
        <p:nvPicPr>
          <p:cNvPr id="5" name="Picture 4" descr="Thumbs up">
            <a:extLst>
              <a:ext uri="{FF2B5EF4-FFF2-40B4-BE49-F238E27FC236}">
                <a16:creationId xmlns:a16="http://schemas.microsoft.com/office/drawing/2014/main" id="{525F49C8-54FF-C444-C19A-76544B15D0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52" y="1485348"/>
            <a:ext cx="2915478" cy="194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614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tephen\AppData\Local\Microsoft\Windows\Temporary Internet Files\Content.IE5\PZBLJGWS\MPj04278100000[1].jpg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42000"/>
          </a:blip>
          <a:srcRect/>
          <a:stretch>
            <a:fillRect/>
          </a:stretch>
        </p:blipFill>
        <p:spPr bwMode="auto">
          <a:xfrm>
            <a:off x="-38420" y="28576"/>
            <a:ext cx="9182420" cy="6829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5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Placeholder 9" descr="Spring 2011 029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l="1347" r="1347"/>
          <a:stretch>
            <a:fillRect/>
          </a:stretch>
        </p:blipFill>
        <p:spPr>
          <a:solidFill>
            <a:srgbClr val="000000"/>
          </a:solidFill>
          <a:ln w="444500" cap="sq">
            <a:solidFill>
              <a:srgbClr val="000000"/>
            </a:solidFill>
            <a:miter lim="800000"/>
            <a:headEnd/>
            <a:tailEnd/>
          </a:ln>
          <a:effectLst>
            <a:outerShdw blurRad="254000" dist="190500" dir="2700000" sy="89999" algn="bl" rotWithShape="0">
              <a:srgbClr val="000000">
                <a:alpha val="39999"/>
              </a:srgbClr>
            </a:outerShdw>
          </a:effectLst>
        </p:spPr>
      </p:pic>
      <p:sp>
        <p:nvSpPr>
          <p:cNvPr id="8" name="Subtitle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2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rint MT Shadow" pitchFamily="82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sz="2800" dirty="0">
              <a:latin typeface="Georgia" pitchFamily="18" charset="0"/>
            </a:endParaRPr>
          </a:p>
        </p:txBody>
      </p:sp>
      <p:sp>
        <p:nvSpPr>
          <p:cNvPr id="13318" name="Rectangle 4"/>
          <p:cNvSpPr>
            <a:spLocks noChangeArrowheads="1"/>
          </p:cNvSpPr>
          <p:nvPr/>
        </p:nvSpPr>
        <p:spPr bwMode="auto">
          <a:xfrm>
            <a:off x="1143000" y="2133600"/>
            <a:ext cx="6781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 sz="4800" dirty="0"/>
          </a:p>
          <a:p>
            <a:pPr algn="ctr"/>
            <a:r>
              <a:rPr lang="en-US" sz="4800" dirty="0">
                <a:solidFill>
                  <a:srgbClr val="FF0000"/>
                </a:solidFill>
              </a:rPr>
              <a:t> </a:t>
            </a:r>
            <a:endParaRPr lang="en-US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5715000" y="381002"/>
            <a:ext cx="2008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Shawnee Mission Schools, KS</a:t>
            </a:r>
          </a:p>
        </p:txBody>
      </p:sp>
    </p:spTree>
    <p:extLst>
      <p:ext uri="{BB962C8B-B14F-4D97-AF65-F5344CB8AC3E}">
        <p14:creationId xmlns:p14="http://schemas.microsoft.com/office/powerpoint/2010/main" val="1479447741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EBCDF8-A54B-E9DF-B168-D17F273B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Expectations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165DE4-9C06-5027-986C-4CEAD103F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8231"/>
            <a:ext cx="7886700" cy="4351338"/>
          </a:xfrm>
        </p:spPr>
        <p:txBody>
          <a:bodyPr/>
          <a:lstStyle/>
          <a:p>
            <a:r>
              <a:rPr lang="en-US" dirty="0"/>
              <a:t>Include your whole community</a:t>
            </a:r>
          </a:p>
          <a:p>
            <a:r>
              <a:rPr lang="en-US" dirty="0"/>
              <a:t>Schoolwide Expectations Survey for Specific Settings </a:t>
            </a:r>
            <a:r>
              <a:rPr lang="en-US" dirty="0">
                <a:hlinkClick r:id="rId2"/>
              </a:rPr>
              <a:t>https://ci3t.org/pdf/SESSS.pdf</a:t>
            </a:r>
            <a:endParaRPr lang="en-US" dirty="0"/>
          </a:p>
          <a:p>
            <a:r>
              <a:rPr lang="en-US" dirty="0"/>
              <a:t>60% = respect, responsibility, and safety (Lynass, et al., 2012) </a:t>
            </a:r>
          </a:p>
          <a:p>
            <a:r>
              <a:rPr lang="en-US" dirty="0"/>
              <a:t>See the example from p. 23-25, why were these included?</a:t>
            </a:r>
          </a:p>
        </p:txBody>
      </p:sp>
      <p:pic>
        <p:nvPicPr>
          <p:cNvPr id="8" name="Picture 7" descr="A group of people outside&#10;&#10;Description automatically generated with medium confidence">
            <a:extLst>
              <a:ext uri="{FF2B5EF4-FFF2-40B4-BE49-F238E27FC236}">
                <a16:creationId xmlns:a16="http://schemas.microsoft.com/office/drawing/2014/main" id="{22FA921C-A257-FD94-8409-C261C849B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06557" y="4574891"/>
            <a:ext cx="6930886" cy="22277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882088-2945-CDF3-DAA8-F5260872818C}"/>
              </a:ext>
            </a:extLst>
          </p:cNvPr>
          <p:cNvSpPr txBox="1"/>
          <p:nvPr/>
        </p:nvSpPr>
        <p:spPr>
          <a:xfrm>
            <a:off x="0" y="6753875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courses.lumenlearning.com/suny-wcc-collegesuccess2/chapter/welcome-your-first-year-seminar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6591765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89045-EACB-4F92-8BDD-869A4C336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00" y="1070713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Standards and Lynchpin Skills – See P. 28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64D52-AE26-4D74-9A5F-CCA7E6CD86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 </a:t>
            </a:r>
          </a:p>
          <a:p>
            <a:pPr marL="85725"/>
            <a:r>
              <a:rPr lang="en-US" dirty="0"/>
              <a:t>Skills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BF9B4-82DB-4A50-B0F6-0FB8D527A03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29842" y="2524530"/>
            <a:ext cx="3868340" cy="3684588"/>
          </a:xfrm>
        </p:spPr>
        <p:txBody>
          <a:bodyPr>
            <a:normAutofit/>
          </a:bodyPr>
          <a:lstStyle/>
          <a:p>
            <a:r>
              <a:rPr lang="en-US" dirty="0"/>
              <a:t>How to work cooperatively with peers </a:t>
            </a:r>
          </a:p>
          <a:p>
            <a:r>
              <a:rPr lang="en-US" dirty="0"/>
              <a:t>How to be respectful of people from various backgrounds</a:t>
            </a:r>
          </a:p>
          <a:p>
            <a:endParaRPr lang="en-US" sz="1350" dirty="0"/>
          </a:p>
          <a:p>
            <a:pPr marL="57150" indent="0">
              <a:buNone/>
            </a:pPr>
            <a:endParaRPr lang="en-US" sz="1350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A8B04D-DA13-4026-B5F4-2943163AAA78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4645822" y="1902071"/>
            <a:ext cx="3887391" cy="8239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NE ELA: Comprehension and Collaboration  (</a:t>
            </a:r>
            <a:r>
              <a:rPr lang="en-US" dirty="0">
                <a:hlinkClick r:id="rId3"/>
              </a:rPr>
              <a:t>link</a:t>
            </a:r>
            <a:r>
              <a:rPr lang="en-US" dirty="0"/>
              <a:t>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70C8031-9E89-4EC1-B758-1688A66F5CB0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4724711" y="2864482"/>
            <a:ext cx="3887391" cy="3684588"/>
          </a:xfrm>
        </p:spPr>
        <p:txBody>
          <a:bodyPr>
            <a:normAutofit fontScale="92500"/>
          </a:bodyPr>
          <a:lstStyle/>
          <a:p>
            <a:r>
              <a:rPr lang="en-US" dirty="0"/>
              <a:t>LA.12.SL.1 Communicate effectively and appropriately in collaborative activities for a variety of tasks, purposes, and audiences to express ideas, share knowledge, and generate new understandings.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2003D5-145D-4E24-80C8-DD4F6A079A2B}"/>
              </a:ext>
            </a:extLst>
          </p:cNvPr>
          <p:cNvSpPr txBox="1"/>
          <p:nvPr/>
        </p:nvSpPr>
        <p:spPr>
          <a:xfrm>
            <a:off x="1099947" y="6410572"/>
            <a:ext cx="4418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Link to Oklahoma State Learning Standards: </a:t>
            </a:r>
            <a:r>
              <a:rPr lang="en-US" sz="600" dirty="0">
                <a:hlinkClick r:id="rId4"/>
              </a:rPr>
              <a:t>https://sde.ok.gov/sites/ok.gov.sde/files/documents/files/OAS-ELA-Final%20Version_0.pdf</a:t>
            </a:r>
            <a:endParaRPr lang="en-US" sz="600" dirty="0"/>
          </a:p>
          <a:p>
            <a:r>
              <a:rPr lang="en-US" sz="600" dirty="0"/>
              <a:t>Image from: </a:t>
            </a:r>
            <a:r>
              <a:rPr lang="en-US" sz="600" dirty="0">
                <a:hlinkClick r:id="rId5"/>
              </a:rPr>
              <a:t>https://commons.wikimedia.org/wiki/File:Lynch-pin.jpg</a:t>
            </a:r>
            <a:r>
              <a:rPr lang="en-US" sz="6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3B93C1-FC2C-43E0-8050-23C22DB48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498" y="5077676"/>
            <a:ext cx="1266804" cy="111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523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2" name="Object 2"/>
          <p:cNvGraphicFramePr>
            <a:graphicFrameLocks noChangeAspect="1"/>
          </p:cNvGraphicFramePr>
          <p:nvPr/>
        </p:nvGraphicFramePr>
        <p:xfrm>
          <a:off x="533400" y="457202"/>
          <a:ext cx="8299450" cy="5903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9458325" imgH="6733984" progId="Excel.Sheet.12">
                  <p:embed/>
                </p:oleObj>
              </mc:Choice>
              <mc:Fallback>
                <p:oleObj name="Worksheet" r:id="rId3" imgW="9458325" imgH="6733984" progId="Excel.Sheet.12">
                  <p:embed/>
                  <p:pic>
                    <p:nvPicPr>
                      <p:cNvPr id="563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7202"/>
                        <a:ext cx="8299450" cy="5903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47800" y="6553202"/>
            <a:ext cx="48045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CPS Matrix Aligned with Common  Core Standards – See http://www.hankbohanon.net</a:t>
            </a:r>
          </a:p>
        </p:txBody>
      </p:sp>
      <p:sp>
        <p:nvSpPr>
          <p:cNvPr id="4" name="Left Arrow 3"/>
          <p:cNvSpPr/>
          <p:nvPr/>
        </p:nvSpPr>
        <p:spPr>
          <a:xfrm>
            <a:off x="3200400" y="5609510"/>
            <a:ext cx="4267200" cy="106680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How could you align your standards?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5BE7A2-FA38-F523-D965-EF9903340787}"/>
              </a:ext>
            </a:extLst>
          </p:cNvPr>
          <p:cNvSpPr txBox="1"/>
          <p:nvPr/>
        </p:nvSpPr>
        <p:spPr>
          <a:xfrm>
            <a:off x="2671763" y="28186"/>
            <a:ext cx="308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p. 30</a:t>
            </a:r>
          </a:p>
        </p:txBody>
      </p:sp>
    </p:spTree>
    <p:extLst>
      <p:ext uri="{BB962C8B-B14F-4D97-AF65-F5344CB8AC3E}">
        <p14:creationId xmlns:p14="http://schemas.microsoft.com/office/powerpoint/2010/main" val="22769540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68" y="811212"/>
            <a:ext cx="7888288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TextBox 4"/>
          <p:cNvSpPr txBox="1">
            <a:spLocks noChangeArrowheads="1"/>
          </p:cNvSpPr>
          <p:nvPr/>
        </p:nvSpPr>
        <p:spPr bwMode="auto">
          <a:xfrm>
            <a:off x="6858000" y="5867402"/>
            <a:ext cx="13112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00"/>
                </a:solidFill>
                <a:latin typeface="Calibri" pitchFamily="34" charset="0"/>
              </a:rPr>
              <a:t>Newcomer (2009)</a:t>
            </a:r>
          </a:p>
        </p:txBody>
      </p:sp>
      <p:sp>
        <p:nvSpPr>
          <p:cNvPr id="118788" name="Title 5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altLang="en-US" dirty="0"/>
              <a:t>Sample Classroom Matrix</a:t>
            </a:r>
          </a:p>
        </p:txBody>
      </p:sp>
      <p:sp>
        <p:nvSpPr>
          <p:cNvPr id="118789" name="TextBox 4"/>
          <p:cNvSpPr txBox="1">
            <a:spLocks noChangeArrowheads="1"/>
          </p:cNvSpPr>
          <p:nvPr/>
        </p:nvSpPr>
        <p:spPr bwMode="auto">
          <a:xfrm>
            <a:off x="1371602" y="6248400"/>
            <a:ext cx="51046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Calibri" pitchFamily="34" charset="0"/>
              </a:rPr>
              <a:t>Which of these behaviors would you like to address?</a:t>
            </a:r>
          </a:p>
        </p:txBody>
      </p:sp>
    </p:spTree>
    <p:extLst>
      <p:ext uri="{BB962C8B-B14F-4D97-AF65-F5344CB8AC3E}">
        <p14:creationId xmlns:p14="http://schemas.microsoft.com/office/powerpoint/2010/main" val="22605039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EBCDF8-A54B-E9DF-B168-D17F273B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Expectations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165DE4-9C06-5027-986C-4CEAD103F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43341"/>
            <a:ext cx="7886700" cy="4351338"/>
          </a:xfrm>
        </p:spPr>
        <p:txBody>
          <a:bodyPr>
            <a:normAutofit/>
          </a:bodyPr>
          <a:lstStyle/>
          <a:p>
            <a:r>
              <a:rPr lang="en-US" sz="2800" dirty="0"/>
              <a:t>Schoolwide Expectations Survey for Specific Settings (</a:t>
            </a:r>
            <a:r>
              <a:rPr lang="en-US" sz="2800" dirty="0">
                <a:hlinkClick r:id="rId2"/>
              </a:rPr>
              <a:t>link</a:t>
            </a:r>
            <a:r>
              <a:rPr lang="en-US" sz="2800" dirty="0"/>
              <a:t>)</a:t>
            </a:r>
          </a:p>
          <a:p>
            <a:r>
              <a:rPr lang="en-US" sz="2800" dirty="0"/>
              <a:t>60% = respect, responsibility, and safety (Lynass, et al., 2012) </a:t>
            </a:r>
          </a:p>
          <a:p>
            <a:r>
              <a:rPr lang="en-US" sz="2800" dirty="0"/>
              <a:t>Share expectations (</a:t>
            </a:r>
            <a:r>
              <a:rPr lang="en-US" sz="2800" dirty="0">
                <a:hlinkClick r:id="rId3"/>
              </a:rPr>
              <a:t>link</a:t>
            </a:r>
            <a:r>
              <a:rPr lang="en-US" sz="2800" dirty="0"/>
              <a:t>) or complete Table 13.2 in Handbook, P. 29</a:t>
            </a:r>
          </a:p>
          <a:p>
            <a:r>
              <a:rPr lang="en-US" sz="2800" dirty="0"/>
              <a:t>Add next steps to action plan</a:t>
            </a:r>
          </a:p>
        </p:txBody>
      </p:sp>
      <p:pic>
        <p:nvPicPr>
          <p:cNvPr id="8" name="Picture 7" descr="A group of people outside&#10;&#10;Description automatically generated with medium confidence">
            <a:extLst>
              <a:ext uri="{FF2B5EF4-FFF2-40B4-BE49-F238E27FC236}">
                <a16:creationId xmlns:a16="http://schemas.microsoft.com/office/drawing/2014/main" id="{22FA921C-A257-FD94-8409-C261C849B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06557" y="4586050"/>
            <a:ext cx="6930886" cy="22277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882088-2945-CDF3-DAA8-F5260872818C}"/>
              </a:ext>
            </a:extLst>
          </p:cNvPr>
          <p:cNvSpPr txBox="1"/>
          <p:nvPr/>
        </p:nvSpPr>
        <p:spPr>
          <a:xfrm>
            <a:off x="0" y="6753875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5" tooltip="https://courses.lumenlearning.com/suny-wcc-collegesuccess2/chapter/welcome-your-first-year-seminar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6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1449072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74B2F-5715-C3DF-21FF-58CA76EF0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7EA92-4843-55BE-5BEA-ECCADFDA6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the example Matrix on p. 30</a:t>
            </a:r>
          </a:p>
          <a:p>
            <a:r>
              <a:rPr lang="en-US" dirty="0"/>
              <a:t> Using the MT ELA Standards, align one cell of the matrix with a standard see p. 28</a:t>
            </a:r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6635F382-2DEC-9B0F-3575-4BD3B6773C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55875" y="3443823"/>
          <a:ext cx="4032250" cy="2868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458325" imgH="6733984" progId="Excel.Sheet.12">
                  <p:embed/>
                </p:oleObj>
              </mc:Choice>
              <mc:Fallback>
                <p:oleObj name="Worksheet" r:id="rId2" imgW="9458325" imgH="6733984" progId="Excel.Sheet.12">
                  <p:embed/>
                  <p:pic>
                    <p:nvPicPr>
                      <p:cNvPr id="4" name="Object 2">
                        <a:extLst>
                          <a:ext uri="{FF2B5EF4-FFF2-40B4-BE49-F238E27FC236}">
                            <a16:creationId xmlns:a16="http://schemas.microsoft.com/office/drawing/2014/main" id="{6635F382-2DEC-9B0F-3575-4BD3B6773C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3443823"/>
                        <a:ext cx="4032250" cy="28680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5594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B93A3165-7D4D-C344-9D6E-7F22D13EF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PowerPoint's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81586AC6-937F-614D-9E57-AA55AB1E9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2"/>
            <a:ext cx="8229600" cy="4525963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Enduring Understanding: 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Students typically struggle in </a:t>
            </a:r>
            <a:r>
              <a:rPr lang="en-US" altLang="en-US" b="1" dirty="0">
                <a:ea typeface="ＭＳ Ｐゴシック" panose="020B0600070205080204" pitchFamily="34" charset="-128"/>
              </a:rPr>
              <a:t>three areas of learning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Strategies can </a:t>
            </a:r>
            <a:r>
              <a:rPr lang="en-US" altLang="en-US" b="1" dirty="0">
                <a:ea typeface="ＭＳ Ｐゴシック" panose="020B0600070205080204" pitchFamily="34" charset="-128"/>
              </a:rPr>
              <a:t>prevent</a:t>
            </a:r>
            <a:r>
              <a:rPr lang="en-US" altLang="en-US" dirty="0">
                <a:ea typeface="ＭＳ Ｐゴシック" panose="020B0600070205080204" pitchFamily="34" charset="-128"/>
              </a:rPr>
              <a:t> some problems related to student learning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These strategies can be </a:t>
            </a:r>
            <a:r>
              <a:rPr lang="en-US" altLang="en-US" b="1" dirty="0">
                <a:ea typeface="ＭＳ Ｐゴシック" panose="020B0600070205080204" pitchFamily="34" charset="-128"/>
              </a:rPr>
              <a:t>embedded within the classroom setting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FontTx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9243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C879C-4C53-5FEB-8F59-74ABA23B5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Posting Expectations</a:t>
            </a:r>
          </a:p>
        </p:txBody>
      </p:sp>
      <p:pic>
        <p:nvPicPr>
          <p:cNvPr id="5" name="Content Placeholder 4" descr="A speed limit sign on a road">
            <a:extLst>
              <a:ext uri="{FF2B5EF4-FFF2-40B4-BE49-F238E27FC236}">
                <a16:creationId xmlns:a16="http://schemas.microsoft.com/office/drawing/2014/main" id="{147F23DC-E299-8D5F-D450-4009FEFFB7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179" y="1873771"/>
            <a:ext cx="6533685" cy="367456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237B9E-853E-993F-1C56-8F7E23AA4A71}"/>
              </a:ext>
            </a:extLst>
          </p:cNvPr>
          <p:cNvSpPr txBox="1"/>
          <p:nvPr/>
        </p:nvSpPr>
        <p:spPr>
          <a:xfrm flipH="1">
            <a:off x="1544735" y="6124392"/>
            <a:ext cx="62501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From https://www.denver7.com/traffic/driving-you-crazy/whats-driving-you-crazy-speed-limit-signs-with-fractions-really</a:t>
            </a:r>
          </a:p>
        </p:txBody>
      </p:sp>
    </p:spTree>
    <p:extLst>
      <p:ext uri="{BB962C8B-B14F-4D97-AF65-F5344CB8AC3E}">
        <p14:creationId xmlns:p14="http://schemas.microsoft.com/office/powerpoint/2010/main" val="14481548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D0A56-5590-E5E2-E926-6DC379937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Posting Big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1C51C-378A-F35A-950C-1D294A942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Large font</a:t>
            </a:r>
          </a:p>
          <a:p>
            <a:r>
              <a:rPr lang="en-US" dirty="0"/>
              <a:t>Focus on behaviors you want to see</a:t>
            </a:r>
          </a:p>
          <a:p>
            <a:pPr lvl="1"/>
            <a:r>
              <a:rPr lang="en-US" dirty="0"/>
              <a:t>"Employees must wash hands“</a:t>
            </a:r>
          </a:p>
          <a:p>
            <a:r>
              <a:rPr lang="en-US" dirty="0"/>
              <a:t>Keep the verbiage to a minimum</a:t>
            </a:r>
          </a:p>
          <a:p>
            <a:r>
              <a:rPr lang="en-US" dirty="0"/>
              <a:t>Consider height</a:t>
            </a:r>
          </a:p>
          <a:p>
            <a:r>
              <a:rPr lang="en-US" dirty="0"/>
              <a:t>Images and language culturally relevant </a:t>
            </a:r>
          </a:p>
          <a:p>
            <a:r>
              <a:rPr lang="en-US" dirty="0"/>
              <a:t>Must be taught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2222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 descr="003tors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95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00400" y="304803"/>
            <a:ext cx="55626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SULPHUR 9</a:t>
            </a:r>
            <a:r>
              <a:rPr lang="en-US" sz="3600" b="1" u="sng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GRADE - PBIS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3429001"/>
            <a:ext cx="28194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Posting</a:t>
            </a:r>
          </a:p>
        </p:txBody>
      </p:sp>
      <p:pic>
        <p:nvPicPr>
          <p:cNvPr id="63493" name="Picture 18" descr="March 2010 02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0"/>
            <a:ext cx="6019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2" y="5181603"/>
            <a:ext cx="2299027" cy="877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1" dirty="0">
                <a:latin typeface="Arial" charset="0"/>
                <a:cs typeface="Arial" pitchFamily="34" charset="0"/>
              </a:rPr>
              <a:t>CHUCK HANSEN, Principal</a:t>
            </a:r>
          </a:p>
          <a:p>
            <a:pPr algn="ctr">
              <a:defRPr/>
            </a:pPr>
            <a:r>
              <a:rPr lang="en-US" sz="1100" b="1" dirty="0">
                <a:latin typeface="Arial" charset="0"/>
                <a:cs typeface="Arial" pitchFamily="34" charset="0"/>
              </a:rPr>
              <a:t>AMY PALMER, Teacher</a:t>
            </a:r>
          </a:p>
          <a:p>
            <a:pPr algn="ctr">
              <a:defRPr/>
            </a:pPr>
            <a:r>
              <a:rPr 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rPr>
              <a:t>SULPHUR HIGH SCHOOL, LA</a:t>
            </a:r>
            <a:endParaRPr lang="en-US" sz="1100" b="1" dirty="0">
              <a:latin typeface="Arial" charset="0"/>
              <a:cs typeface="Arial" pitchFamily="34" charset="0"/>
            </a:endParaRPr>
          </a:p>
          <a:p>
            <a:pPr>
              <a:defRPr/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4367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Pictur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3" r="10197"/>
          <a:stretch>
            <a:fillRect/>
          </a:stretch>
        </p:blipFill>
        <p:spPr bwMode="auto">
          <a:xfrm>
            <a:off x="1625600" y="285752"/>
            <a:ext cx="5562600" cy="628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494552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Shawnee Mission North </a:t>
            </a:r>
            <a:br>
              <a:rPr lang="en-US" dirty="0"/>
            </a:br>
            <a:r>
              <a:rPr lang="en-US" dirty="0"/>
              <a:t>Football Jerseys</a:t>
            </a:r>
          </a:p>
        </p:txBody>
      </p:sp>
      <p:pic>
        <p:nvPicPr>
          <p:cNvPr id="4" name="Content Placeholder 3" descr="Football_OLN_OL20110909_0093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t="9404" b="9404"/>
          <a:stretch>
            <a:fillRect/>
          </a:stretch>
        </p:blipFill>
        <p:spPr/>
      </p:pic>
      <p:pic>
        <p:nvPicPr>
          <p:cNvPr id="9" name="Content Placeholder 8" descr="Football_OLN_OL20110909_0095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rcRect t="9404" b="9404"/>
          <a:stretch>
            <a:fillRect/>
          </a:stretch>
        </p:blipFill>
        <p:spPr/>
      </p:pic>
      <p:pic>
        <p:nvPicPr>
          <p:cNvPr id="11" name="Content Placeholder 10" descr="Football_OLN_OL20110909_0108.JPG"/>
          <p:cNvPicPr>
            <a:picLocks noGrp="1" noChangeAspect="1"/>
          </p:cNvPicPr>
          <p:nvPr>
            <p:ph sz="quarter" idx="3"/>
          </p:nvPr>
        </p:nvPicPr>
        <p:blipFill>
          <a:blip r:embed="rId5" cstate="print"/>
          <a:srcRect t="9375" b="9375"/>
          <a:stretch>
            <a:fillRect/>
          </a:stretch>
        </p:blipFill>
        <p:spPr/>
      </p:pic>
      <p:pic>
        <p:nvPicPr>
          <p:cNvPr id="12" name="Content Placeholder 11" descr="Football_OLN_OL20110909_0097.JPG"/>
          <p:cNvPicPr>
            <a:picLocks noGrp="1" noChangeAspect="1"/>
          </p:cNvPicPr>
          <p:nvPr>
            <p:ph sz="quarter" idx="4"/>
          </p:nvPr>
        </p:nvPicPr>
        <p:blipFill>
          <a:blip r:embed="rId6" cstate="print"/>
          <a:srcRect t="9375" b="93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28219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/>
          <p:cNvSpPr>
            <a:spLocks noGrp="1"/>
          </p:cNvSpPr>
          <p:nvPr>
            <p:ph sz="half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en-US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rint MT Shadow" pitchFamily="82" charset="0"/>
              <a:cs typeface="Times New Roman" pitchFamily="18" charset="0"/>
            </a:endParaRPr>
          </a:p>
          <a:p>
            <a:pPr>
              <a:defRPr/>
            </a:pPr>
            <a:endParaRPr lang="en-US" dirty="0">
              <a:latin typeface="Georgia" pitchFamily="18" charset="0"/>
            </a:endParaRPr>
          </a:p>
        </p:txBody>
      </p:sp>
      <p:pic>
        <p:nvPicPr>
          <p:cNvPr id="10" name="Content Placeholder 9" descr="Spring 2011 03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28600"/>
            <a:ext cx="4267200" cy="5791200"/>
          </a:xfrm>
        </p:spPr>
      </p:pic>
      <p:pic>
        <p:nvPicPr>
          <p:cNvPr id="49154" name="Picture 2" descr="\\HZFS01\Users\hzorr\My Pictures\Spring 2011\Spring 2011 0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14400"/>
            <a:ext cx="42306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1" name="TextBox 4"/>
          <p:cNvSpPr txBox="1">
            <a:spLocks noChangeArrowheads="1"/>
          </p:cNvSpPr>
          <p:nvPr/>
        </p:nvSpPr>
        <p:spPr bwMode="auto">
          <a:xfrm>
            <a:off x="5715000" y="381002"/>
            <a:ext cx="20081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00"/>
                </a:solidFill>
                <a:latin typeface="Calibri" pitchFamily="34" charset="0"/>
              </a:rPr>
              <a:t>Shawnee Mission Schools, KS</a:t>
            </a:r>
          </a:p>
        </p:txBody>
      </p:sp>
    </p:spTree>
    <p:extLst>
      <p:ext uri="{BB962C8B-B14F-4D97-AF65-F5344CB8AC3E}">
        <p14:creationId xmlns:p14="http://schemas.microsoft.com/office/powerpoint/2010/main" val="28206101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DB33D-EC9B-003F-7FE1-65B97036A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Posting Reflection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CD80C-96F8-06FC-56CE-9DBF08EE3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200402" cy="4351338"/>
          </a:xfrm>
        </p:spPr>
        <p:txBody>
          <a:bodyPr>
            <a:normAutofit/>
          </a:bodyPr>
          <a:lstStyle/>
          <a:p>
            <a:r>
              <a:rPr lang="en-US" sz="3200" dirty="0"/>
              <a:t>What expectations do you consistently need to prompt?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How could/do visual examples help?</a:t>
            </a:r>
          </a:p>
        </p:txBody>
      </p:sp>
      <p:pic>
        <p:nvPicPr>
          <p:cNvPr id="4" name="Picture 2" descr="picture of expectations">
            <a:extLst>
              <a:ext uri="{FF2B5EF4-FFF2-40B4-BE49-F238E27FC236}">
                <a16:creationId xmlns:a16="http://schemas.microsoft.com/office/drawing/2014/main" id="{35625C9A-0535-B923-6E4A-88B58F0D0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3" r="10197"/>
          <a:stretch>
            <a:fillRect/>
          </a:stretch>
        </p:blipFill>
        <p:spPr bwMode="auto">
          <a:xfrm>
            <a:off x="4943598" y="1825627"/>
            <a:ext cx="4200402" cy="474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0279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6B876-7397-1AEA-6353-CAA2D3D40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6FFB2-60C6-0D53-B996-B75D7F2D1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27" y="1858042"/>
            <a:ext cx="7886700" cy="4351338"/>
          </a:xfrm>
        </p:spPr>
        <p:txBody>
          <a:bodyPr/>
          <a:lstStyle/>
          <a:p>
            <a:pPr marL="0" indent="0">
              <a:spcBef>
                <a:spcPct val="20000"/>
              </a:spcBef>
              <a:buNone/>
            </a:pPr>
            <a:r>
              <a:rPr lang="en-US" sz="3600" dirty="0"/>
              <a:t>Key Elements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/>
              <a:t>Rationale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/>
              <a:t>Negative examples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/>
              <a:t>Positive examples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/>
              <a:t>Practice/Feedback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/>
              <a:t>Evaluate</a:t>
            </a:r>
          </a:p>
          <a:p>
            <a:endParaRPr lang="en-US" dirty="0"/>
          </a:p>
        </p:txBody>
      </p:sp>
      <p:pic>
        <p:nvPicPr>
          <p:cNvPr id="5" name="Picture 4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2FF3268A-ABE5-3CEF-9EAE-F5F4D4A22D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119397" y="1858042"/>
            <a:ext cx="4712874" cy="31419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FC9577-6A83-90FA-E6DE-7D7C665CE2C8}"/>
              </a:ext>
            </a:extLst>
          </p:cNvPr>
          <p:cNvSpPr txBox="1"/>
          <p:nvPr/>
        </p:nvSpPr>
        <p:spPr>
          <a:xfrm>
            <a:off x="7865744" y="5172635"/>
            <a:ext cx="9665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www.oist.jp/news-center/photos/classroom-language-teaching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/3.0/"/>
              </a:rPr>
              <a:t>CC BY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2431439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your staff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628652" y="1825625"/>
            <a:ext cx="4504459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/>
              <a:t>See the example lesson plan p. 31</a:t>
            </a:r>
            <a:endParaRPr lang="en-US" sz="3000" dirty="0">
              <a:hlinkClick r:id="rId3"/>
            </a:endParaRPr>
          </a:p>
          <a:p>
            <a:r>
              <a:rPr lang="en-US" sz="3000" dirty="0">
                <a:hlinkClick r:id="rId3"/>
              </a:rPr>
              <a:t>High School example (at two minutes)</a:t>
            </a:r>
          </a:p>
          <a:p>
            <a:r>
              <a:rPr lang="en-US" sz="3000" dirty="0">
                <a:hlinkClick r:id="rId4"/>
              </a:rPr>
              <a:t>Elementary Example </a:t>
            </a:r>
            <a:endParaRPr lang="en-US" sz="3000" dirty="0">
              <a:hlinkClick r:id="rId3"/>
            </a:endParaRPr>
          </a:p>
          <a:p>
            <a:endParaRPr lang="en-US" sz="3000" dirty="0"/>
          </a:p>
          <a:p>
            <a:r>
              <a:rPr lang="en-US" sz="3000" i="1" dirty="0"/>
              <a:t>What elements of teaching did you see?</a:t>
            </a:r>
          </a:p>
          <a:p>
            <a:pPr marL="0" indent="0">
              <a:buNone/>
            </a:pPr>
            <a:endParaRPr lang="en-US" sz="3000" dirty="0"/>
          </a:p>
          <a:p>
            <a:r>
              <a:rPr lang="en-US" sz="3000" i="1" dirty="0"/>
              <a:t> How long does it take to teach an expectation?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Picture of teacher teaching expectations - from https://vimeo.com/14818677">
            <a:extLst>
              <a:ext uri="{FF2B5EF4-FFF2-40B4-BE49-F238E27FC236}">
                <a16:creationId xmlns:a16="http://schemas.microsoft.com/office/drawing/2014/main" id="{D71029FA-6122-15B2-8DCC-CD045BD09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1770" y="2250932"/>
            <a:ext cx="3163580" cy="235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648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more plans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71652"/>
            <a:ext cx="7143750" cy="43513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4000" dirty="0"/>
              <a:t>Sample Lesson plans</a:t>
            </a:r>
          </a:p>
          <a:p>
            <a:pPr lvl="1"/>
            <a:r>
              <a:rPr lang="en-US" sz="4000" dirty="0">
                <a:hlinkClick r:id="rId3"/>
              </a:rPr>
              <a:t>http://www.hankbohanon.net</a:t>
            </a:r>
            <a:r>
              <a:rPr lang="en-US" sz="4000" dirty="0"/>
              <a:t> </a:t>
            </a:r>
          </a:p>
          <a:p>
            <a:r>
              <a:rPr lang="en-US" sz="4000" dirty="0"/>
              <a:t>More Video Examples</a:t>
            </a:r>
          </a:p>
          <a:p>
            <a:pPr lvl="1"/>
            <a:r>
              <a:rPr lang="en-US" dirty="0">
                <a:hlinkClick r:id="rId4"/>
              </a:rPr>
              <a:t>http://vimeo.com/groups/pbisvideos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2E1575-9D88-4202-42D2-F5C36DBF7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0621" y="4171228"/>
            <a:ext cx="2598524" cy="272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47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164D7675-6043-1C48-8ED6-F308A6151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Essential Questions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76B93C10-B00D-944C-8744-EF74CCBFF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46238"/>
            <a:ext cx="8229600" cy="45259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/>
              <a:t>What are the typical learning stages where students struggle?</a:t>
            </a:r>
          </a:p>
          <a:p>
            <a:pPr>
              <a:defRPr/>
            </a:pPr>
            <a:r>
              <a:rPr lang="en-US" sz="3200" dirty="0"/>
              <a:t>What tier-one strategies can prevent problem behaviors for students in the classroom?</a:t>
            </a:r>
          </a:p>
          <a:p>
            <a:pPr>
              <a:defRPr/>
            </a:pPr>
            <a:r>
              <a:rPr lang="en-US" sz="3200" dirty="0"/>
              <a:t>How can teachers embed at least one routine into their current classroom setting?</a:t>
            </a:r>
          </a:p>
        </p:txBody>
      </p:sp>
    </p:spTree>
    <p:extLst>
      <p:ext uri="{BB962C8B-B14F-4D97-AF65-F5344CB8AC3E}">
        <p14:creationId xmlns:p14="http://schemas.microsoft.com/office/powerpoint/2010/main" val="10039936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Acknowledgement </a:t>
            </a:r>
          </a:p>
        </p:txBody>
      </p:sp>
      <p:sp>
        <p:nvSpPr>
          <p:cNvPr id="3277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2" y="6019800"/>
            <a:ext cx="199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hlinkClick r:id="rId3"/>
              </a:rPr>
              <a:t>Cheerleading Video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04844790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Earned this bag on SW…</a:t>
            </a:r>
          </a:p>
        </p:txBody>
      </p:sp>
      <p:pic>
        <p:nvPicPr>
          <p:cNvPr id="33795" name="Content Placeholder 3" descr="IMAGE_0001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727303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Acknowledgement…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As part of schoolwide approach, can lead to improved performance  </a:t>
            </a:r>
          </a:p>
          <a:p>
            <a:pPr lvl="1"/>
            <a:r>
              <a:rPr lang="en-US" dirty="0"/>
              <a:t> </a:t>
            </a:r>
            <a:r>
              <a:rPr lang="en-US" sz="2800" dirty="0"/>
              <a:t>Improved attendance </a:t>
            </a:r>
            <a:r>
              <a:rPr lang="en-US" sz="1200" dirty="0"/>
              <a:t>(de Baca, Rinaldi, Billig, &amp; Kinnison, 1991). </a:t>
            </a:r>
          </a:p>
          <a:p>
            <a:pPr lvl="1"/>
            <a:r>
              <a:rPr lang="en-US" sz="2800" dirty="0"/>
              <a:t> Reductions in discipline problems </a:t>
            </a:r>
            <a:r>
              <a:rPr lang="en-US" sz="1200" dirty="0"/>
              <a:t>(Bohanon et al., 2012) </a:t>
            </a:r>
          </a:p>
          <a:p>
            <a:r>
              <a:rPr lang="en-US" dirty="0"/>
              <a:t> </a:t>
            </a:r>
            <a:r>
              <a:rPr lang="en-US" sz="3200" dirty="0"/>
              <a:t>Functional outcomes are important</a:t>
            </a:r>
          </a:p>
          <a:p>
            <a:pPr lvl="1"/>
            <a:r>
              <a:rPr lang="en-US" sz="2800" dirty="0"/>
              <a:t>Relevant curriculum</a:t>
            </a:r>
          </a:p>
          <a:p>
            <a:pPr lvl="1"/>
            <a:r>
              <a:rPr lang="en-US" sz="2800" dirty="0"/>
              <a:t>Social connection </a:t>
            </a:r>
            <a:r>
              <a:rPr lang="en-US" sz="1200" dirty="0"/>
              <a:t>(Dunlap,  Foster-Johnson, Clarke, Kern, &amp; Childs, 1995).</a:t>
            </a:r>
          </a:p>
        </p:txBody>
      </p:sp>
    </p:spTree>
    <p:extLst>
      <p:ext uri="{BB962C8B-B14F-4D97-AF65-F5344CB8AC3E}">
        <p14:creationId xmlns:p14="http://schemas.microsoft.com/office/powerpoint/2010/main" val="29873386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Advantages of Specific Praise</a:t>
            </a:r>
          </a:p>
        </p:txBody>
      </p:sp>
      <p:pic>
        <p:nvPicPr>
          <p:cNvPr id="4" name="Picture 3" descr="489407136_4cbb63a17a_m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981200"/>
            <a:ext cx="3683000" cy="2762250"/>
          </a:xfrm>
          <a:prstGeom prst="rect">
            <a:avLst/>
          </a:prstGeom>
        </p:spPr>
      </p:pic>
      <p:pic>
        <p:nvPicPr>
          <p:cNvPr id="5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2" y="1676400"/>
            <a:ext cx="3577509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2" y="4876802"/>
            <a:ext cx="4172361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Decreases in emotional </a:t>
            </a:r>
          </a:p>
          <a:p>
            <a:pPr algn="ctr"/>
            <a:r>
              <a:rPr lang="en-US" sz="3200" dirty="0"/>
              <a:t>exhaustion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5334000"/>
            <a:ext cx="274485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Higher efficacy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05002" y="6248400"/>
            <a:ext cx="5199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Reinke, W. M., Herman, K. C., &amp; Stormont, M. (2013).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6617732"/>
            <a:ext cx="13580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Photo by Josh Thompson</a:t>
            </a:r>
          </a:p>
        </p:txBody>
      </p:sp>
    </p:spTree>
    <p:extLst>
      <p:ext uri="{BB962C8B-B14F-4D97-AF65-F5344CB8AC3E}">
        <p14:creationId xmlns:p14="http://schemas.microsoft.com/office/powerpoint/2010/main" val="36637047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See examples of why this is important</a:t>
            </a:r>
          </a:p>
          <a:p>
            <a:pPr lvl="1"/>
            <a:r>
              <a:rPr lang="en-US" sz="2800" dirty="0"/>
              <a:t> One-page document “Acknowledging Students for Good Behaviors” p. 34</a:t>
            </a:r>
          </a:p>
          <a:p>
            <a:pPr lvl="1"/>
            <a:r>
              <a:rPr lang="en-US" sz="2800" dirty="0"/>
              <a:t>Page 35 – How could the principles from Japanese businesses apply to your school?  (</a:t>
            </a:r>
            <a:r>
              <a:rPr lang="en-US" sz="2800" dirty="0">
                <a:hlinkClick r:id="rId3"/>
              </a:rPr>
              <a:t>link</a:t>
            </a:r>
            <a:r>
              <a:rPr lang="en-US" sz="2800" dirty="0"/>
              <a:t>)</a:t>
            </a:r>
          </a:p>
          <a:p>
            <a:pPr marL="457200" lvl="1" indent="0">
              <a:buNone/>
            </a:pPr>
            <a:endParaRPr lang="en-US" i="1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701744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High Frequency</a:t>
            </a:r>
          </a:p>
        </p:txBody>
      </p:sp>
    </p:spTree>
    <p:extLst>
      <p:ext uri="{BB962C8B-B14F-4D97-AF65-F5344CB8AC3E}">
        <p14:creationId xmlns:p14="http://schemas.microsoft.com/office/powerpoint/2010/main" val="201743870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055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Buzzy Buck</a:t>
            </a:r>
            <a:endParaRPr lang="en-US" dirty="0"/>
          </a:p>
        </p:txBody>
      </p:sp>
      <p:pic>
        <p:nvPicPr>
          <p:cNvPr id="37891" name="Picture 3" descr="Picture5"/>
          <p:cNvPicPr>
            <a:picLocks noChangeAspect="1" noChangeArrowheads="1"/>
          </p:cNvPicPr>
          <p:nvPr/>
        </p:nvPicPr>
        <p:blipFill>
          <a:blip r:embed="rId3" cstate="print"/>
          <a:srcRect l="4108" r="2408" b="3568"/>
          <a:stretch>
            <a:fillRect/>
          </a:stretch>
        </p:blipFill>
        <p:spPr bwMode="auto">
          <a:xfrm>
            <a:off x="2463800" y="2116138"/>
            <a:ext cx="4191000" cy="253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1309589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38402"/>
            <a:ext cx="4572000" cy="263366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 defTabSz="914363">
              <a:lnSpc>
                <a:spcPct val="90000"/>
              </a:lnSpc>
              <a:defRPr/>
            </a:pPr>
            <a:r>
              <a:rPr lang="en-US" sz="5100" b="1" spc="-150" dirty="0">
                <a:ln w="3175"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rage" pitchFamily="18" charset="0"/>
                <a:cs typeface="Arial" charset="0"/>
              </a:rPr>
              <a:t>Teacher Rewards Program</a:t>
            </a: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5410200" y="1447802"/>
            <a:ext cx="3733800" cy="540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 dirty="0">
                <a:solidFill>
                  <a:srgbClr val="000000"/>
                </a:solidFill>
                <a:latin typeface="Calibri" pitchFamily="34" charset="0"/>
              </a:rPr>
              <a:t>  2 – Soft Drink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300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 dirty="0">
                <a:solidFill>
                  <a:srgbClr val="000000"/>
                </a:solidFill>
                <a:latin typeface="Calibri" pitchFamily="34" charset="0"/>
              </a:rPr>
              <a:t>  3 – Candy Bar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300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 dirty="0">
                <a:solidFill>
                  <a:srgbClr val="000000"/>
                </a:solidFill>
                <a:latin typeface="Calibri" pitchFamily="34" charset="0"/>
              </a:rPr>
              <a:t>  5 – Preferred Parking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300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 dirty="0">
                <a:solidFill>
                  <a:srgbClr val="000000"/>
                </a:solidFill>
                <a:latin typeface="Calibri" pitchFamily="34" charset="0"/>
              </a:rPr>
              <a:t>  8 – Free Lunch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300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 dirty="0">
                <a:solidFill>
                  <a:srgbClr val="000000"/>
                </a:solidFill>
                <a:latin typeface="Calibri" pitchFamily="34" charset="0"/>
              </a:rPr>
              <a:t>10 – No Bus Duty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300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 dirty="0">
                <a:solidFill>
                  <a:srgbClr val="000000"/>
                </a:solidFill>
                <a:latin typeface="Calibri" pitchFamily="34" charset="0"/>
              </a:rPr>
              <a:t>15 – No Morning or  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 dirty="0">
                <a:solidFill>
                  <a:srgbClr val="000000"/>
                </a:solidFill>
                <a:latin typeface="Calibri" pitchFamily="34" charset="0"/>
              </a:rPr>
              <a:t>        Lunch Duty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300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 dirty="0">
                <a:solidFill>
                  <a:srgbClr val="000000"/>
                </a:solidFill>
                <a:latin typeface="Calibri" pitchFamily="34" charset="0"/>
              </a:rPr>
              <a:t>20 – Extra Planning           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 dirty="0">
                <a:solidFill>
                  <a:srgbClr val="000000"/>
                </a:solidFill>
                <a:latin typeface="Calibri" pitchFamily="34" charset="0"/>
              </a:rPr>
              <a:t>        Period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5410202"/>
            <a:ext cx="43434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  <a:cs typeface="Arial" charset="0"/>
              </a:rPr>
              <a:t>Tonya Ryder, Assistant Principal</a:t>
            </a:r>
          </a:p>
          <a:p>
            <a:pPr algn="ctr"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  <a:cs typeface="Arial" charset="0"/>
              </a:rPr>
              <a:t>Selena Gomes, Graduation Coach / Teacher </a:t>
            </a:r>
          </a:p>
          <a:p>
            <a:pPr algn="ctr"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  <a:cs typeface="Arial" charset="0"/>
              </a:rPr>
              <a:t>Oberlin High School, LA</a:t>
            </a:r>
          </a:p>
          <a:p>
            <a:pPr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47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8" descr="March 2010 0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34202" y="5486400"/>
            <a:ext cx="2170113" cy="877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1" dirty="0">
                <a:solidFill>
                  <a:prstClr val="black"/>
                </a:solidFill>
                <a:latin typeface="Arial" charset="0"/>
              </a:rPr>
              <a:t>CHUCK HANSEN, Principal</a:t>
            </a:r>
          </a:p>
          <a:p>
            <a:pPr algn="ctr">
              <a:defRPr/>
            </a:pPr>
            <a:r>
              <a:rPr lang="en-US" sz="1100" b="1" dirty="0">
                <a:solidFill>
                  <a:prstClr val="black"/>
                </a:solidFill>
                <a:latin typeface="Arial" charset="0"/>
              </a:rPr>
              <a:t>AMY PALMER, Teacher</a:t>
            </a:r>
          </a:p>
          <a:p>
            <a:pPr algn="ctr">
              <a:defRPr/>
            </a:pPr>
            <a:r>
              <a:rPr lang="en-US" sz="11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SULPHUR HIGH SCHOOL, LA</a:t>
            </a:r>
            <a:endParaRPr lang="en-US" sz="1100" b="1" dirty="0">
              <a:solidFill>
                <a:prstClr val="black"/>
              </a:solidFill>
              <a:latin typeface="Arial" charset="0"/>
            </a:endParaRPr>
          </a:p>
          <a:p>
            <a:pPr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1007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" t="1163" r="4582" b="13815"/>
          <a:stretch>
            <a:fillRect/>
          </a:stretch>
        </p:blipFill>
        <p:spPr bwMode="auto">
          <a:xfrm>
            <a:off x="1511300" y="279400"/>
            <a:ext cx="609758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42833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409D2-38EF-EE42-8431-CBAC849DF9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en-US" sz="4400" i="1" dirty="0">
                <a:ea typeface="ＭＳ Ｐゴシック" panose="020B0600070205080204" pitchFamily="34" charset="-128"/>
              </a:rPr>
              <a:t>Where Do Students and Staff Currently Struggle?</a:t>
            </a:r>
            <a:endParaRPr lang="en-US" sz="4400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BB5BE1-665E-E545-A45A-46C6DDC06B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1285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FHS dep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" t="2299" r="4485" b="2299"/>
          <a:stretch>
            <a:fillRect/>
          </a:stretch>
        </p:blipFill>
        <p:spPr bwMode="auto">
          <a:xfrm>
            <a:off x="2222502" y="139700"/>
            <a:ext cx="4659313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969345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Intermediate</a:t>
            </a:r>
          </a:p>
        </p:txBody>
      </p:sp>
    </p:spTree>
    <p:extLst>
      <p:ext uri="{BB962C8B-B14F-4D97-AF65-F5344CB8AC3E}">
        <p14:creationId xmlns:p14="http://schemas.microsoft.com/office/powerpoint/2010/main" val="3301130602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14400"/>
            <a:ext cx="7170738" cy="540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Box 6"/>
          <p:cNvSpPr txBox="1">
            <a:spLocks noChangeArrowheads="1"/>
          </p:cNvSpPr>
          <p:nvPr/>
        </p:nvSpPr>
        <p:spPr bwMode="auto">
          <a:xfrm>
            <a:off x="1143000" y="6488115"/>
            <a:ext cx="5791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Timber Creek High School, FL,  JOHN WRIGHT, PRINCIPAL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9F38D3-3C72-2390-4AB4-A7B93FE2E960}"/>
              </a:ext>
            </a:extLst>
          </p:cNvPr>
          <p:cNvSpPr txBox="1"/>
          <p:nvPr/>
        </p:nvSpPr>
        <p:spPr>
          <a:xfrm>
            <a:off x="599660" y="168830"/>
            <a:ext cx="4956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Woodridge Example (</a:t>
            </a:r>
            <a:r>
              <a:rPr lang="en-US" dirty="0">
                <a:hlinkClick r:id="rId4"/>
              </a:rPr>
              <a:t>link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07567272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62" name="Object 2"/>
          <p:cNvGraphicFramePr>
            <a:graphicFrameLocks noChangeAspect="1"/>
          </p:cNvGraphicFramePr>
          <p:nvPr/>
        </p:nvGraphicFramePr>
        <p:xfrm>
          <a:off x="1812927" y="190500"/>
          <a:ext cx="5491163" cy="650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7231842" imgH="8578889" progId="Word.Document.8">
                  <p:embed/>
                </p:oleObj>
              </mc:Choice>
              <mc:Fallback>
                <p:oleObj name="Document" r:id="rId3" imgW="7231842" imgH="8578889" progId="Word.Document.8">
                  <p:embed/>
                  <p:pic>
                    <p:nvPicPr>
                      <p:cNvPr id="14336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2927" y="190500"/>
                        <a:ext cx="5491163" cy="650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70799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19100" y="274638"/>
            <a:ext cx="8229600" cy="1143000"/>
          </a:xfrm>
        </p:spPr>
        <p:txBody>
          <a:bodyPr/>
          <a:lstStyle/>
          <a:p>
            <a:r>
              <a:rPr lang="en-US" altLang="en-US" sz="4000" dirty="0"/>
              <a:t>Gold and Silver ID Cards</a:t>
            </a:r>
            <a:endParaRPr lang="en-US" altLang="en-US" dirty="0"/>
          </a:p>
        </p:txBody>
      </p:sp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1828800"/>
            <a:ext cx="4343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758559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Ron our Liaison</a:t>
            </a:r>
          </a:p>
        </p:txBody>
      </p:sp>
      <p:pic>
        <p:nvPicPr>
          <p:cNvPr id="87043" name="Content Placeholder 3" descr="IMG_08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3" y="1447803"/>
            <a:ext cx="4678363" cy="4494213"/>
          </a:xfrm>
        </p:spPr>
      </p:pic>
      <p:sp>
        <p:nvSpPr>
          <p:cNvPr id="87044" name="TextBox 4"/>
          <p:cNvSpPr txBox="1">
            <a:spLocks noChangeArrowheads="1"/>
          </p:cNvSpPr>
          <p:nvPr/>
        </p:nvSpPr>
        <p:spPr bwMode="auto">
          <a:xfrm>
            <a:off x="533403" y="6248403"/>
            <a:ext cx="65512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Jody Mimmack, PhD  Fruita Monument High School, CO                      </a:t>
            </a:r>
          </a:p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16952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Large Scale</a:t>
            </a:r>
          </a:p>
        </p:txBody>
      </p:sp>
    </p:spTree>
    <p:extLst>
      <p:ext uri="{BB962C8B-B14F-4D97-AF65-F5344CB8AC3E}">
        <p14:creationId xmlns:p14="http://schemas.microsoft.com/office/powerpoint/2010/main" val="4226421186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DSC_006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648200" y="2"/>
            <a:ext cx="4495800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1</a:t>
            </a:r>
            <a:r>
              <a:rPr lang="en-US" sz="2400" b="1" i="1" u="sng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st</a:t>
            </a:r>
            <a:r>
              <a:rPr lang="en-US" sz="24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Six Weeks Party 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–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7802" y="5181600"/>
            <a:ext cx="2170113" cy="877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1" dirty="0">
                <a:latin typeface="Arial" charset="0"/>
              </a:rPr>
              <a:t>CHUCK HANSEN, Principal</a:t>
            </a:r>
          </a:p>
          <a:p>
            <a:pPr algn="ctr">
              <a:defRPr/>
            </a:pPr>
            <a:r>
              <a:rPr lang="en-US" sz="1100" b="1" dirty="0">
                <a:latin typeface="Arial" charset="0"/>
              </a:rPr>
              <a:t>AMY PALMER, Teacher</a:t>
            </a:r>
          </a:p>
          <a:p>
            <a:pPr algn="ctr">
              <a:defRPr/>
            </a:pP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SULPHUR HIGH SCHOOL, LA</a:t>
            </a:r>
            <a:endParaRPr lang="en-US" sz="1100" b="1" dirty="0">
              <a:latin typeface="Arial" charset="0"/>
            </a:endParaRPr>
          </a:p>
          <a:p>
            <a:pPr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91226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002 Pai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43002"/>
            <a:ext cx="5626100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7620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/>
          <a:p>
            <a:pPr>
              <a:defRPr/>
            </a:pPr>
            <a:r>
              <a:rPr lang="en-US" sz="51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rage"/>
                <a:cs typeface="Arial" charset="0"/>
              </a:rPr>
              <a:t>A Night in Paradise…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495802"/>
            <a:ext cx="32766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aiandra GD" pitchFamily="34" charset="0"/>
                <a:cs typeface="Arial" charset="0"/>
              </a:rPr>
              <a:t>Tonya Ryder, Assistant Principal</a:t>
            </a:r>
          </a:p>
          <a:p>
            <a:pPr algn="ctr"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aiandra GD" pitchFamily="34" charset="0"/>
                <a:cs typeface="Arial" charset="0"/>
              </a:rPr>
              <a:t>Selena Gomes, Graduation Coach / Teacher </a:t>
            </a:r>
          </a:p>
          <a:p>
            <a:pPr algn="ctr"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aiandra GD" pitchFamily="34" charset="0"/>
                <a:cs typeface="Arial" charset="0"/>
              </a:rPr>
              <a:t>Oberlin High School, LA</a:t>
            </a:r>
          </a:p>
          <a:p>
            <a:pPr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0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209800"/>
            <a:ext cx="5486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Teacher earns vacation</a:t>
            </a:r>
          </a:p>
        </p:txBody>
      </p:sp>
      <p:sp>
        <p:nvSpPr>
          <p:cNvPr id="50180" name="TextBox 4"/>
          <p:cNvSpPr txBox="1">
            <a:spLocks noChangeArrowheads="1"/>
          </p:cNvSpPr>
          <p:nvPr/>
        </p:nvSpPr>
        <p:spPr bwMode="auto">
          <a:xfrm>
            <a:off x="1066800" y="6019802"/>
            <a:ext cx="6858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>
                <a:latin typeface="Calibri" pitchFamily="34" charset="0"/>
              </a:rPr>
              <a:t>Timber Creek High School, FL,  JOHN WRIGHT, PRINCIPAL</a:t>
            </a:r>
          </a:p>
        </p:txBody>
      </p:sp>
    </p:spTree>
    <p:extLst>
      <p:ext uri="{BB962C8B-B14F-4D97-AF65-F5344CB8AC3E}">
        <p14:creationId xmlns:p14="http://schemas.microsoft.com/office/powerpoint/2010/main" val="1939481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CCF90-4648-C246-B2DE-B8B3F6B2C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Connections Can You Make?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872FF-43BF-7749-AF73-91894E062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p. 2-4 of the handout</a:t>
            </a:r>
          </a:p>
          <a:p>
            <a:r>
              <a:rPr lang="en-US" dirty="0"/>
              <a:t>Based on conversations with Montana MTSS educators</a:t>
            </a:r>
          </a:p>
          <a:p>
            <a:r>
              <a:rPr lang="en-US" dirty="0"/>
              <a:t>Do you have anything in common?</a:t>
            </a:r>
          </a:p>
        </p:txBody>
      </p:sp>
      <p:pic>
        <p:nvPicPr>
          <p:cNvPr id="5" name="Picture 4" descr="Colorful pins connected with a thread">
            <a:extLst>
              <a:ext uri="{FF2B5EF4-FFF2-40B4-BE49-F238E27FC236}">
                <a16:creationId xmlns:a16="http://schemas.microsoft.com/office/drawing/2014/main" id="{65DE17E7-B90B-A825-C5D1-782D95A7AC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214" y="3816350"/>
            <a:ext cx="4014787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482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Freebies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http://www.kipbs.org/new_kipbs/familyInfo/freebies/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25054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81002"/>
            <a:ext cx="76581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5" name="WordArt 3"/>
          <p:cNvSpPr>
            <a:spLocks noChangeArrowheads="1" noChangeShapeType="1" noTextEdit="1"/>
          </p:cNvSpPr>
          <p:nvPr/>
        </p:nvSpPr>
        <p:spPr bwMode="auto">
          <a:xfrm>
            <a:off x="819152" y="885827"/>
            <a:ext cx="6638925" cy="13430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Georgia"/>
              </a:rPr>
              <a:t>Certificate of Appreciation</a:t>
            </a:r>
          </a:p>
        </p:txBody>
      </p:sp>
      <p:sp>
        <p:nvSpPr>
          <p:cNvPr id="151556" name="WordArt 4"/>
          <p:cNvSpPr>
            <a:spLocks noChangeArrowheads="1" noChangeShapeType="1" noTextEdit="1"/>
          </p:cNvSpPr>
          <p:nvPr/>
        </p:nvSpPr>
        <p:spPr bwMode="auto">
          <a:xfrm>
            <a:off x="1009650" y="2057400"/>
            <a:ext cx="65913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 Black"/>
              </a:rPr>
              <a:t>Teaching Spartan of the Month</a:t>
            </a:r>
          </a:p>
        </p:txBody>
      </p:sp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914400" y="3048002"/>
            <a:ext cx="76581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    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Arial" pitchFamily="34" charset="0"/>
              </a:rPr>
              <a:t>In recognition of excellence in teaching,  __________ is awarded this certificate for devotion to the students, commitment to learning, and dedication to the core values of R High School.</a:t>
            </a:r>
          </a:p>
        </p:txBody>
      </p:sp>
      <p:sp>
        <p:nvSpPr>
          <p:cNvPr id="151558" name="Line 6"/>
          <p:cNvSpPr>
            <a:spLocks noChangeShapeType="1"/>
          </p:cNvSpPr>
          <p:nvPr/>
        </p:nvSpPr>
        <p:spPr bwMode="auto">
          <a:xfrm>
            <a:off x="5429250" y="5705475"/>
            <a:ext cx="306705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5848350" y="5762625"/>
            <a:ext cx="23050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Date</a:t>
            </a:r>
          </a:p>
        </p:txBody>
      </p:sp>
      <p:sp>
        <p:nvSpPr>
          <p:cNvPr id="151560" name="Line 8"/>
          <p:cNvSpPr>
            <a:spLocks noChangeShapeType="1"/>
          </p:cNvSpPr>
          <p:nvPr/>
        </p:nvSpPr>
        <p:spPr bwMode="auto">
          <a:xfrm>
            <a:off x="5448300" y="6305550"/>
            <a:ext cx="306705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51561" name="Text Box 9"/>
          <p:cNvSpPr txBox="1">
            <a:spLocks noChangeArrowheads="1"/>
          </p:cNvSpPr>
          <p:nvPr/>
        </p:nvSpPr>
        <p:spPr bwMode="auto">
          <a:xfrm>
            <a:off x="5943600" y="6391275"/>
            <a:ext cx="23050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, Principal</a:t>
            </a:r>
          </a:p>
        </p:txBody>
      </p:sp>
      <p:sp>
        <p:nvSpPr>
          <p:cNvPr id="151562" name="Text Box 18"/>
          <p:cNvSpPr txBox="1">
            <a:spLocks noChangeArrowheads="1"/>
          </p:cNvSpPr>
          <p:nvPr/>
        </p:nvSpPr>
        <p:spPr bwMode="auto">
          <a:xfrm>
            <a:off x="228602" y="6248402"/>
            <a:ext cx="10647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cs typeface="Arial" pitchFamily="34" charset="0"/>
              </a:rPr>
              <a:t>R324A070157</a:t>
            </a:r>
          </a:p>
        </p:txBody>
      </p:sp>
    </p:spTree>
    <p:extLst>
      <p:ext uri="{BB962C8B-B14F-4D97-AF65-F5344CB8AC3E}">
        <p14:creationId xmlns:p14="http://schemas.microsoft.com/office/powerpoint/2010/main" val="19632669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Reflective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r>
              <a:rPr lang="en-US" i="1" dirty="0"/>
              <a:t>See sample and blank reinforcement matrix, p. 34</a:t>
            </a:r>
          </a:p>
          <a:p>
            <a:r>
              <a:rPr lang="en-US" i="1" dirty="0"/>
              <a:t>What is one high-frequency acknowledgment that might work for your students or teachers?</a:t>
            </a:r>
          </a:p>
          <a:p>
            <a:r>
              <a:rPr lang="en-US" i="1" dirty="0"/>
              <a:t>What is one unpredictable/intermittent “BOOSTERS” acknowledgment that might work for your students or teachers?</a:t>
            </a:r>
          </a:p>
          <a:p>
            <a:r>
              <a:rPr lang="en-US" i="1" dirty="0"/>
              <a:t>What is Attention-Grabbing “Celebrations” acknowledgment that might work for your students or teachers? See matrix</a:t>
            </a:r>
          </a:p>
          <a:p>
            <a:endParaRPr lang="en-US" i="1" dirty="0"/>
          </a:p>
          <a:p>
            <a:endParaRPr lang="en-US" i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8947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Engagement and Opportunities to Respond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67200"/>
            <a:ext cx="6400800" cy="17526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Non-example – Ferris</a:t>
            </a:r>
          </a:p>
          <a:p>
            <a:r>
              <a:rPr lang="en-US" dirty="0">
                <a:solidFill>
                  <a:schemeClr val="tx1"/>
                </a:solidFill>
              </a:rPr>
              <a:t>Jeff Bliss Video Example</a:t>
            </a:r>
          </a:p>
        </p:txBody>
      </p:sp>
    </p:spTree>
    <p:extLst>
      <p:ext uri="{BB962C8B-B14F-4D97-AF65-F5344CB8AC3E}">
        <p14:creationId xmlns:p14="http://schemas.microsoft.com/office/powerpoint/2010/main" val="23587016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Quiz</a:t>
            </a:r>
          </a:p>
        </p:txBody>
      </p:sp>
      <p:pic>
        <p:nvPicPr>
          <p:cNvPr id="15667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2316165"/>
            <a:ext cx="4419600" cy="2941637"/>
          </a:xfrm>
        </p:spPr>
      </p:pic>
      <p:sp>
        <p:nvSpPr>
          <p:cNvPr id="156676" name="TextBox 4"/>
          <p:cNvSpPr txBox="1">
            <a:spLocks noChangeArrowheads="1"/>
          </p:cNvSpPr>
          <p:nvPr/>
        </p:nvSpPr>
        <p:spPr bwMode="auto">
          <a:xfrm>
            <a:off x="958852" y="1219200"/>
            <a:ext cx="70024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000000"/>
                </a:solidFill>
                <a:latin typeface="Calibri" pitchFamily="34" charset="0"/>
              </a:rPr>
              <a:t>What percentage of workers worldwide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000000"/>
                </a:solidFill>
                <a:latin typeface="Calibri" pitchFamily="34" charset="0"/>
              </a:rPr>
              <a:t>consider themselves engaged at their jobs?</a:t>
            </a:r>
          </a:p>
        </p:txBody>
      </p:sp>
      <p:sp>
        <p:nvSpPr>
          <p:cNvPr id="156677" name="TextBox 5"/>
          <p:cNvSpPr txBox="1">
            <a:spLocks noChangeArrowheads="1"/>
          </p:cNvSpPr>
          <p:nvPr/>
        </p:nvSpPr>
        <p:spPr bwMode="auto">
          <a:xfrm>
            <a:off x="609602" y="6400800"/>
            <a:ext cx="43291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800" dirty="0">
                <a:solidFill>
                  <a:srgbClr val="000000"/>
                </a:solidFill>
                <a:latin typeface="Calibri" pitchFamily="34" charset="0"/>
              </a:rPr>
              <a:t>Photo from Flicker Creative Commons </a:t>
            </a:r>
            <a:r>
              <a:rPr lang="en-US" altLang="en-US" sz="100" dirty="0">
                <a:solidFill>
                  <a:srgbClr val="000000"/>
                </a:solidFill>
                <a:latin typeface="Calibri" pitchFamily="34" charset="0"/>
              </a:rPr>
              <a:t>https://www.flickr.com/photos/pennwic/8142281815/in/photolist-dpvjHe-dpvjNz-dpvths-pQoPx7-aMi2SZ-8vEXtU-8vBWcM-5C6oVt-pEQiQm-97vCko-rKn1F-h7BuWg-h7ybkV-h7wXts-h7y2AF-h7y1NP-8vBVJ2-8vBW8g-8vBVL8-8vBVZr-8vEXGf-8vBWgB-8vBWdB-8vBVTe-8vBW8X-8vBW4Z-h7wVwR-h7x7bs-aMi6nD-5pYDTp-aMiarZ-aMi2xk-aMhLrn-aMhSLR-aMhUsa-aMhK7i-aMhJQz-aMhUbT-aMhJxr-aMhYfc-aMhURP-aMhTt2-aMhV48-aMhKk8-aMhKyV-aMhKRR-aMhLHT-aMhTFt-aMhTXz-aMhUEp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442229" y="5476877"/>
            <a:ext cx="465800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000000"/>
                </a:solidFill>
                <a:latin typeface="Calibri" pitchFamily="34" charset="0"/>
              </a:rPr>
              <a:t>23 %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00"/>
                </a:solidFill>
                <a:latin typeface="Calibri" pitchFamily="34" charset="0"/>
              </a:rPr>
              <a:t>https://www.gallup.com/394373/indicator-employee-engagement.aspx</a:t>
            </a:r>
            <a:endParaRPr lang="en-US" altLang="en-US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9896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0FE39-3976-EE9A-2549-9559CAC2F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Engage Students, Save the Cat</a:t>
            </a:r>
          </a:p>
        </p:txBody>
      </p:sp>
      <p:pic>
        <p:nvPicPr>
          <p:cNvPr id="5" name="Picture 4" descr="A cat peeking out from behind a tree&#10;&#10;Description automatically generated with low confidence">
            <a:extLst>
              <a:ext uri="{FF2B5EF4-FFF2-40B4-BE49-F238E27FC236}">
                <a16:creationId xmlns:a16="http://schemas.microsoft.com/office/drawing/2014/main" id="{5C27AB5B-44E7-DD53-C61A-A1569AB1B9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9" y="2530830"/>
            <a:ext cx="3538330" cy="2356583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E20B2CD-2F68-2215-7028-9AC3E50C9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593" y="1690689"/>
            <a:ext cx="4001328" cy="40013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068634-990B-43F2-F915-20638614317B}"/>
              </a:ext>
            </a:extLst>
          </p:cNvPr>
          <p:cNvSpPr txBox="1"/>
          <p:nvPr/>
        </p:nvSpPr>
        <p:spPr>
          <a:xfrm flipH="1">
            <a:off x="867354" y="5923722"/>
            <a:ext cx="4001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Why is this scene in Moana (</a:t>
            </a:r>
            <a:r>
              <a:rPr lang="en-US" dirty="0">
                <a:hlinkClick r:id="rId4"/>
              </a:rPr>
              <a:t>link</a:t>
            </a:r>
            <a:r>
              <a:rPr lang="en-US" dirty="0"/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367627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628650" y="25097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en-US" b="1" dirty="0"/>
              <a:t>Engagement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95" y="4876802"/>
            <a:ext cx="8277097" cy="4379079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i="1" dirty="0"/>
              <a:t>Good merchandise alone will not appeal to the customer, it …[stores]…must attract the five senses </a:t>
            </a:r>
            <a:r>
              <a:rPr lang="en-US" dirty="0"/>
              <a:t>(ANA Innovations)</a:t>
            </a:r>
            <a:endParaRPr lang="en-US" i="1" dirty="0"/>
          </a:p>
          <a:p>
            <a:pPr marL="457200" lvl="1" indent="0">
              <a:buNone/>
              <a:defRPr/>
            </a:pPr>
            <a:r>
              <a:rPr lang="en-US" sz="1800" dirty="0"/>
              <a:t>Goichi Itokazu, President of Ryubo Holdings, and former president of Family Mart</a:t>
            </a:r>
          </a:p>
        </p:txBody>
      </p:sp>
      <p:pic>
        <p:nvPicPr>
          <p:cNvPr id="2" name="Picture 1" descr="IMAG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72" y="1548097"/>
            <a:ext cx="3690014" cy="2894129"/>
          </a:xfrm>
          <a:prstGeom prst="rect">
            <a:avLst/>
          </a:prstGeom>
        </p:spPr>
      </p:pic>
      <p:pic>
        <p:nvPicPr>
          <p:cNvPr id="4" name="Picture 3" descr="image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634" y="1366372"/>
            <a:ext cx="3060932" cy="30569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1291" y="4466173"/>
            <a:ext cx="3471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from http://2015.oimf.jp/en/news/detail/104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82048" y="4384346"/>
            <a:ext cx="2190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from http://bit.ly/1ZIfcPF</a:t>
            </a:r>
          </a:p>
        </p:txBody>
      </p:sp>
    </p:spTree>
    <p:extLst>
      <p:ext uri="{BB962C8B-B14F-4D97-AF65-F5344CB8AC3E}">
        <p14:creationId xmlns:p14="http://schemas.microsoft.com/office/powerpoint/2010/main" val="112777606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Instructional/Emotional Support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27" y="1322806"/>
            <a:ext cx="2751822" cy="19537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6805" y="3276602"/>
            <a:ext cx="2361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/>
              <a:t>Laughing with students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228" y="1371602"/>
            <a:ext cx="1671124" cy="22281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7000" y="3599767"/>
            <a:ext cx="2094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/>
              <a:t>Out of desk greeting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28" y="3886202"/>
            <a:ext cx="2751823" cy="20669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13359" y="5997280"/>
            <a:ext cx="1788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/>
              <a:t>Ask about events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801" y="4194115"/>
            <a:ext cx="4286250" cy="1828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75845" y="6086182"/>
            <a:ext cx="1258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/>
              <a:t>Ask “why”?</a:t>
            </a: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371602"/>
            <a:ext cx="2748486" cy="15322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50424" y="2971800"/>
            <a:ext cx="216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/>
              <a:t>Choice of responding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800" y="6381690"/>
            <a:ext cx="2307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hlinkClick r:id="rId8"/>
              </a:rPr>
              <a:t>http://mzteachuh.blogspot.com/2012/05/that-kid-drives-me-nuts-tweets-of-day.html</a:t>
            </a:r>
            <a:endParaRPr lang="en-US" sz="400" dirty="0"/>
          </a:p>
          <a:p>
            <a:r>
              <a:rPr lang="en-US" sz="400" dirty="0">
                <a:hlinkClick r:id="rId9"/>
              </a:rPr>
              <a:t>http://ignitebrownsville.blogspot.com/p/picture-gallery.html</a:t>
            </a:r>
            <a:endParaRPr lang="en-US" sz="400" dirty="0"/>
          </a:p>
          <a:p>
            <a:r>
              <a:rPr lang="en-US" sz="400" dirty="0">
                <a:hlinkClick r:id="rId10"/>
              </a:rPr>
              <a:t>http://english.vietnamnet.vn/fms/sports/57762/hanoi-to-host-5th-asean-student-sports-games.html</a:t>
            </a:r>
            <a:endParaRPr lang="en-US" sz="400" dirty="0"/>
          </a:p>
          <a:p>
            <a:r>
              <a:rPr lang="en-US" sz="400" dirty="0">
                <a:hlinkClick r:id="rId11"/>
              </a:rPr>
              <a:t>http://www.phy.bris.ac.uk/news_archive1.html</a:t>
            </a:r>
            <a:r>
              <a:rPr lang="en-US" sz="400" dirty="0"/>
              <a:t>   </a:t>
            </a:r>
          </a:p>
          <a:p>
            <a:r>
              <a:rPr lang="en-US" sz="400" dirty="0">
                <a:hlinkClick r:id="rId12"/>
              </a:rPr>
              <a:t>http://www.hillel.org/jewish/ask-big-questions</a:t>
            </a:r>
            <a:r>
              <a:rPr lang="en-US" sz="400" dirty="0"/>
              <a:t> </a:t>
            </a:r>
          </a:p>
        </p:txBody>
      </p:sp>
      <p:sp>
        <p:nvSpPr>
          <p:cNvPr id="16" name="Down Arrow 15"/>
          <p:cNvSpPr/>
          <p:nvPr/>
        </p:nvSpPr>
        <p:spPr>
          <a:xfrm>
            <a:off x="2649112" y="1143000"/>
            <a:ext cx="2286000" cy="426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Failure rates</a:t>
            </a:r>
          </a:p>
          <a:p>
            <a:pPr algn="ctr"/>
            <a:r>
              <a:rPr lang="en-US" dirty="0"/>
              <a:t>from 17% to 11%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95400" y="5486400"/>
            <a:ext cx="51054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Allen, Gregory, Mikami, Lun, Hamre, &amp; Pinata (2013)</a:t>
            </a:r>
          </a:p>
        </p:txBody>
      </p:sp>
    </p:spTree>
    <p:extLst>
      <p:ext uri="{BB962C8B-B14F-4D97-AF65-F5344CB8AC3E}">
        <p14:creationId xmlns:p14="http://schemas.microsoft.com/office/powerpoint/2010/main" val="403139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Reflective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44675"/>
            <a:ext cx="7886700" cy="4351338"/>
          </a:xfrm>
        </p:spPr>
        <p:txBody>
          <a:bodyPr/>
          <a:lstStyle/>
          <a:p>
            <a:r>
              <a:rPr lang="en-US" altLang="en-US" dirty="0"/>
              <a:t>See Table 14.2, Rank order the strategies by personal preference, p. 38</a:t>
            </a:r>
          </a:p>
          <a:p>
            <a:endParaRPr lang="en-US" dirty="0"/>
          </a:p>
        </p:txBody>
      </p:sp>
      <p:pic>
        <p:nvPicPr>
          <p:cNvPr id="5" name="Picture 4" descr="image of table with choices for engagement strategies">
            <a:extLst>
              <a:ext uri="{FF2B5EF4-FFF2-40B4-BE49-F238E27FC236}">
                <a16:creationId xmlns:a16="http://schemas.microsoft.com/office/drawing/2014/main" id="{A67C365B-7DBE-8AD5-F280-34CDB27D1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372" y="2714684"/>
            <a:ext cx="6264059" cy="377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1101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EAF73-B92A-57FB-6071-6B59D65B0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9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AU" sz="4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Reflection on Universal Design for Learning – Providing Flexible Means of Engagement</a:t>
            </a:r>
            <a:br>
              <a:rPr lang="en-US" sz="18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A0A0A-7450-E682-4A88-C676E57DF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325687"/>
            <a:ext cx="7886700" cy="4351338"/>
          </a:xfrm>
        </p:spPr>
        <p:txBody>
          <a:bodyPr/>
          <a:lstStyle/>
          <a:p>
            <a:r>
              <a:rPr lang="en-US" dirty="0"/>
              <a:t>Think about the worst class you ever attended, why was it so bad/frustrating?</a:t>
            </a:r>
          </a:p>
        </p:txBody>
      </p:sp>
      <p:pic>
        <p:nvPicPr>
          <p:cNvPr id="5" name="Picture 4" descr="A group of students in a classroom&#10;&#10;Description automatically generated with low confidence">
            <a:extLst>
              <a:ext uri="{FF2B5EF4-FFF2-40B4-BE49-F238E27FC236}">
                <a16:creationId xmlns:a16="http://schemas.microsoft.com/office/drawing/2014/main" id="{BAD1D11A-AE2B-4D07-4576-DDC6715D8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69525" y="3429002"/>
            <a:ext cx="5398684" cy="283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5FE785-D7A8-0813-A7EE-0BB9FAC8DD91}"/>
              </a:ext>
            </a:extLst>
          </p:cNvPr>
          <p:cNvSpPr txBox="1"/>
          <p:nvPr/>
        </p:nvSpPr>
        <p:spPr>
          <a:xfrm>
            <a:off x="2796209" y="6357856"/>
            <a:ext cx="457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www.slaapoefentherapie.nl/blog/slaapproblemen-adolescenten-puber-gevolg-oplossing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/3.0/"/>
              </a:rPr>
              <a:t>CC BY-NC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211722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EAF73-B92A-57FB-6071-6B59D65B0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9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AU" sz="4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Reflection on Universal Design for Learning – Providing Flexible Means of Engagement</a:t>
            </a:r>
            <a:br>
              <a:rPr lang="en-US" sz="18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A0A0A-7450-E682-4A88-C676E57DF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325687"/>
            <a:ext cx="7886700" cy="4351338"/>
          </a:xfrm>
        </p:spPr>
        <p:txBody>
          <a:bodyPr/>
          <a:lstStyle/>
          <a:p>
            <a:r>
              <a:rPr lang="en-US" dirty="0"/>
              <a:t>Think about the worst class you ever attended, why was it so bad/frustrating?</a:t>
            </a:r>
          </a:p>
        </p:txBody>
      </p:sp>
      <p:pic>
        <p:nvPicPr>
          <p:cNvPr id="5" name="Picture 4" descr="A group of students in a classroom&#10;&#10;Description automatically generated with low confidence">
            <a:extLst>
              <a:ext uri="{FF2B5EF4-FFF2-40B4-BE49-F238E27FC236}">
                <a16:creationId xmlns:a16="http://schemas.microsoft.com/office/drawing/2014/main" id="{BAD1D11A-AE2B-4D07-4576-DDC6715D8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69525" y="3429002"/>
            <a:ext cx="5398684" cy="283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5FE785-D7A8-0813-A7EE-0BB9FAC8DD91}"/>
              </a:ext>
            </a:extLst>
          </p:cNvPr>
          <p:cNvSpPr txBox="1"/>
          <p:nvPr/>
        </p:nvSpPr>
        <p:spPr>
          <a:xfrm>
            <a:off x="2796209" y="6357856"/>
            <a:ext cx="457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www.slaapoefentherapie.nl/blog/slaapproblemen-adolescenten-puber-gevolg-oplossing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/3.0/"/>
              </a:rPr>
              <a:t>CC BY-NC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20841453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460EA-9052-5243-ADC1-3AA1CF86D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 Design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1F591-27E6-545B-1D50-40AF7CD23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Get from old UDL presentation</a:t>
            </a:r>
          </a:p>
        </p:txBody>
      </p:sp>
      <p:pic>
        <p:nvPicPr>
          <p:cNvPr id="5" name="Picture 4" descr="Diagram of universal design for learning">
            <a:extLst>
              <a:ext uri="{FF2B5EF4-FFF2-40B4-BE49-F238E27FC236}">
                <a16:creationId xmlns:a16="http://schemas.microsoft.com/office/drawing/2014/main" id="{38CA4615-D756-323E-B141-081B17B43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CED689-F4E8-6995-5130-D2E9690D38F1}"/>
              </a:ext>
            </a:extLst>
          </p:cNvPr>
          <p:cNvSpPr txBox="1"/>
          <p:nvPr/>
        </p:nvSpPr>
        <p:spPr>
          <a:xfrm>
            <a:off x="0" y="68580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www.flickr.com/photos/36224492@N06/8973962812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/3.0/"/>
              </a:rPr>
              <a:t>CC BY-NC</a:t>
            </a:r>
            <a:endParaRPr lang="en-US" sz="9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B24D4EC-4949-6217-A2F3-3EA83F7F4426}"/>
              </a:ext>
            </a:extLst>
          </p:cNvPr>
          <p:cNvSpPr/>
          <p:nvPr/>
        </p:nvSpPr>
        <p:spPr>
          <a:xfrm>
            <a:off x="7015163" y="681037"/>
            <a:ext cx="1814512" cy="598869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77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69457-ED70-5DE3-2D6C-B244E6A9E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Flexible Means of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EFEEE-F4A0-0258-EC39-86E4324B0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Explicit teaching, modeling, guided practice</a:t>
            </a:r>
          </a:p>
          <a:p>
            <a:pPr lvl="1"/>
            <a:r>
              <a:rPr lang="en-US" sz="1800" b="1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link</a:t>
            </a:r>
            <a:endParaRPr lang="en-US" dirty="0"/>
          </a:p>
          <a:p>
            <a:r>
              <a:rPr lang="en-US" dirty="0"/>
              <a:t>Make choices </a:t>
            </a:r>
          </a:p>
          <a:p>
            <a:pPr lvl="1"/>
            <a:r>
              <a:rPr lang="en-US" dirty="0"/>
              <a:t>Content</a:t>
            </a:r>
          </a:p>
          <a:p>
            <a:pPr lvl="1"/>
            <a:r>
              <a:rPr lang="en-US" dirty="0"/>
              <a:t>Who to work with</a:t>
            </a:r>
          </a:p>
          <a:p>
            <a:pPr lvl="1"/>
            <a:r>
              <a:rPr lang="en-US" dirty="0"/>
              <a:t>Where to work</a:t>
            </a:r>
          </a:p>
          <a:p>
            <a:r>
              <a:rPr lang="en-US" dirty="0"/>
              <a:t>Explore content of interest</a:t>
            </a:r>
          </a:p>
          <a:p>
            <a:r>
              <a:rPr lang="en-US" dirty="0"/>
              <a:t>Using technology (e.g., Kahoot)</a:t>
            </a:r>
          </a:p>
          <a:p>
            <a:pPr lvl="1"/>
            <a:r>
              <a:rPr lang="en-US" dirty="0"/>
              <a:t>See examples in Handbook page 39</a:t>
            </a:r>
          </a:p>
          <a:p>
            <a:r>
              <a:rPr lang="en-US" dirty="0"/>
              <a:t>Instructional Routines (</a:t>
            </a:r>
            <a:r>
              <a:rPr lang="en-A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Core Six 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5AD418-CA73-E17E-94CC-2CC87C208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719" y="2052064"/>
            <a:ext cx="1314633" cy="412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2619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7EBDC423-C8DA-CD40-91E7-7714ED310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749" y="513806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3200" b="1" i="1" dirty="0">
                <a:ea typeface="ＭＳ Ｐゴシック"/>
              </a:rPr>
              <a:t>Instructional routines </a:t>
            </a:r>
            <a:r>
              <a:rPr lang="en-US" altLang="en-US" sz="3200" i="1" dirty="0">
                <a:ea typeface="ＭＳ Ｐゴシック"/>
              </a:rPr>
              <a:t>reduce cognitive load and allow students to be more independent learners</a:t>
            </a:r>
            <a:endParaRPr lang="en-US" altLang="en-US" sz="3200" i="1" dirty="0">
              <a:ea typeface="ＭＳ Ｐゴシック" panose="020B0600070205080204" pitchFamily="34" charset="-128"/>
              <a:cs typeface="Calibri Light"/>
            </a:endParaRPr>
          </a:p>
        </p:txBody>
      </p:sp>
      <p:sp>
        <p:nvSpPr>
          <p:cNvPr id="41987" name="TextBox 5">
            <a:extLst>
              <a:ext uri="{FF2B5EF4-FFF2-40B4-BE49-F238E27FC236}">
                <a16:creationId xmlns:a16="http://schemas.microsoft.com/office/drawing/2014/main" id="{769FC9EA-8129-0943-805E-192B6A92F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5277" y="6096000"/>
            <a:ext cx="5749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" dirty="0"/>
              <a:t>https://www.flickr.com/photos/docsearls/5500118475/in/photolist-cXMNUQ-bC1HTo-9o2xAT-9o5AEY-69MYfV-bubVYL-fu5X2f-E9aS-8DnR9y-bxgyP7-5qSgwP-dSA9Bi-5shMyD-8usn4k-5kZNd-89XiCo-2BGoqb-79hKaP-6wBTN-d7tNeN-7Sp5BB-9gfYVD-bA5evD-7i8Yvi-7WuQSP-4pTi29-cFS2Bs-9bk1ib-vxLgw-CJ6Cg-8GYAwP-5y9gAy-9PykmB-s4Zdf-gtS4jP-5gF5YM-6wBUr-57aEQb-6ALHfs-auR8jn-h8TtVm-3FHzm8-nTvUk-xKH84-4Vc2E6-3pSKw-5W5NMW-ma4TR-29BGFW-7Sp6Wg</a:t>
            </a:r>
          </a:p>
          <a:p>
            <a:pPr eaLnBrk="1" hangingPunct="1"/>
            <a:endParaRPr lang="en-US" alt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33EC6E-4AF9-4EE9-BF25-16827AE47D3C}"/>
              </a:ext>
            </a:extLst>
          </p:cNvPr>
          <p:cNvSpPr txBox="1"/>
          <p:nvPr/>
        </p:nvSpPr>
        <p:spPr>
          <a:xfrm>
            <a:off x="295277" y="1531729"/>
            <a:ext cx="8609158" cy="19082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cs typeface="Calibri"/>
              </a:rPr>
              <a:t>Examples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cs typeface="Calibri"/>
              </a:rPr>
              <a:t>Reading for Meaning graphic organizer (Silver) - </a:t>
            </a:r>
            <a:r>
              <a:rPr lang="en-US" sz="2000" b="1" dirty="0">
                <a:cs typeface="Calibri"/>
              </a:rPr>
              <a:t>example below</a:t>
            </a:r>
            <a:endParaRPr lang="en-US" sz="2000" b="1" i="1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cs typeface="Calibri"/>
              </a:rPr>
              <a:t>Cornell style notes (Pauk)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cs typeface="Calibri"/>
              </a:rPr>
              <a:t>Collaborative Strategic Reading (Klingner and Vaughn)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cs typeface="Calibri"/>
              </a:rPr>
              <a:t>Claim-Evidence-Reasoning writing graphic organizer (many to choose from)</a:t>
            </a:r>
          </a:p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CCD4C4F-EF3D-4149-8932-E358077A4A59}"/>
              </a:ext>
            </a:extLst>
          </p:cNvPr>
          <p:cNvGraphicFramePr>
            <a:graphicFrameLocks noGrp="1"/>
          </p:cNvGraphicFramePr>
          <p:nvPr/>
        </p:nvGraphicFramePr>
        <p:xfrm>
          <a:off x="460077" y="3321170"/>
          <a:ext cx="8290557" cy="329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3519">
                  <a:extLst>
                    <a:ext uri="{9D8B030D-6E8A-4147-A177-3AD203B41FA5}">
                      <a16:colId xmlns:a16="http://schemas.microsoft.com/office/drawing/2014/main" val="2711594498"/>
                    </a:ext>
                  </a:extLst>
                </a:gridCol>
                <a:gridCol w="2763519">
                  <a:extLst>
                    <a:ext uri="{9D8B030D-6E8A-4147-A177-3AD203B41FA5}">
                      <a16:colId xmlns:a16="http://schemas.microsoft.com/office/drawing/2014/main" val="196284331"/>
                    </a:ext>
                  </a:extLst>
                </a:gridCol>
                <a:gridCol w="2763519">
                  <a:extLst>
                    <a:ext uri="{9D8B030D-6E8A-4147-A177-3AD203B41FA5}">
                      <a16:colId xmlns:a16="http://schemas.microsoft.com/office/drawing/2014/main" val="23058076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Evidence to prove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Claim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Evidence to refute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1296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Table 1 shows that people with PhDs make an average income of $80,000 versus those with BAs make an average of $40,000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People with more advanced degrees make more money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267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Most people work in the field the study for in college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Paragraph 5 stated that "75% of college graduates work in a different field than their BA was geared toward"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3302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142333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4EFD0-BF92-FA92-25E0-8DCD66CF4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for Reading for Meaning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F79B8-EC11-E8A9-CC16-33845BF1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p. 26-27 for practice example – Also Try – “Do you need an advanced degree in ag?” (</a:t>
            </a:r>
            <a:r>
              <a:rPr lang="en-US" dirty="0">
                <a:hlinkClick r:id="rId2"/>
              </a:rPr>
              <a:t>link</a:t>
            </a:r>
            <a:r>
              <a:rPr lang="en-US" dirty="0"/>
              <a:t>)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227B8780-028D-280D-6178-BA6E4595AD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065854"/>
              </p:ext>
            </p:extLst>
          </p:nvPr>
        </p:nvGraphicFramePr>
        <p:xfrm>
          <a:off x="426723" y="2646559"/>
          <a:ext cx="8290557" cy="3665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3519">
                  <a:extLst>
                    <a:ext uri="{9D8B030D-6E8A-4147-A177-3AD203B41FA5}">
                      <a16:colId xmlns:a16="http://schemas.microsoft.com/office/drawing/2014/main" val="2711594498"/>
                    </a:ext>
                  </a:extLst>
                </a:gridCol>
                <a:gridCol w="2763519">
                  <a:extLst>
                    <a:ext uri="{9D8B030D-6E8A-4147-A177-3AD203B41FA5}">
                      <a16:colId xmlns:a16="http://schemas.microsoft.com/office/drawing/2014/main" val="196284331"/>
                    </a:ext>
                  </a:extLst>
                </a:gridCol>
                <a:gridCol w="2763519">
                  <a:extLst>
                    <a:ext uri="{9D8B030D-6E8A-4147-A177-3AD203B41FA5}">
                      <a16:colId xmlns:a16="http://schemas.microsoft.com/office/drawing/2014/main" val="2305807613"/>
                    </a:ext>
                  </a:extLst>
                </a:gridCol>
              </a:tblGrid>
              <a:tr h="7392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Evidence to prove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Claim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Evidence to refute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1296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Table 1 shows that people with PhDs make an average income of $80,000 versus those with BAs make an average of $40,000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People with more advanced degrees make more money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267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Most people work in the field the study for in college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Paragraph 5 stated that "75% of college graduates work in a different field than their BA was geared toward"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3302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724029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48DED-97D8-831A-C236-BD761236B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 to Respond (</a:t>
            </a:r>
            <a:r>
              <a:rPr lang="en-US" dirty="0">
                <a:hlinkClick r:id="rId2"/>
              </a:rPr>
              <a:t>OTRs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ACDC7-8947-A08D-43D8-8E2D40E13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46" y="1410601"/>
            <a:ext cx="3733488" cy="4351338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  <a:p>
            <a:r>
              <a:rPr lang="en-US" dirty="0"/>
              <a:t>Asking questions at a </a:t>
            </a:r>
            <a:r>
              <a:rPr lang="en-US" b="1" dirty="0"/>
              <a:t>high rate</a:t>
            </a:r>
          </a:p>
          <a:p>
            <a:r>
              <a:rPr lang="en-US" dirty="0"/>
              <a:t>Using </a:t>
            </a:r>
            <a:r>
              <a:rPr lang="en-US" b="1" dirty="0"/>
              <a:t>rapid prompting</a:t>
            </a:r>
            <a:r>
              <a:rPr lang="en-US" dirty="0"/>
              <a:t> strategies (e.g., text-based, gestures, verbal)</a:t>
            </a:r>
          </a:p>
          <a:p>
            <a:r>
              <a:rPr lang="en-US" dirty="0"/>
              <a:t>Providing </a:t>
            </a:r>
            <a:r>
              <a:rPr lang="en-US" b="1" dirty="0"/>
              <a:t>immediate feedback</a:t>
            </a:r>
            <a:endParaRPr lang="en-US" dirty="0"/>
          </a:p>
          <a:p>
            <a:r>
              <a:rPr lang="en-US" b="1" dirty="0"/>
              <a:t>Teacher-related</a:t>
            </a:r>
            <a:r>
              <a:rPr lang="en-US" dirty="0"/>
              <a:t> prompts (e.g., choral responses)</a:t>
            </a:r>
          </a:p>
          <a:p>
            <a:r>
              <a:rPr lang="en-US" b="1" dirty="0"/>
              <a:t>Peer-related prompts</a:t>
            </a:r>
            <a:r>
              <a:rPr lang="en-US" dirty="0"/>
              <a:t> (e.g., peer tutoring, pair-share)</a:t>
            </a:r>
          </a:p>
          <a:p>
            <a:r>
              <a:rPr lang="en-US" dirty="0"/>
              <a:t> </a:t>
            </a:r>
            <a:r>
              <a:rPr lang="en-US" b="1" dirty="0"/>
              <a:t>Technology-related</a:t>
            </a:r>
            <a:r>
              <a:rPr lang="en-US" dirty="0"/>
              <a:t> prompts (e.g., gamifying responses)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0BC2D2-0019-1FD0-33C4-4C0614248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240648"/>
            <a:ext cx="3996154" cy="35212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D4FBBA-63E6-AB9C-7B2A-BCCF259587B1}"/>
              </a:ext>
            </a:extLst>
          </p:cNvPr>
          <p:cNvSpPr txBox="1"/>
          <p:nvPr/>
        </p:nvSpPr>
        <p:spPr>
          <a:xfrm>
            <a:off x="1933731" y="6355830"/>
            <a:ext cx="2262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(Common et al., 2020 </a:t>
            </a:r>
          </a:p>
        </p:txBody>
      </p:sp>
    </p:spTree>
    <p:extLst>
      <p:ext uri="{BB962C8B-B14F-4D97-AF65-F5344CB8AC3E}">
        <p14:creationId xmlns:p14="http://schemas.microsoft.com/office/powerpoint/2010/main" val="395986949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Engagement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Webinar on using data to improve student engagement </a:t>
            </a:r>
            <a:r>
              <a:rPr lang="en-US" dirty="0">
                <a:hlinkClick r:id="rId2"/>
              </a:rPr>
              <a:t>http://fb.me/4vHawmKtz</a:t>
            </a:r>
            <a:r>
              <a:rPr lang="en-US" dirty="0"/>
              <a:t> </a:t>
            </a:r>
          </a:p>
          <a:p>
            <a:r>
              <a:rPr lang="en-US" dirty="0"/>
              <a:t>Webinar for increasing student engagement through real world projects </a:t>
            </a:r>
            <a:r>
              <a:rPr lang="en-US" dirty="0">
                <a:hlinkClick r:id="rId3"/>
              </a:rPr>
              <a:t>http://bit.ly/1K5ZplN</a:t>
            </a:r>
            <a:r>
              <a:rPr lang="en-US" dirty="0"/>
              <a:t> </a:t>
            </a:r>
          </a:p>
          <a:p>
            <a:r>
              <a:rPr lang="en-US" dirty="0"/>
              <a:t>Assessing school climate webinar </a:t>
            </a:r>
            <a:r>
              <a:rPr lang="en-US" dirty="0">
                <a:hlinkClick r:id="rId4"/>
              </a:rPr>
              <a:t>http://bit.ly/1IRJgBH</a:t>
            </a:r>
            <a:endParaRPr lang="en-US" dirty="0"/>
          </a:p>
          <a:p>
            <a:r>
              <a:rPr lang="en-US" dirty="0"/>
              <a:t>Online survey: student hope, engagement, belonging, and classroom management.... </a:t>
            </a:r>
            <a:r>
              <a:rPr lang="en-US" dirty="0">
                <a:hlinkClick r:id="rId5" tooltip="http://fb.me/2bX9tbQh4"/>
              </a:rPr>
              <a:t>http://fb.me/2bX9tbQh4</a:t>
            </a:r>
            <a:endParaRPr lang="en-US" dirty="0"/>
          </a:p>
          <a:p>
            <a:r>
              <a:rPr lang="en-US" dirty="0"/>
              <a:t>Teaching algebra in middle and high school </a:t>
            </a:r>
            <a:r>
              <a:rPr lang="en-US" dirty="0">
                <a:hlinkClick r:id="rId6"/>
              </a:rPr>
              <a:t>http://buff.ly/1CqNf2c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948377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</a:t>
            </a:r>
          </a:p>
        </p:txBody>
      </p:sp>
      <p:sp>
        <p:nvSpPr>
          <p:cNvPr id="158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i="1" dirty="0"/>
              <a:t>What connections do you make with behavior and your instructional model?</a:t>
            </a:r>
          </a:p>
          <a:p>
            <a:r>
              <a:rPr lang="en-US" altLang="en-US" dirty="0"/>
              <a:t>Schoolwide examples 	</a:t>
            </a:r>
            <a:r>
              <a:rPr lang="en-US" altLang="en-US" sz="1400" dirty="0">
                <a:hlinkClick r:id="rId2"/>
              </a:rPr>
              <a:t>https://www.youtube.com/watch?v=y0H5XsZ1gzA</a:t>
            </a:r>
            <a:r>
              <a:rPr lang="en-US" altLang="en-US" sz="1400" dirty="0"/>
              <a:t> </a:t>
            </a:r>
          </a:p>
          <a:p>
            <a:r>
              <a:rPr lang="en-US" altLang="en-US" dirty="0"/>
              <a:t> See example, how is this teacher preventing problem behavior through engagement?</a:t>
            </a:r>
          </a:p>
          <a:p>
            <a:pPr lvl="1"/>
            <a:r>
              <a:rPr lang="en-US" altLang="en-US" dirty="0"/>
              <a:t>See steps in handout (see video up to 2:43)</a:t>
            </a:r>
          </a:p>
          <a:p>
            <a:pPr lvl="1"/>
            <a:r>
              <a:rPr lang="en-US" altLang="en-US" sz="1200" dirty="0">
                <a:hlinkClick r:id="rId3"/>
              </a:rPr>
              <a:t>https://www.youtube.com/watch?v=zxTuPVtayOI</a:t>
            </a:r>
            <a:r>
              <a:rPr lang="en-US" alt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277038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Redirection and Active Supervision</a:t>
            </a:r>
          </a:p>
        </p:txBody>
      </p:sp>
      <p:sp>
        <p:nvSpPr>
          <p:cNvPr id="41987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JC Penny’s does this very well</a:t>
            </a:r>
          </a:p>
        </p:txBody>
      </p:sp>
      <p:sp>
        <p:nvSpPr>
          <p:cNvPr id="41988" name="TextBox 3"/>
          <p:cNvSpPr txBox="1">
            <a:spLocks noChangeArrowheads="1"/>
          </p:cNvSpPr>
          <p:nvPr/>
        </p:nvSpPr>
        <p:spPr bwMode="auto">
          <a:xfrm>
            <a:off x="1801251" y="5867400"/>
            <a:ext cx="66569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dirty="0">
                <a:hlinkClick r:id="rId3"/>
              </a:rPr>
              <a:t>How  some moms handle  the pressure  video</a:t>
            </a:r>
            <a:r>
              <a:rPr lang="en-US" altLang="en-US" dirty="0"/>
              <a:t> – </a:t>
            </a:r>
            <a:r>
              <a:rPr lang="en-US" altLang="en-US" dirty="0">
                <a:hlinkClick r:id="rId4"/>
              </a:rPr>
              <a:t>Whitney Young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411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34290"/>
            <a:ext cx="7886700" cy="1325563"/>
          </a:xfrm>
        </p:spPr>
        <p:txBody>
          <a:bodyPr/>
          <a:lstStyle/>
          <a:p>
            <a:pPr algn="ctr"/>
            <a:r>
              <a:rPr lang="en-US" b="1" dirty="0"/>
              <a:t>Redirection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756" y="4436839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If you need to correct someone, speak to the person personally – do not embarrass them in front of others. Treat the person with dignity </a:t>
            </a:r>
            <a:r>
              <a:rPr lang="en-US" sz="1800" dirty="0"/>
              <a:t>(Ng &amp; Foo, 2016)</a:t>
            </a:r>
          </a:p>
          <a:p>
            <a:pPr lvl="1"/>
            <a:r>
              <a:rPr lang="en-US" sz="1800" dirty="0"/>
              <a:t>Stephen Raidy, president and CEO of the LIPPO Group</a:t>
            </a:r>
          </a:p>
        </p:txBody>
      </p:sp>
      <p:pic>
        <p:nvPicPr>
          <p:cNvPr id="4" name="Picture 3" descr="3290518806_8563a00695_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715" y="841869"/>
            <a:ext cx="1621444" cy="3247963"/>
          </a:xfrm>
          <a:prstGeom prst="rect">
            <a:avLst/>
          </a:prstGeom>
        </p:spPr>
      </p:pic>
      <p:pic>
        <p:nvPicPr>
          <p:cNvPr id="5" name="Picture 4" descr="8049250330_94bebe7954_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031" y="1227345"/>
            <a:ext cx="3159640" cy="28107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22128" y="4109451"/>
            <a:ext cx="2557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Images from Flickr Creative Commons</a:t>
            </a:r>
          </a:p>
        </p:txBody>
      </p:sp>
    </p:spTree>
    <p:extLst>
      <p:ext uri="{BB962C8B-B14F-4D97-AF65-F5344CB8AC3E}">
        <p14:creationId xmlns:p14="http://schemas.microsoft.com/office/powerpoint/2010/main" val="418019473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050" y="2743200"/>
            <a:ext cx="617220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b="1" i="1" dirty="0"/>
              <a:t>What do people like about Starbucks? Is it just the coffee?</a:t>
            </a:r>
          </a:p>
        </p:txBody>
      </p:sp>
    </p:spTree>
    <p:extLst>
      <p:ext uri="{BB962C8B-B14F-4D97-AF65-F5344CB8AC3E}">
        <p14:creationId xmlns:p14="http://schemas.microsoft.com/office/powerpoint/2010/main" val="9798901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9409</TotalTime>
  <Words>6750</Words>
  <Application>Microsoft Office PowerPoint</Application>
  <PresentationFormat>On-screen Show (4:3)</PresentationFormat>
  <Paragraphs>801</Paragraphs>
  <Slides>126</Slides>
  <Notes>59</Notes>
  <HiddenSlides>45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126</vt:i4>
      </vt:variant>
    </vt:vector>
  </HeadingPairs>
  <TitlesOfParts>
    <vt:vector size="145" baseType="lpstr">
      <vt:lpstr>Mirage</vt:lpstr>
      <vt:lpstr>ＭＳ Ｐゴシック</vt:lpstr>
      <vt:lpstr>Roboto-Regular</vt:lpstr>
      <vt:lpstr>Arial</vt:lpstr>
      <vt:lpstr>Arial Black</vt:lpstr>
      <vt:lpstr>Calibri</vt:lpstr>
      <vt:lpstr>Calibri Light</vt:lpstr>
      <vt:lpstr>Comic Sans MS</vt:lpstr>
      <vt:lpstr>Courier New</vt:lpstr>
      <vt:lpstr>Georgia</vt:lpstr>
      <vt:lpstr>Imprint MT Shadow</vt:lpstr>
      <vt:lpstr>Maiandra GD</vt:lpstr>
      <vt:lpstr>Symbol</vt:lpstr>
      <vt:lpstr>Times New Roman</vt:lpstr>
      <vt:lpstr>Wingdings</vt:lpstr>
      <vt:lpstr>office theme</vt:lpstr>
      <vt:lpstr>Drawing</vt:lpstr>
      <vt:lpstr>Document</vt:lpstr>
      <vt:lpstr>Worksheet</vt:lpstr>
      <vt:lpstr>PowerPoint Presentation</vt:lpstr>
      <vt:lpstr>Embedding Targeted Interventions into Daily Teaching</vt:lpstr>
      <vt:lpstr>Everyone working together</vt:lpstr>
      <vt:lpstr>Thank you!</vt:lpstr>
      <vt:lpstr>PowerPoint's</vt:lpstr>
      <vt:lpstr>Essential Questions</vt:lpstr>
      <vt:lpstr>Where Do Students and Staff Currently Struggle?</vt:lpstr>
      <vt:lpstr>What Connections Can You Make?</vt:lpstr>
      <vt:lpstr>Reflection on Universal Design for Learning – Providing Flexible Means of Engagement </vt:lpstr>
      <vt:lpstr>Universal Design Slide</vt:lpstr>
      <vt:lpstr>What Tier-One Strategies Can Support your Students?</vt:lpstr>
      <vt:lpstr>Why Did Someone Drive Too Fast?</vt:lpstr>
      <vt:lpstr>Samples of Functions of Behavior (link)</vt:lpstr>
      <vt:lpstr>Designing School-Wide Systems for Student Success A Response to Intervention Model/MTSS</vt:lpstr>
      <vt:lpstr>Targeted Supports - Have a Coke!</vt:lpstr>
      <vt:lpstr>How Do You Learn - How Do You Learn – Listen to Music (link)</vt:lpstr>
      <vt:lpstr>Tier One</vt:lpstr>
      <vt:lpstr>Tier One – Standards-Aligned Core Curriculum - See p. 27 </vt:lpstr>
      <vt:lpstr>Tier One – Common Practices</vt:lpstr>
      <vt:lpstr>Instructional routines reduce cognitive load and allow students to be more independent learners</vt:lpstr>
      <vt:lpstr>Montana – Evidence-Based Practices Selection (link)</vt:lpstr>
      <vt:lpstr>Connections – Interventions</vt:lpstr>
      <vt:lpstr>Find Someone with Same Color Shoes</vt:lpstr>
      <vt:lpstr>Chapter 12: Providing Structure for Learning</vt:lpstr>
      <vt:lpstr>Attendance Reflection</vt:lpstr>
      <vt:lpstr>Attendanceworks.org </vt:lpstr>
      <vt:lpstr>Responses</vt:lpstr>
      <vt:lpstr>Sample Response Tables</vt:lpstr>
      <vt:lpstr>PowerPoint Presentation</vt:lpstr>
      <vt:lpstr>Tardy Data</vt:lpstr>
      <vt:lpstr>Preventing Tardies</vt:lpstr>
      <vt:lpstr>High School Example</vt:lpstr>
      <vt:lpstr>Addressing Tardies</vt:lpstr>
      <vt:lpstr>Reflection</vt:lpstr>
      <vt:lpstr>Preparing Your Syllabus</vt:lpstr>
      <vt:lpstr>The Syllabus</vt:lpstr>
      <vt:lpstr>Reflection on Syllabus</vt:lpstr>
      <vt:lpstr>Chapter 13: Defining Norms to Build Community</vt:lpstr>
      <vt:lpstr>Learning through punishment - Zappos</vt:lpstr>
      <vt:lpstr>Benefits of Teaching Expectations</vt:lpstr>
      <vt:lpstr>Teaching Expectations</vt:lpstr>
      <vt:lpstr>Developing Expectations</vt:lpstr>
      <vt:lpstr>PowerPoint Presentation</vt:lpstr>
      <vt:lpstr>Developing Expectations</vt:lpstr>
      <vt:lpstr>Standards and Lynchpin Skills – See P. 28 </vt:lpstr>
      <vt:lpstr>PowerPoint Presentation</vt:lpstr>
      <vt:lpstr>Sample Classroom Matrix</vt:lpstr>
      <vt:lpstr>Developing Expectations</vt:lpstr>
      <vt:lpstr>Alignment</vt:lpstr>
      <vt:lpstr>Posting Expectations</vt:lpstr>
      <vt:lpstr>Posting Big Ideas</vt:lpstr>
      <vt:lpstr>PowerPoint Presentation</vt:lpstr>
      <vt:lpstr>PowerPoint Presentation</vt:lpstr>
      <vt:lpstr>Shawnee Mission North  Football Jerseys</vt:lpstr>
      <vt:lpstr>PowerPoint Presentation</vt:lpstr>
      <vt:lpstr>Posting Reflection Question</vt:lpstr>
      <vt:lpstr>Teaching Expectations</vt:lpstr>
      <vt:lpstr>Prepare your staff</vt:lpstr>
      <vt:lpstr>Finding more plans</vt:lpstr>
      <vt:lpstr>Acknowledgement </vt:lpstr>
      <vt:lpstr>Earned this bag on SW…</vt:lpstr>
      <vt:lpstr>Acknowledgement…</vt:lpstr>
      <vt:lpstr>Other Advantages of Specific Praise</vt:lpstr>
      <vt:lpstr>Video</vt:lpstr>
      <vt:lpstr>High Frequency</vt:lpstr>
      <vt:lpstr>Buzzy Buck</vt:lpstr>
      <vt:lpstr>PowerPoint Presentation</vt:lpstr>
      <vt:lpstr>PowerPoint Presentation</vt:lpstr>
      <vt:lpstr>PowerPoint Presentation</vt:lpstr>
      <vt:lpstr>PowerPoint Presentation</vt:lpstr>
      <vt:lpstr>Intermediate</vt:lpstr>
      <vt:lpstr>PowerPoint Presentation</vt:lpstr>
      <vt:lpstr>PowerPoint Presentation</vt:lpstr>
      <vt:lpstr>Gold and Silver ID Cards</vt:lpstr>
      <vt:lpstr>Ron our Liaison</vt:lpstr>
      <vt:lpstr>Large Scale</vt:lpstr>
      <vt:lpstr>PowerPoint Presentation</vt:lpstr>
      <vt:lpstr>PowerPoint Presentation</vt:lpstr>
      <vt:lpstr>Teacher earns vacation</vt:lpstr>
      <vt:lpstr>Freebies</vt:lpstr>
      <vt:lpstr>PowerPoint Presentation</vt:lpstr>
      <vt:lpstr>Reflective Question</vt:lpstr>
      <vt:lpstr>Engagement and Opportunities to Respond</vt:lpstr>
      <vt:lpstr>Quiz</vt:lpstr>
      <vt:lpstr>To Engage Students, Save the Cat</vt:lpstr>
      <vt:lpstr>Engagement</vt:lpstr>
      <vt:lpstr>Instructional/Emotional Support</vt:lpstr>
      <vt:lpstr>Reflective Question</vt:lpstr>
      <vt:lpstr>Reflection on Universal Design for Learning – Providing Flexible Means of Engagement </vt:lpstr>
      <vt:lpstr>Universal Design Slide</vt:lpstr>
      <vt:lpstr>Flexible Means of Engagement</vt:lpstr>
      <vt:lpstr>Instructional routines reduce cognitive load and allow students to be more independent learners</vt:lpstr>
      <vt:lpstr>Example for Reading for Meaning</vt:lpstr>
      <vt:lpstr>Opportunities to Respond (OTRs)</vt:lpstr>
      <vt:lpstr>Student Engagement</vt:lpstr>
      <vt:lpstr>Example</vt:lpstr>
      <vt:lpstr>Redirection and Active Supervision</vt:lpstr>
      <vt:lpstr>Redirection</vt:lpstr>
      <vt:lpstr>What do people like about Starbucks? Is it just the coffee?</vt:lpstr>
      <vt:lpstr>Redirection, Starbucks Style</vt:lpstr>
      <vt:lpstr>PowerPoint Presentation</vt:lpstr>
      <vt:lpstr>PowerPoint Presentation</vt:lpstr>
      <vt:lpstr>Support Staff: Preventing and Responding</vt:lpstr>
      <vt:lpstr>Videos </vt:lpstr>
      <vt:lpstr>Reflective Question</vt:lpstr>
      <vt:lpstr>What Tier-One Strategies Can Support your Students?</vt:lpstr>
      <vt:lpstr>Making a Plan</vt:lpstr>
      <vt:lpstr>To Learn More (link)</vt:lpstr>
      <vt:lpstr>See Montana MTSS for More</vt:lpstr>
      <vt:lpstr>See Woodridge High School Prezi (link)</vt:lpstr>
      <vt:lpstr>Case Stories (link)</vt:lpstr>
      <vt:lpstr>Resources</vt:lpstr>
      <vt:lpstr>Strategies</vt:lpstr>
      <vt:lpstr>Classroom Management</vt:lpstr>
      <vt:lpstr>PowerPoint's</vt:lpstr>
      <vt:lpstr>Student Engagement</vt:lpstr>
      <vt:lpstr>Preparing Your Teams</vt:lpstr>
      <vt:lpstr>Where are you?</vt:lpstr>
      <vt:lpstr>Resources</vt:lpstr>
      <vt:lpstr>Videos </vt:lpstr>
      <vt:lpstr>Other Supports</vt:lpstr>
      <vt:lpstr>Other Supports</vt:lpstr>
      <vt:lpstr>References</vt:lpstr>
      <vt:lpstr>References</vt:lpstr>
      <vt:lpstr>References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Hank Bohanon</dc:creator>
  <cp:lastModifiedBy>Hank Bohanon</cp:lastModifiedBy>
  <cp:revision>120</cp:revision>
  <dcterms:created xsi:type="dcterms:W3CDTF">2013-07-15T20:26:40Z</dcterms:created>
  <dcterms:modified xsi:type="dcterms:W3CDTF">2024-08-26T00:01:29Z</dcterms:modified>
</cp:coreProperties>
</file>