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6"/>
  </p:notesMasterIdLst>
  <p:sldIdLst>
    <p:sldId id="3681" r:id="rId2"/>
    <p:sldId id="256" r:id="rId3"/>
    <p:sldId id="540" r:id="rId4"/>
    <p:sldId id="3671" r:id="rId5"/>
    <p:sldId id="323" r:id="rId6"/>
    <p:sldId id="324" r:id="rId7"/>
    <p:sldId id="353" r:id="rId8"/>
    <p:sldId id="537" r:id="rId9"/>
    <p:sldId id="3585" r:id="rId10"/>
    <p:sldId id="3586" r:id="rId11"/>
    <p:sldId id="3588" r:id="rId12"/>
    <p:sldId id="3587" r:id="rId13"/>
    <p:sldId id="431" r:id="rId14"/>
    <p:sldId id="534" r:id="rId15"/>
    <p:sldId id="258" r:id="rId16"/>
    <p:sldId id="3589" r:id="rId17"/>
    <p:sldId id="520" r:id="rId18"/>
    <p:sldId id="533" r:id="rId19"/>
    <p:sldId id="3684" r:id="rId20"/>
    <p:sldId id="3687" r:id="rId21"/>
    <p:sldId id="3688" r:id="rId22"/>
    <p:sldId id="521" r:id="rId23"/>
    <p:sldId id="3640" r:id="rId24"/>
    <p:sldId id="3593" r:id="rId25"/>
    <p:sldId id="488" r:id="rId26"/>
    <p:sldId id="3594" r:id="rId27"/>
    <p:sldId id="3595" r:id="rId28"/>
    <p:sldId id="444" r:id="rId29"/>
    <p:sldId id="447" r:id="rId30"/>
    <p:sldId id="3631" r:id="rId31"/>
    <p:sldId id="3598" r:id="rId32"/>
    <p:sldId id="448" r:id="rId33"/>
    <p:sldId id="454" r:id="rId34"/>
    <p:sldId id="455" r:id="rId35"/>
    <p:sldId id="450" r:id="rId36"/>
    <p:sldId id="3596" r:id="rId37"/>
    <p:sldId id="3597" r:id="rId38"/>
    <p:sldId id="3632" r:id="rId39"/>
    <p:sldId id="3678" r:id="rId40"/>
    <p:sldId id="417" r:id="rId41"/>
    <p:sldId id="418" r:id="rId42"/>
    <p:sldId id="419" r:id="rId43"/>
    <p:sldId id="420" r:id="rId44"/>
    <p:sldId id="421" r:id="rId45"/>
    <p:sldId id="3642" r:id="rId46"/>
    <p:sldId id="3599" r:id="rId47"/>
    <p:sldId id="3689" r:id="rId48"/>
    <p:sldId id="342" r:id="rId49"/>
    <p:sldId id="343" r:id="rId50"/>
    <p:sldId id="344" r:id="rId51"/>
    <p:sldId id="3691" r:id="rId52"/>
    <p:sldId id="3600" r:id="rId53"/>
    <p:sldId id="3683" r:id="rId54"/>
    <p:sldId id="3682" r:id="rId55"/>
    <p:sldId id="3692" r:id="rId56"/>
    <p:sldId id="3693" r:id="rId57"/>
    <p:sldId id="281" r:id="rId58"/>
    <p:sldId id="282" r:id="rId59"/>
    <p:sldId id="284" r:id="rId60"/>
    <p:sldId id="285" r:id="rId61"/>
    <p:sldId id="286" r:id="rId62"/>
    <p:sldId id="287" r:id="rId63"/>
    <p:sldId id="288" r:id="rId64"/>
    <p:sldId id="303"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2222" autoAdjust="0"/>
  </p:normalViewPr>
  <p:slideViewPr>
    <p:cSldViewPr snapToGrid="0">
      <p:cViewPr varScale="1">
        <p:scale>
          <a:sx n="46" d="100"/>
          <a:sy n="46" d="100"/>
        </p:scale>
        <p:origin x="1450" y="38"/>
      </p:cViewPr>
      <p:guideLst/>
    </p:cSldViewPr>
  </p:slideViewPr>
  <p:notesTextViewPr>
    <p:cViewPr>
      <p:scale>
        <a:sx n="1" d="1"/>
        <a:sy n="1" d="1"/>
      </p:scale>
      <p:origin x="0" y="0"/>
    </p:cViewPr>
  </p:notesTextViewPr>
  <p:sorterViewPr>
    <p:cViewPr varScale="1">
      <p:scale>
        <a:sx n="100" d="100"/>
        <a:sy n="100" d="100"/>
      </p:scale>
      <p:origin x="0" y="-203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hanon, Hank" userId="186dc7a1-2bf7-40b6-9e7e-ff892a86f711" providerId="ADAL" clId="{4E326797-DDE6-4FC6-B85A-5861D278E113}"/>
    <pc:docChg chg="undo custSel addSld delSld modSld sldOrd">
      <pc:chgData name="Bohanon, Hank" userId="186dc7a1-2bf7-40b6-9e7e-ff892a86f711" providerId="ADAL" clId="{4E326797-DDE6-4FC6-B85A-5861D278E113}" dt="2024-05-30T20:29:32.689" v="1022" actId="1076"/>
      <pc:docMkLst>
        <pc:docMk/>
      </pc:docMkLst>
      <pc:sldChg chg="modSp mod">
        <pc:chgData name="Bohanon, Hank" userId="186dc7a1-2bf7-40b6-9e7e-ff892a86f711" providerId="ADAL" clId="{4E326797-DDE6-4FC6-B85A-5861D278E113}" dt="2024-05-28T17:31:34.398" v="446" actId="20577"/>
        <pc:sldMkLst>
          <pc:docMk/>
          <pc:sldMk cId="109857222" sldId="256"/>
        </pc:sldMkLst>
        <pc:spChg chg="mod">
          <ac:chgData name="Bohanon, Hank" userId="186dc7a1-2bf7-40b6-9e7e-ff892a86f711" providerId="ADAL" clId="{4E326797-DDE6-4FC6-B85A-5861D278E113}" dt="2024-05-28T17:31:34.398" v="446" actId="20577"/>
          <ac:spMkLst>
            <pc:docMk/>
            <pc:sldMk cId="109857222" sldId="256"/>
            <ac:spMk id="2" creationId="{00000000-0000-0000-0000-000000000000}"/>
          </ac:spMkLst>
        </pc:spChg>
        <pc:spChg chg="mod">
          <ac:chgData name="Bohanon, Hank" userId="186dc7a1-2bf7-40b6-9e7e-ff892a86f711" providerId="ADAL" clId="{4E326797-DDE6-4FC6-B85A-5861D278E113}" dt="2024-05-20T16:46:09.200" v="175" actId="20577"/>
          <ac:spMkLst>
            <pc:docMk/>
            <pc:sldMk cId="109857222" sldId="256"/>
            <ac:spMk id="3" creationId="{00000000-0000-0000-0000-000000000000}"/>
          </ac:spMkLst>
        </pc:spChg>
      </pc:sldChg>
      <pc:sldChg chg="mod modShow">
        <pc:chgData name="Bohanon, Hank" userId="186dc7a1-2bf7-40b6-9e7e-ff892a86f711" providerId="ADAL" clId="{4E326797-DDE6-4FC6-B85A-5861D278E113}" dt="2024-05-20T16:50:00.712" v="377" actId="729"/>
        <pc:sldMkLst>
          <pc:docMk/>
          <pc:sldMk cId="584683249" sldId="257"/>
        </pc:sldMkLst>
      </pc:sldChg>
      <pc:sldChg chg="add">
        <pc:chgData name="Bohanon, Hank" userId="186dc7a1-2bf7-40b6-9e7e-ff892a86f711" providerId="ADAL" clId="{4E326797-DDE6-4FC6-B85A-5861D278E113}" dt="2024-05-30T19:38:33.837" v="447"/>
        <pc:sldMkLst>
          <pc:docMk/>
          <pc:sldMk cId="1254676402" sldId="258"/>
        </pc:sldMkLst>
      </pc:sldChg>
      <pc:sldChg chg="modSp mod">
        <pc:chgData name="Bohanon, Hank" userId="186dc7a1-2bf7-40b6-9e7e-ff892a86f711" providerId="ADAL" clId="{4E326797-DDE6-4FC6-B85A-5861D278E113}" dt="2024-05-30T19:52:13.672" v="772" actId="20577"/>
        <pc:sldMkLst>
          <pc:docMk/>
          <pc:sldMk cId="2187736140" sldId="288"/>
        </pc:sldMkLst>
        <pc:spChg chg="mod">
          <ac:chgData name="Bohanon, Hank" userId="186dc7a1-2bf7-40b6-9e7e-ff892a86f711" providerId="ADAL" clId="{4E326797-DDE6-4FC6-B85A-5861D278E113}" dt="2024-05-30T19:52:13.672" v="772" actId="20577"/>
          <ac:spMkLst>
            <pc:docMk/>
            <pc:sldMk cId="2187736140" sldId="288"/>
            <ac:spMk id="3" creationId="{00000000-0000-0000-0000-000000000000}"/>
          </ac:spMkLst>
        </pc:spChg>
      </pc:sldChg>
      <pc:sldChg chg="modSp mod">
        <pc:chgData name="Bohanon, Hank" userId="186dc7a1-2bf7-40b6-9e7e-ff892a86f711" providerId="ADAL" clId="{4E326797-DDE6-4FC6-B85A-5861D278E113}" dt="2024-05-20T16:48:41.658" v="349" actId="20577"/>
        <pc:sldMkLst>
          <pc:docMk/>
          <pc:sldMk cId="138924388" sldId="323"/>
        </pc:sldMkLst>
        <pc:spChg chg="mod">
          <ac:chgData name="Bohanon, Hank" userId="186dc7a1-2bf7-40b6-9e7e-ff892a86f711" providerId="ADAL" clId="{4E326797-DDE6-4FC6-B85A-5861D278E113}" dt="2024-05-20T16:48:41.658" v="349" actId="20577"/>
          <ac:spMkLst>
            <pc:docMk/>
            <pc:sldMk cId="138924388" sldId="323"/>
            <ac:spMk id="30722" creationId="{81586AC6-937F-614D-9E57-AA55AB1E94C6}"/>
          </ac:spMkLst>
        </pc:spChg>
      </pc:sldChg>
      <pc:sldChg chg="modSp mod">
        <pc:chgData name="Bohanon, Hank" userId="186dc7a1-2bf7-40b6-9e7e-ff892a86f711" providerId="ADAL" clId="{4E326797-DDE6-4FC6-B85A-5861D278E113}" dt="2024-05-20T16:49:01.217" v="361" actId="113"/>
        <pc:sldMkLst>
          <pc:docMk/>
          <pc:sldMk cId="1003993696" sldId="324"/>
        </pc:sldMkLst>
        <pc:spChg chg="mod">
          <ac:chgData name="Bohanon, Hank" userId="186dc7a1-2bf7-40b6-9e7e-ff892a86f711" providerId="ADAL" clId="{4E326797-DDE6-4FC6-B85A-5861D278E113}" dt="2024-05-20T16:49:01.217" v="361" actId="113"/>
          <ac:spMkLst>
            <pc:docMk/>
            <pc:sldMk cId="1003993696" sldId="324"/>
            <ac:spMk id="21507" creationId="{76B93C10-B00D-944C-8744-EF74CCBFFE2A}"/>
          </ac:spMkLst>
        </pc:spChg>
      </pc:sldChg>
      <pc:sldChg chg="modSp mod">
        <pc:chgData name="Bohanon, Hank" userId="186dc7a1-2bf7-40b6-9e7e-ff892a86f711" providerId="ADAL" clId="{4E326797-DDE6-4FC6-B85A-5861D278E113}" dt="2024-05-20T16:49:46.980" v="375" actId="20577"/>
        <pc:sldMkLst>
          <pc:docMk/>
          <pc:sldMk cId="1291840526" sldId="353"/>
        </pc:sldMkLst>
        <pc:spChg chg="mod">
          <ac:chgData name="Bohanon, Hank" userId="186dc7a1-2bf7-40b6-9e7e-ff892a86f711" providerId="ADAL" clId="{4E326797-DDE6-4FC6-B85A-5861D278E113}" dt="2024-05-20T16:49:46.980" v="375" actId="20577"/>
          <ac:spMkLst>
            <pc:docMk/>
            <pc:sldMk cId="1291840526" sldId="353"/>
            <ac:spMk id="31747" creationId="{9F3764C7-E968-9649-8385-5815AE04E9F8}"/>
          </ac:spMkLst>
        </pc:spChg>
      </pc:sldChg>
      <pc:sldChg chg="mod modShow">
        <pc:chgData name="Bohanon, Hank" userId="186dc7a1-2bf7-40b6-9e7e-ff892a86f711" providerId="ADAL" clId="{4E326797-DDE6-4FC6-B85A-5861D278E113}" dt="2024-05-21T15:24:16.505" v="404" actId="729"/>
        <pc:sldMkLst>
          <pc:docMk/>
          <pc:sldMk cId="2276954063" sldId="357"/>
        </pc:sldMkLst>
      </pc:sldChg>
      <pc:sldChg chg="mod modShow">
        <pc:chgData name="Bohanon, Hank" userId="186dc7a1-2bf7-40b6-9e7e-ff892a86f711" providerId="ADAL" clId="{4E326797-DDE6-4FC6-B85A-5861D278E113}" dt="2024-05-21T15:27:08.961" v="407" actId="729"/>
        <pc:sldMkLst>
          <pc:docMk/>
          <pc:sldMk cId="3445064878" sldId="361"/>
        </pc:sldMkLst>
      </pc:sldChg>
      <pc:sldChg chg="ord">
        <pc:chgData name="Bohanon, Hank" userId="186dc7a1-2bf7-40b6-9e7e-ff892a86f711" providerId="ADAL" clId="{4E326797-DDE6-4FC6-B85A-5861D278E113}" dt="2024-05-20T16:39:22.782" v="0" actId="20578"/>
        <pc:sldMkLst>
          <pc:docMk/>
          <pc:sldMk cId="2691989644" sldId="395"/>
        </pc:sldMkLst>
      </pc:sldChg>
      <pc:sldChg chg="mod modShow">
        <pc:chgData name="Bohanon, Hank" userId="186dc7a1-2bf7-40b6-9e7e-ff892a86f711" providerId="ADAL" clId="{4E326797-DDE6-4FC6-B85A-5861D278E113}" dt="2024-05-20T16:54:12.145" v="386" actId="729"/>
        <pc:sldMkLst>
          <pc:docMk/>
          <pc:sldMk cId="0" sldId="417"/>
        </pc:sldMkLst>
      </pc:sldChg>
      <pc:sldChg chg="mod modShow">
        <pc:chgData name="Bohanon, Hank" userId="186dc7a1-2bf7-40b6-9e7e-ff892a86f711" providerId="ADAL" clId="{4E326797-DDE6-4FC6-B85A-5861D278E113}" dt="2024-05-20T16:54:14.614" v="387" actId="729"/>
        <pc:sldMkLst>
          <pc:docMk/>
          <pc:sldMk cId="0" sldId="418"/>
        </pc:sldMkLst>
      </pc:sldChg>
      <pc:sldChg chg="mod modShow">
        <pc:chgData name="Bohanon, Hank" userId="186dc7a1-2bf7-40b6-9e7e-ff892a86f711" providerId="ADAL" clId="{4E326797-DDE6-4FC6-B85A-5861D278E113}" dt="2024-05-20T16:54:17.623" v="388" actId="729"/>
        <pc:sldMkLst>
          <pc:docMk/>
          <pc:sldMk cId="0" sldId="419"/>
        </pc:sldMkLst>
      </pc:sldChg>
      <pc:sldChg chg="mod modShow">
        <pc:chgData name="Bohanon, Hank" userId="186dc7a1-2bf7-40b6-9e7e-ff892a86f711" providerId="ADAL" clId="{4E326797-DDE6-4FC6-B85A-5861D278E113}" dt="2024-05-20T16:54:22.819" v="389" actId="729"/>
        <pc:sldMkLst>
          <pc:docMk/>
          <pc:sldMk cId="0" sldId="420"/>
        </pc:sldMkLst>
      </pc:sldChg>
      <pc:sldChg chg="modSp mod modShow">
        <pc:chgData name="Bohanon, Hank" userId="186dc7a1-2bf7-40b6-9e7e-ff892a86f711" providerId="ADAL" clId="{4E326797-DDE6-4FC6-B85A-5861D278E113}" dt="2024-05-20T16:54:50.155" v="402" actId="20577"/>
        <pc:sldMkLst>
          <pc:docMk/>
          <pc:sldMk cId="0" sldId="421"/>
        </pc:sldMkLst>
        <pc:spChg chg="mod">
          <ac:chgData name="Bohanon, Hank" userId="186dc7a1-2bf7-40b6-9e7e-ff892a86f711" providerId="ADAL" clId="{4E326797-DDE6-4FC6-B85A-5861D278E113}" dt="2024-05-20T16:54:50.155" v="402" actId="20577"/>
          <ac:spMkLst>
            <pc:docMk/>
            <pc:sldMk cId="0" sldId="421"/>
            <ac:spMk id="88066" creationId="{EAED839F-7559-5A52-DA3B-759806A414F2}"/>
          </ac:spMkLst>
        </pc:spChg>
      </pc:sldChg>
      <pc:sldChg chg="mod modShow">
        <pc:chgData name="Bohanon, Hank" userId="186dc7a1-2bf7-40b6-9e7e-ff892a86f711" providerId="ADAL" clId="{4E326797-DDE6-4FC6-B85A-5861D278E113}" dt="2024-05-20T16:49:58.131" v="376" actId="729"/>
        <pc:sldMkLst>
          <pc:docMk/>
          <pc:sldMk cId="3548752350" sldId="516"/>
        </pc:sldMkLst>
      </pc:sldChg>
      <pc:sldChg chg="mod modShow">
        <pc:chgData name="Bohanon, Hank" userId="186dc7a1-2bf7-40b6-9e7e-ff892a86f711" providerId="ADAL" clId="{4E326797-DDE6-4FC6-B85A-5861D278E113}" dt="2024-05-20T16:53:00.007" v="383" actId="729"/>
        <pc:sldMkLst>
          <pc:docMk/>
          <pc:sldMk cId="2438363135" sldId="521"/>
        </pc:sldMkLst>
      </pc:sldChg>
      <pc:sldChg chg="add">
        <pc:chgData name="Bohanon, Hank" userId="186dc7a1-2bf7-40b6-9e7e-ff892a86f711" providerId="ADAL" clId="{4E326797-DDE6-4FC6-B85A-5861D278E113}" dt="2024-05-30T19:39:09.085" v="448"/>
        <pc:sldMkLst>
          <pc:docMk/>
          <pc:sldMk cId="257235242" sldId="533"/>
        </pc:sldMkLst>
      </pc:sldChg>
      <pc:sldChg chg="add">
        <pc:chgData name="Bohanon, Hank" userId="186dc7a1-2bf7-40b6-9e7e-ff892a86f711" providerId="ADAL" clId="{4E326797-DDE6-4FC6-B85A-5861D278E113}" dt="2024-05-30T19:38:33.837" v="447"/>
        <pc:sldMkLst>
          <pc:docMk/>
          <pc:sldMk cId="3107144957" sldId="534"/>
        </pc:sldMkLst>
      </pc:sldChg>
      <pc:sldChg chg="mod modShow">
        <pc:chgData name="Bohanon, Hank" userId="186dc7a1-2bf7-40b6-9e7e-ff892a86f711" providerId="ADAL" clId="{4E326797-DDE6-4FC6-B85A-5861D278E113}" dt="2024-05-20T16:53:19.525" v="385" actId="729"/>
        <pc:sldMkLst>
          <pc:docMk/>
          <pc:sldMk cId="4237821388" sldId="535"/>
        </pc:sldMkLst>
      </pc:sldChg>
      <pc:sldChg chg="mod modShow">
        <pc:chgData name="Bohanon, Hank" userId="186dc7a1-2bf7-40b6-9e7e-ff892a86f711" providerId="ADAL" clId="{4E326797-DDE6-4FC6-B85A-5861D278E113}" dt="2024-05-20T16:52:45.598" v="382" actId="729"/>
        <pc:sldMkLst>
          <pc:docMk/>
          <pc:sldMk cId="2167946766" sldId="582"/>
        </pc:sldMkLst>
      </pc:sldChg>
      <pc:sldChg chg="mod modShow">
        <pc:chgData name="Bohanon, Hank" userId="186dc7a1-2bf7-40b6-9e7e-ff892a86f711" providerId="ADAL" clId="{4E326797-DDE6-4FC6-B85A-5861D278E113}" dt="2024-05-20T16:50:17.687" v="378" actId="729"/>
        <pc:sldMkLst>
          <pc:docMk/>
          <pc:sldMk cId="2684812666" sldId="3586"/>
        </pc:sldMkLst>
      </pc:sldChg>
      <pc:sldChg chg="mod modShow">
        <pc:chgData name="Bohanon, Hank" userId="186dc7a1-2bf7-40b6-9e7e-ff892a86f711" providerId="ADAL" clId="{4E326797-DDE6-4FC6-B85A-5861D278E113}" dt="2024-05-20T16:50:24.273" v="379" actId="729"/>
        <pc:sldMkLst>
          <pc:docMk/>
          <pc:sldMk cId="1953577825" sldId="3587"/>
        </pc:sldMkLst>
      </pc:sldChg>
      <pc:sldChg chg="mod modShow">
        <pc:chgData name="Bohanon, Hank" userId="186dc7a1-2bf7-40b6-9e7e-ff892a86f711" providerId="ADAL" clId="{4E326797-DDE6-4FC6-B85A-5861D278E113}" dt="2024-05-20T16:50:36.582" v="380" actId="729"/>
        <pc:sldMkLst>
          <pc:docMk/>
          <pc:sldMk cId="3085578518" sldId="3588"/>
        </pc:sldMkLst>
      </pc:sldChg>
      <pc:sldChg chg="mod modShow">
        <pc:chgData name="Bohanon, Hank" userId="186dc7a1-2bf7-40b6-9e7e-ff892a86f711" providerId="ADAL" clId="{4E326797-DDE6-4FC6-B85A-5861D278E113}" dt="2024-05-20T16:53:15.542" v="384" actId="729"/>
        <pc:sldMkLst>
          <pc:docMk/>
          <pc:sldMk cId="3148966284" sldId="3592"/>
        </pc:sldMkLst>
      </pc:sldChg>
      <pc:sldChg chg="mod modShow">
        <pc:chgData name="Bohanon, Hank" userId="186dc7a1-2bf7-40b6-9e7e-ff892a86f711" providerId="ADAL" clId="{4E326797-DDE6-4FC6-B85A-5861D278E113}" dt="2024-05-21T15:26:29.267" v="406" actId="729"/>
        <pc:sldMkLst>
          <pc:docMk/>
          <pc:sldMk cId="2057027967" sldId="3620"/>
        </pc:sldMkLst>
      </pc:sldChg>
      <pc:sldChg chg="addSp delSp modSp mod modShow">
        <pc:chgData name="Bohanon, Hank" userId="186dc7a1-2bf7-40b6-9e7e-ff892a86f711" providerId="ADAL" clId="{4E326797-DDE6-4FC6-B85A-5861D278E113}" dt="2024-05-30T20:29:32.689" v="1022" actId="1076"/>
        <pc:sldMkLst>
          <pc:docMk/>
          <pc:sldMk cId="465594945" sldId="3621"/>
        </pc:sldMkLst>
        <pc:spChg chg="mod">
          <ac:chgData name="Bohanon, Hank" userId="186dc7a1-2bf7-40b6-9e7e-ff892a86f711" providerId="ADAL" clId="{4E326797-DDE6-4FC6-B85A-5861D278E113}" dt="2024-05-30T20:29:26.817" v="1021" actId="27636"/>
          <ac:spMkLst>
            <pc:docMk/>
            <pc:sldMk cId="465594945" sldId="3621"/>
            <ac:spMk id="3" creationId="{0077EA92-4843-55BE-5BEA-ECCADFDA612D}"/>
          </ac:spMkLst>
        </pc:spChg>
        <pc:spChg chg="add mod">
          <ac:chgData name="Bohanon, Hank" userId="186dc7a1-2bf7-40b6-9e7e-ff892a86f711" providerId="ADAL" clId="{4E326797-DDE6-4FC6-B85A-5861D278E113}" dt="2024-05-30T20:20:46.762" v="1003" actId="1076"/>
          <ac:spMkLst>
            <pc:docMk/>
            <pc:sldMk cId="465594945" sldId="3621"/>
            <ac:spMk id="12" creationId="{5B1E10C5-F910-61BB-05D0-2AE066152877}"/>
          </ac:spMkLst>
        </pc:spChg>
        <pc:spChg chg="add mod">
          <ac:chgData name="Bohanon, Hank" userId="186dc7a1-2bf7-40b6-9e7e-ff892a86f711" providerId="ADAL" clId="{4E326797-DDE6-4FC6-B85A-5861D278E113}" dt="2024-05-30T20:20:28.961" v="999" actId="767"/>
          <ac:spMkLst>
            <pc:docMk/>
            <pc:sldMk cId="465594945" sldId="3621"/>
            <ac:spMk id="13" creationId="{21D0F7B5-C5B1-4424-14B8-91F5EA7AF1DD}"/>
          </ac:spMkLst>
        </pc:spChg>
        <pc:graphicFrameChg chg="del">
          <ac:chgData name="Bohanon, Hank" userId="186dc7a1-2bf7-40b6-9e7e-ff892a86f711" providerId="ADAL" clId="{4E326797-DDE6-4FC6-B85A-5861D278E113}" dt="2024-05-30T20:18:53.468" v="987" actId="478"/>
          <ac:graphicFrameMkLst>
            <pc:docMk/>
            <pc:sldMk cId="465594945" sldId="3621"/>
            <ac:graphicFrameMk id="4" creationId="{6635F382-2DEC-9B0F-3575-4BD3B6773CC5}"/>
          </ac:graphicFrameMkLst>
        </pc:graphicFrameChg>
        <pc:picChg chg="add del">
          <ac:chgData name="Bohanon, Hank" userId="186dc7a1-2bf7-40b6-9e7e-ff892a86f711" providerId="ADAL" clId="{4E326797-DDE6-4FC6-B85A-5861D278E113}" dt="2024-05-30T20:19:34.069" v="991" actId="22"/>
          <ac:picMkLst>
            <pc:docMk/>
            <pc:sldMk cId="465594945" sldId="3621"/>
            <ac:picMk id="6" creationId="{33845F0A-5612-B6B7-D333-3E6142327C46}"/>
          </ac:picMkLst>
        </pc:picChg>
        <pc:picChg chg="add del">
          <ac:chgData name="Bohanon, Hank" userId="186dc7a1-2bf7-40b6-9e7e-ff892a86f711" providerId="ADAL" clId="{4E326797-DDE6-4FC6-B85A-5861D278E113}" dt="2024-05-30T20:19:39.532" v="993" actId="22"/>
          <ac:picMkLst>
            <pc:docMk/>
            <pc:sldMk cId="465594945" sldId="3621"/>
            <ac:picMk id="8" creationId="{8794C5AA-5A97-EF7C-E71C-91CDC367F74E}"/>
          </ac:picMkLst>
        </pc:picChg>
        <pc:picChg chg="add mod">
          <ac:chgData name="Bohanon, Hank" userId="186dc7a1-2bf7-40b6-9e7e-ff892a86f711" providerId="ADAL" clId="{4E326797-DDE6-4FC6-B85A-5861D278E113}" dt="2024-05-30T20:29:32.689" v="1022" actId="1076"/>
          <ac:picMkLst>
            <pc:docMk/>
            <pc:sldMk cId="465594945" sldId="3621"/>
            <ac:picMk id="10" creationId="{AC8115BD-C454-706E-9A0E-88E072EFD33D}"/>
          </ac:picMkLst>
        </pc:picChg>
      </pc:sldChg>
      <pc:sldChg chg="mod modShow">
        <pc:chgData name="Bohanon, Hank" userId="186dc7a1-2bf7-40b6-9e7e-ff892a86f711" providerId="ADAL" clId="{4E326797-DDE6-4FC6-B85A-5861D278E113}" dt="2024-05-20T16:55:23.338" v="403" actId="729"/>
        <pc:sldMkLst>
          <pc:docMk/>
          <pc:sldMk cId="3028654283" sldId="3629"/>
        </pc:sldMkLst>
      </pc:sldChg>
      <pc:sldChg chg="modSp mod">
        <pc:chgData name="Bohanon, Hank" userId="186dc7a1-2bf7-40b6-9e7e-ff892a86f711" providerId="ADAL" clId="{4E326797-DDE6-4FC6-B85A-5861D278E113}" dt="2024-05-20T16:48:11.697" v="335" actId="113"/>
        <pc:sldMkLst>
          <pc:docMk/>
          <pc:sldMk cId="388260009" sldId="3671"/>
        </pc:sldMkLst>
        <pc:spChg chg="mod">
          <ac:chgData name="Bohanon, Hank" userId="186dc7a1-2bf7-40b6-9e7e-ff892a86f711" providerId="ADAL" clId="{4E326797-DDE6-4FC6-B85A-5861D278E113}" dt="2024-05-20T16:48:11.697" v="335" actId="113"/>
          <ac:spMkLst>
            <pc:docMk/>
            <pc:sldMk cId="388260009" sldId="3671"/>
            <ac:spMk id="2" creationId="{34B2B088-7ECD-E4CE-1251-949A708F8A16}"/>
          </ac:spMkLst>
        </pc:spChg>
        <pc:spChg chg="mod">
          <ac:chgData name="Bohanon, Hank" userId="186dc7a1-2bf7-40b6-9e7e-ff892a86f711" providerId="ADAL" clId="{4E326797-DDE6-4FC6-B85A-5861D278E113}" dt="2024-05-20T16:46:55.183" v="268" actId="20577"/>
          <ac:spMkLst>
            <pc:docMk/>
            <pc:sldMk cId="388260009" sldId="3671"/>
            <ac:spMk id="3" creationId="{49A1A802-3D33-E14F-93D6-4BCDFB7D6F3A}"/>
          </ac:spMkLst>
        </pc:spChg>
      </pc:sldChg>
      <pc:sldChg chg="addSp delSp modSp new mod modClrScheme chgLayout">
        <pc:chgData name="Bohanon, Hank" userId="186dc7a1-2bf7-40b6-9e7e-ff892a86f711" providerId="ADAL" clId="{4E326797-DDE6-4FC6-B85A-5861D278E113}" dt="2024-05-30T19:49:31.928" v="485" actId="20577"/>
        <pc:sldMkLst>
          <pc:docMk/>
          <pc:sldMk cId="67361713" sldId="3673"/>
        </pc:sldMkLst>
        <pc:spChg chg="del">
          <ac:chgData name="Bohanon, Hank" userId="186dc7a1-2bf7-40b6-9e7e-ff892a86f711" providerId="ADAL" clId="{4E326797-DDE6-4FC6-B85A-5861D278E113}" dt="2024-05-30T19:47:58.837" v="452" actId="700"/>
          <ac:spMkLst>
            <pc:docMk/>
            <pc:sldMk cId="67361713" sldId="3673"/>
            <ac:spMk id="2" creationId="{C376AB96-F1B6-0A31-7C53-567074C11411}"/>
          </ac:spMkLst>
        </pc:spChg>
        <pc:spChg chg="del">
          <ac:chgData name="Bohanon, Hank" userId="186dc7a1-2bf7-40b6-9e7e-ff892a86f711" providerId="ADAL" clId="{4E326797-DDE6-4FC6-B85A-5861D278E113}" dt="2024-05-30T19:47:58.837" v="452" actId="700"/>
          <ac:spMkLst>
            <pc:docMk/>
            <pc:sldMk cId="67361713" sldId="3673"/>
            <ac:spMk id="3" creationId="{D70804B7-866A-0B2E-E6E5-A3A96E5CF642}"/>
          </ac:spMkLst>
        </pc:spChg>
        <pc:spChg chg="del">
          <ac:chgData name="Bohanon, Hank" userId="186dc7a1-2bf7-40b6-9e7e-ff892a86f711" providerId="ADAL" clId="{4E326797-DDE6-4FC6-B85A-5861D278E113}" dt="2024-05-30T19:47:58.837" v="452" actId="700"/>
          <ac:spMkLst>
            <pc:docMk/>
            <pc:sldMk cId="67361713" sldId="3673"/>
            <ac:spMk id="4" creationId="{2502E20D-AFBC-6EC2-B347-46A6F66DC4ED}"/>
          </ac:spMkLst>
        </pc:spChg>
        <pc:spChg chg="add mod">
          <ac:chgData name="Bohanon, Hank" userId="186dc7a1-2bf7-40b6-9e7e-ff892a86f711" providerId="ADAL" clId="{4E326797-DDE6-4FC6-B85A-5861D278E113}" dt="2024-05-30T19:49:31.928" v="485" actId="20577"/>
          <ac:spMkLst>
            <pc:docMk/>
            <pc:sldMk cId="67361713" sldId="3673"/>
            <ac:spMk id="9" creationId="{A723C6FD-4E4C-9C12-B83F-872F8FA5F6E1}"/>
          </ac:spMkLst>
        </pc:spChg>
        <pc:picChg chg="add del">
          <ac:chgData name="Bohanon, Hank" userId="186dc7a1-2bf7-40b6-9e7e-ff892a86f711" providerId="ADAL" clId="{4E326797-DDE6-4FC6-B85A-5861D278E113}" dt="2024-05-30T19:47:26.300" v="451" actId="478"/>
          <ac:picMkLst>
            <pc:docMk/>
            <pc:sldMk cId="67361713" sldId="3673"/>
            <ac:picMk id="6" creationId="{036C8ED1-2E37-A64F-16B7-2E062C44216C}"/>
          </ac:picMkLst>
        </pc:picChg>
        <pc:picChg chg="add">
          <ac:chgData name="Bohanon, Hank" userId="186dc7a1-2bf7-40b6-9e7e-ff892a86f711" providerId="ADAL" clId="{4E326797-DDE6-4FC6-B85A-5861D278E113}" dt="2024-05-30T19:48:08.034" v="453" actId="22"/>
          <ac:picMkLst>
            <pc:docMk/>
            <pc:sldMk cId="67361713" sldId="3673"/>
            <ac:picMk id="8" creationId="{912E6625-FB4F-8DB4-CFF0-9CD469051121}"/>
          </ac:picMkLst>
        </pc:picChg>
      </pc:sldChg>
      <pc:sldChg chg="addSp delSp modSp new mod modClrScheme chgLayout">
        <pc:chgData name="Bohanon, Hank" userId="186dc7a1-2bf7-40b6-9e7e-ff892a86f711" providerId="ADAL" clId="{4E326797-DDE6-4FC6-B85A-5861D278E113}" dt="2024-05-30T19:55:42.857" v="883" actId="1076"/>
        <pc:sldMkLst>
          <pc:docMk/>
          <pc:sldMk cId="3816219852" sldId="3674"/>
        </pc:sldMkLst>
        <pc:spChg chg="del">
          <ac:chgData name="Bohanon, Hank" userId="186dc7a1-2bf7-40b6-9e7e-ff892a86f711" providerId="ADAL" clId="{4E326797-DDE6-4FC6-B85A-5861D278E113}" dt="2024-05-30T19:54:54.041" v="774" actId="700"/>
          <ac:spMkLst>
            <pc:docMk/>
            <pc:sldMk cId="3816219852" sldId="3674"/>
            <ac:spMk id="2" creationId="{3062F344-4747-2DC5-93BC-A77820B033D3}"/>
          </ac:spMkLst>
        </pc:spChg>
        <pc:spChg chg="del">
          <ac:chgData name="Bohanon, Hank" userId="186dc7a1-2bf7-40b6-9e7e-ff892a86f711" providerId="ADAL" clId="{4E326797-DDE6-4FC6-B85A-5861D278E113}" dt="2024-05-30T19:54:54.041" v="774" actId="700"/>
          <ac:spMkLst>
            <pc:docMk/>
            <pc:sldMk cId="3816219852" sldId="3674"/>
            <ac:spMk id="3" creationId="{C8B6C77E-F045-7387-A5E9-C27333DC86FA}"/>
          </ac:spMkLst>
        </pc:spChg>
        <pc:spChg chg="add mod">
          <ac:chgData name="Bohanon, Hank" userId="186dc7a1-2bf7-40b6-9e7e-ff892a86f711" providerId="ADAL" clId="{4E326797-DDE6-4FC6-B85A-5861D278E113}" dt="2024-05-30T19:55:42.857" v="883" actId="1076"/>
          <ac:spMkLst>
            <pc:docMk/>
            <pc:sldMk cId="3816219852" sldId="3674"/>
            <ac:spMk id="8" creationId="{3739DAA4-8EE3-91D7-5C4B-254775C23D26}"/>
          </ac:spMkLst>
        </pc:spChg>
        <pc:picChg chg="add del">
          <ac:chgData name="Bohanon, Hank" userId="186dc7a1-2bf7-40b6-9e7e-ff892a86f711" providerId="ADAL" clId="{4E326797-DDE6-4FC6-B85A-5861D278E113}" dt="2024-05-30T19:54:59.014" v="776" actId="22"/>
          <ac:picMkLst>
            <pc:docMk/>
            <pc:sldMk cId="3816219852" sldId="3674"/>
            <ac:picMk id="5" creationId="{C4DA3819-B433-E462-F99D-ABD389BE2217}"/>
          </ac:picMkLst>
        </pc:picChg>
        <pc:picChg chg="add mod">
          <ac:chgData name="Bohanon, Hank" userId="186dc7a1-2bf7-40b6-9e7e-ff892a86f711" providerId="ADAL" clId="{4E326797-DDE6-4FC6-B85A-5861D278E113}" dt="2024-05-30T19:55:21.833" v="881" actId="962"/>
          <ac:picMkLst>
            <pc:docMk/>
            <pc:sldMk cId="3816219852" sldId="3674"/>
            <ac:picMk id="7" creationId="{3DFD4784-7A89-9C23-8B2C-2E38264312B3}"/>
          </ac:picMkLst>
        </pc:picChg>
      </pc:sldChg>
      <pc:sldChg chg="addSp modSp new mod chgLayout">
        <pc:chgData name="Bohanon, Hank" userId="186dc7a1-2bf7-40b6-9e7e-ff892a86f711" providerId="ADAL" clId="{4E326797-DDE6-4FC6-B85A-5861D278E113}" dt="2024-05-30T19:56:54.248" v="984" actId="1076"/>
        <pc:sldMkLst>
          <pc:docMk/>
          <pc:sldMk cId="48850101" sldId="3675"/>
        </pc:sldMkLst>
        <pc:spChg chg="add mod">
          <ac:chgData name="Bohanon, Hank" userId="186dc7a1-2bf7-40b6-9e7e-ff892a86f711" providerId="ADAL" clId="{4E326797-DDE6-4FC6-B85A-5861D278E113}" dt="2024-05-30T19:56:54.248" v="984" actId="1076"/>
          <ac:spMkLst>
            <pc:docMk/>
            <pc:sldMk cId="48850101" sldId="3675"/>
            <ac:spMk id="4" creationId="{30F0B222-363C-9674-EC2B-732FE948DADA}"/>
          </ac:spMkLst>
        </pc:spChg>
        <pc:picChg chg="add mod">
          <ac:chgData name="Bohanon, Hank" userId="186dc7a1-2bf7-40b6-9e7e-ff892a86f711" providerId="ADAL" clId="{4E326797-DDE6-4FC6-B85A-5861D278E113}" dt="2024-05-30T19:56:40.166" v="982" actId="962"/>
          <ac:picMkLst>
            <pc:docMk/>
            <pc:sldMk cId="48850101" sldId="3675"/>
            <ac:picMk id="3" creationId="{F7EF2EC3-9ED4-7D4F-B7F4-89286E2E871A}"/>
          </ac:picMkLst>
        </pc:picChg>
      </pc:sldChg>
      <pc:sldChg chg="new del">
        <pc:chgData name="Bohanon, Hank" userId="186dc7a1-2bf7-40b6-9e7e-ff892a86f711" providerId="ADAL" clId="{4E326797-DDE6-4FC6-B85A-5861D278E113}" dt="2024-05-30T20:18:47.961" v="986" actId="47"/>
        <pc:sldMkLst>
          <pc:docMk/>
          <pc:sldMk cId="3206278348" sldId="3676"/>
        </pc:sldMkLst>
      </pc:sldChg>
    </pc:docChg>
  </pc:docChgLst>
  <pc:docChgLst>
    <pc:chgData name="Bohanon, Hank" userId="186dc7a1-2bf7-40b6-9e7e-ff892a86f711" providerId="ADAL" clId="{26281567-C887-4753-B1F9-B155AA71CC24}"/>
    <pc:docChg chg="custSel delSld modSld">
      <pc:chgData name="Bohanon, Hank" userId="186dc7a1-2bf7-40b6-9e7e-ff892a86f711" providerId="ADAL" clId="{26281567-C887-4753-B1F9-B155AA71CC24}" dt="2023-02-02T17:54:03.984" v="252" actId="1076"/>
      <pc:docMkLst>
        <pc:docMk/>
      </pc:docMkLst>
      <pc:sldChg chg="modSp mod">
        <pc:chgData name="Bohanon, Hank" userId="186dc7a1-2bf7-40b6-9e7e-ff892a86f711" providerId="ADAL" clId="{26281567-C887-4753-B1F9-B155AA71CC24}" dt="2023-02-02T17:44:29.568" v="33" actId="20577"/>
        <pc:sldMkLst>
          <pc:docMk/>
          <pc:sldMk cId="109857222" sldId="256"/>
        </pc:sldMkLst>
        <pc:spChg chg="mod">
          <ac:chgData name="Bohanon, Hank" userId="186dc7a1-2bf7-40b6-9e7e-ff892a86f711" providerId="ADAL" clId="{26281567-C887-4753-B1F9-B155AA71CC24}" dt="2023-02-02T17:44:29.568" v="33" actId="20577"/>
          <ac:spMkLst>
            <pc:docMk/>
            <pc:sldMk cId="109857222" sldId="256"/>
            <ac:spMk id="3" creationId="{00000000-0000-0000-0000-000000000000}"/>
          </ac:spMkLst>
        </pc:spChg>
      </pc:sldChg>
      <pc:sldChg chg="modSp mod">
        <pc:chgData name="Bohanon, Hank" userId="186dc7a1-2bf7-40b6-9e7e-ff892a86f711" providerId="ADAL" clId="{26281567-C887-4753-B1F9-B155AA71CC24}" dt="2023-02-02T17:47:03.134" v="123" actId="20577"/>
        <pc:sldMkLst>
          <pc:docMk/>
          <pc:sldMk cId="3939414615" sldId="325"/>
        </pc:sldMkLst>
        <pc:spChg chg="mod">
          <ac:chgData name="Bohanon, Hank" userId="186dc7a1-2bf7-40b6-9e7e-ff892a86f711" providerId="ADAL" clId="{26281567-C887-4753-B1F9-B155AA71CC24}" dt="2023-02-02T17:47:03.134" v="123" actId="20577"/>
          <ac:spMkLst>
            <pc:docMk/>
            <pc:sldMk cId="3939414615" sldId="325"/>
            <ac:spMk id="3" creationId="{49A1A802-3D33-E14F-93D6-4BCDFB7D6F3A}"/>
          </ac:spMkLst>
        </pc:spChg>
      </pc:sldChg>
      <pc:sldChg chg="del">
        <pc:chgData name="Bohanon, Hank" userId="186dc7a1-2bf7-40b6-9e7e-ff892a86f711" providerId="ADAL" clId="{26281567-C887-4753-B1F9-B155AA71CC24}" dt="2023-02-02T17:48:47.406" v="124" actId="47"/>
        <pc:sldMkLst>
          <pc:docMk/>
          <pc:sldMk cId="2845918498" sldId="3635"/>
        </pc:sldMkLst>
      </pc:sldChg>
      <pc:sldChg chg="addSp delSp modSp mod">
        <pc:chgData name="Bohanon, Hank" userId="186dc7a1-2bf7-40b6-9e7e-ff892a86f711" providerId="ADAL" clId="{26281567-C887-4753-B1F9-B155AA71CC24}" dt="2023-02-02T17:54:03.984" v="252" actId="1076"/>
        <pc:sldMkLst>
          <pc:docMk/>
          <pc:sldMk cId="2258961751" sldId="3636"/>
        </pc:sldMkLst>
        <pc:spChg chg="mod">
          <ac:chgData name="Bohanon, Hank" userId="186dc7a1-2bf7-40b6-9e7e-ff892a86f711" providerId="ADAL" clId="{26281567-C887-4753-B1F9-B155AA71CC24}" dt="2023-02-02T17:52:39.054" v="197" actId="20577"/>
          <ac:spMkLst>
            <pc:docMk/>
            <pc:sldMk cId="2258961751" sldId="3636"/>
            <ac:spMk id="5" creationId="{78971CDC-C706-7716-7AC7-F4971D628B8C}"/>
          </ac:spMkLst>
        </pc:spChg>
        <pc:spChg chg="del mod">
          <ac:chgData name="Bohanon, Hank" userId="186dc7a1-2bf7-40b6-9e7e-ff892a86f711" providerId="ADAL" clId="{26281567-C887-4753-B1F9-B155AA71CC24}" dt="2023-02-02T17:50:42.684" v="188" actId="478"/>
          <ac:spMkLst>
            <pc:docMk/>
            <pc:sldMk cId="2258961751" sldId="3636"/>
            <ac:spMk id="6" creationId="{6A021423-D120-1164-9B3C-AE7991B25E88}"/>
          </ac:spMkLst>
        </pc:spChg>
        <pc:picChg chg="add mod">
          <ac:chgData name="Bohanon, Hank" userId="186dc7a1-2bf7-40b6-9e7e-ff892a86f711" providerId="ADAL" clId="{26281567-C887-4753-B1F9-B155AA71CC24}" dt="2023-02-02T17:54:03.984" v="252" actId="1076"/>
          <ac:picMkLst>
            <pc:docMk/>
            <pc:sldMk cId="2258961751" sldId="3636"/>
            <ac:picMk id="3" creationId="{AD0A6B73-692F-4831-AE06-0D4C9B8BD260}"/>
          </ac:picMkLst>
        </pc:picChg>
      </pc:sldChg>
    </pc:docChg>
  </pc:docChgLst>
  <pc:docChgLst>
    <pc:chgData name="Bohanon, Hank" userId="186dc7a1-2bf7-40b6-9e7e-ff892a86f711" providerId="ADAL" clId="{46660D11-FFC3-4CCA-9843-4E4B25E3F727}"/>
    <pc:docChg chg="custSel addSld delSld modSld">
      <pc:chgData name="Bohanon, Hank" userId="186dc7a1-2bf7-40b6-9e7e-ff892a86f711" providerId="ADAL" clId="{46660D11-FFC3-4CCA-9843-4E4B25E3F727}" dt="2023-10-06T20:39:12.648" v="117" actId="20577"/>
      <pc:docMkLst>
        <pc:docMk/>
      </pc:docMkLst>
      <pc:sldChg chg="modSp mod">
        <pc:chgData name="Bohanon, Hank" userId="186dc7a1-2bf7-40b6-9e7e-ff892a86f711" providerId="ADAL" clId="{46660D11-FFC3-4CCA-9843-4E4B25E3F727}" dt="2023-10-06T20:38:34.669" v="111" actId="20577"/>
        <pc:sldMkLst>
          <pc:docMk/>
          <pc:sldMk cId="3445064878" sldId="361"/>
        </pc:sldMkLst>
        <pc:spChg chg="mod">
          <ac:chgData name="Bohanon, Hank" userId="186dc7a1-2bf7-40b6-9e7e-ff892a86f711" providerId="ADAL" clId="{46660D11-FFC3-4CCA-9843-4E4B25E3F727}" dt="2023-10-06T20:38:34.669" v="111" actId="20577"/>
          <ac:spMkLst>
            <pc:docMk/>
            <pc:sldMk cId="3445064878" sldId="361"/>
            <ac:spMk id="25603" creationId="{00000000-0000-0000-0000-000000000000}"/>
          </ac:spMkLst>
        </pc:spChg>
      </pc:sldChg>
      <pc:sldChg chg="modSp mod">
        <pc:chgData name="Bohanon, Hank" userId="186dc7a1-2bf7-40b6-9e7e-ff892a86f711" providerId="ADAL" clId="{46660D11-FFC3-4CCA-9843-4E4B25E3F727}" dt="2023-10-06T20:38:40.959" v="113" actId="20577"/>
        <pc:sldMkLst>
          <pc:docMk/>
          <pc:sldMk cId="683701744" sldId="368"/>
        </pc:sldMkLst>
        <pc:spChg chg="mod">
          <ac:chgData name="Bohanon, Hank" userId="186dc7a1-2bf7-40b6-9e7e-ff892a86f711" providerId="ADAL" clId="{46660D11-FFC3-4CCA-9843-4E4B25E3F727}" dt="2023-10-06T20:38:40.959" v="113" actId="20577"/>
          <ac:spMkLst>
            <pc:docMk/>
            <pc:sldMk cId="683701744" sldId="368"/>
            <ac:spMk id="34819" creationId="{00000000-0000-0000-0000-000000000000}"/>
          </ac:spMkLst>
        </pc:spChg>
      </pc:sldChg>
      <pc:sldChg chg="modSp mod">
        <pc:chgData name="Bohanon, Hank" userId="186dc7a1-2bf7-40b6-9e7e-ff892a86f711" providerId="ADAL" clId="{46660D11-FFC3-4CCA-9843-4E4B25E3F727}" dt="2023-10-06T20:39:12.648" v="117" actId="20577"/>
        <pc:sldMkLst>
          <pc:docMk/>
          <pc:sldMk cId="1289034909" sldId="402"/>
        </pc:sldMkLst>
        <pc:spChg chg="mod">
          <ac:chgData name="Bohanon, Hank" userId="186dc7a1-2bf7-40b6-9e7e-ff892a86f711" providerId="ADAL" clId="{46660D11-FFC3-4CCA-9843-4E4B25E3F727}" dt="2023-10-06T20:39:12.648" v="117" actId="20577"/>
          <ac:spMkLst>
            <pc:docMk/>
            <pc:sldMk cId="1289034909" sldId="402"/>
            <ac:spMk id="34819" creationId="{00000000-0000-0000-0000-000000000000}"/>
          </ac:spMkLst>
        </pc:spChg>
      </pc:sldChg>
      <pc:sldChg chg="modSp mod">
        <pc:chgData name="Bohanon, Hank" userId="186dc7a1-2bf7-40b6-9e7e-ff892a86f711" providerId="ADAL" clId="{46660D11-FFC3-4CCA-9843-4E4B25E3F727}" dt="2023-10-06T20:38:55.530" v="115" actId="20577"/>
        <pc:sldMkLst>
          <pc:docMk/>
          <pc:sldMk cId="3667894721" sldId="414"/>
        </pc:sldMkLst>
        <pc:spChg chg="mod">
          <ac:chgData name="Bohanon, Hank" userId="186dc7a1-2bf7-40b6-9e7e-ff892a86f711" providerId="ADAL" clId="{46660D11-FFC3-4CCA-9843-4E4B25E3F727}" dt="2023-10-06T20:38:55.530" v="115" actId="20577"/>
          <ac:spMkLst>
            <pc:docMk/>
            <pc:sldMk cId="3667894721" sldId="414"/>
            <ac:spMk id="3" creationId="{00000000-0000-0000-0000-000000000000}"/>
          </ac:spMkLst>
        </pc:spChg>
      </pc:sldChg>
      <pc:sldChg chg="modSp mod">
        <pc:chgData name="Bohanon, Hank" userId="186dc7a1-2bf7-40b6-9e7e-ff892a86f711" providerId="ADAL" clId="{46660D11-FFC3-4CCA-9843-4E4B25E3F727}" dt="2023-10-06T20:27:25.749" v="96" actId="20577"/>
        <pc:sldMkLst>
          <pc:docMk/>
          <pc:sldMk cId="711152338" sldId="514"/>
        </pc:sldMkLst>
        <pc:spChg chg="mod">
          <ac:chgData name="Bohanon, Hank" userId="186dc7a1-2bf7-40b6-9e7e-ff892a86f711" providerId="ADAL" clId="{46660D11-FFC3-4CCA-9843-4E4B25E3F727}" dt="2023-10-06T20:27:25.749" v="96" actId="20577"/>
          <ac:spMkLst>
            <pc:docMk/>
            <pc:sldMk cId="711152338" sldId="514"/>
            <ac:spMk id="5" creationId="{8DA8B04D-DA13-4026-B5F4-2943163AAA78}"/>
          </ac:spMkLst>
        </pc:spChg>
        <pc:spChg chg="mod">
          <ac:chgData name="Bohanon, Hank" userId="186dc7a1-2bf7-40b6-9e7e-ff892a86f711" providerId="ADAL" clId="{46660D11-FFC3-4CCA-9843-4E4B25E3F727}" dt="2023-10-06T20:27:06.215" v="84" actId="20577"/>
          <ac:spMkLst>
            <pc:docMk/>
            <pc:sldMk cId="711152338" sldId="514"/>
            <ac:spMk id="6" creationId="{370C8031-9E89-4EC1-B758-1688A66F5CB0}"/>
          </ac:spMkLst>
        </pc:spChg>
      </pc:sldChg>
      <pc:sldChg chg="modSp mod modShow">
        <pc:chgData name="Bohanon, Hank" userId="186dc7a1-2bf7-40b6-9e7e-ff892a86f711" providerId="ADAL" clId="{46660D11-FFC3-4CCA-9843-4E4B25E3F727}" dt="2023-10-06T20:13:47.924" v="6" actId="20577"/>
        <pc:sldMkLst>
          <pc:docMk/>
          <pc:sldMk cId="55224822" sldId="3581"/>
        </pc:sldMkLst>
        <pc:spChg chg="mod">
          <ac:chgData name="Bohanon, Hank" userId="186dc7a1-2bf7-40b6-9e7e-ff892a86f711" providerId="ADAL" clId="{46660D11-FFC3-4CCA-9843-4E4B25E3F727}" dt="2023-10-06T20:13:47.924" v="6" actId="20577"/>
          <ac:spMkLst>
            <pc:docMk/>
            <pc:sldMk cId="55224822" sldId="3581"/>
            <ac:spMk id="3" creationId="{47B872FF-43BF-7749-AF73-91894E0620CE}"/>
          </ac:spMkLst>
        </pc:spChg>
      </pc:sldChg>
      <pc:sldChg chg="mod modShow">
        <pc:chgData name="Bohanon, Hank" userId="186dc7a1-2bf7-40b6-9e7e-ff892a86f711" providerId="ADAL" clId="{46660D11-FFC3-4CCA-9843-4E4B25E3F727}" dt="2023-10-06T20:13:57.927" v="7" actId="729"/>
        <pc:sldMkLst>
          <pc:docMk/>
          <pc:sldMk cId="1953577825" sldId="3587"/>
        </pc:sldMkLst>
      </pc:sldChg>
      <pc:sldChg chg="modSp mod">
        <pc:chgData name="Bohanon, Hank" userId="186dc7a1-2bf7-40b6-9e7e-ff892a86f711" providerId="ADAL" clId="{46660D11-FFC3-4CCA-9843-4E4B25E3F727}" dt="2023-10-06T20:24:16.569" v="72" actId="6549"/>
        <pc:sldMkLst>
          <pc:docMk/>
          <pc:sldMk cId="2519011738" sldId="3599"/>
        </pc:sldMkLst>
        <pc:spChg chg="mod">
          <ac:chgData name="Bohanon, Hank" userId="186dc7a1-2bf7-40b6-9e7e-ff892a86f711" providerId="ADAL" clId="{46660D11-FFC3-4CCA-9843-4E4B25E3F727}" dt="2023-10-06T20:24:16.569" v="72" actId="6549"/>
          <ac:spMkLst>
            <pc:docMk/>
            <pc:sldMk cId="2519011738" sldId="3599"/>
            <ac:spMk id="3" creationId="{F31708A2-CD3C-48A1-3B58-9A35DDCF411C}"/>
          </ac:spMkLst>
        </pc:spChg>
      </pc:sldChg>
      <pc:sldChg chg="modSp mod">
        <pc:chgData name="Bohanon, Hank" userId="186dc7a1-2bf7-40b6-9e7e-ff892a86f711" providerId="ADAL" clId="{46660D11-FFC3-4CCA-9843-4E4B25E3F727}" dt="2023-10-06T20:36:13.860" v="105" actId="20577"/>
        <pc:sldMkLst>
          <pc:docMk/>
          <pc:sldMk cId="3857204000" sldId="3609"/>
        </pc:sldMkLst>
        <pc:spChg chg="mod">
          <ac:chgData name="Bohanon, Hank" userId="186dc7a1-2bf7-40b6-9e7e-ff892a86f711" providerId="ADAL" clId="{46660D11-FFC3-4CCA-9843-4E4B25E3F727}" dt="2023-10-06T20:36:13.860" v="105" actId="20577"/>
          <ac:spMkLst>
            <pc:docMk/>
            <pc:sldMk cId="3857204000" sldId="3609"/>
            <ac:spMk id="3" creationId="{599446C5-31FC-FA20-CD6E-5BA176CFD706}"/>
          </ac:spMkLst>
        </pc:spChg>
      </pc:sldChg>
      <pc:sldChg chg="modSp mod">
        <pc:chgData name="Bohanon, Hank" userId="186dc7a1-2bf7-40b6-9e7e-ff892a86f711" providerId="ADAL" clId="{46660D11-FFC3-4CCA-9843-4E4B25E3F727}" dt="2023-10-06T20:36:42.561" v="109" actId="20577"/>
        <pc:sldMkLst>
          <pc:docMk/>
          <pc:sldMk cId="1659176534" sldId="3618"/>
        </pc:sldMkLst>
        <pc:spChg chg="mod">
          <ac:chgData name="Bohanon, Hank" userId="186dc7a1-2bf7-40b6-9e7e-ff892a86f711" providerId="ADAL" clId="{46660D11-FFC3-4CCA-9843-4E4B25E3F727}" dt="2023-10-06T20:36:42.561" v="109" actId="20577"/>
          <ac:spMkLst>
            <pc:docMk/>
            <pc:sldMk cId="1659176534" sldId="3618"/>
            <ac:spMk id="6" creationId="{A1165DE4-9C06-5027-986C-4CEAD103F94A}"/>
          </ac:spMkLst>
        </pc:spChg>
      </pc:sldChg>
      <pc:sldChg chg="modSp mod">
        <pc:chgData name="Bohanon, Hank" userId="186dc7a1-2bf7-40b6-9e7e-ff892a86f711" providerId="ADAL" clId="{46660D11-FFC3-4CCA-9843-4E4B25E3F727}" dt="2023-10-06T20:31:13.055" v="100" actId="20577"/>
        <pc:sldMkLst>
          <pc:docMk/>
          <pc:sldMk cId="465594945" sldId="3621"/>
        </pc:sldMkLst>
        <pc:spChg chg="mod">
          <ac:chgData name="Bohanon, Hank" userId="186dc7a1-2bf7-40b6-9e7e-ff892a86f711" providerId="ADAL" clId="{46660D11-FFC3-4CCA-9843-4E4B25E3F727}" dt="2023-10-06T20:31:13.055" v="100" actId="20577"/>
          <ac:spMkLst>
            <pc:docMk/>
            <pc:sldMk cId="465594945" sldId="3621"/>
            <ac:spMk id="3" creationId="{0077EA92-4843-55BE-5BEA-ECCADFDA612D}"/>
          </ac:spMkLst>
        </pc:spChg>
      </pc:sldChg>
      <pc:sldChg chg="modSp mod">
        <pc:chgData name="Bohanon, Hank" userId="186dc7a1-2bf7-40b6-9e7e-ff892a86f711" providerId="ADAL" clId="{46660D11-FFC3-4CCA-9843-4E4B25E3F727}" dt="2023-10-06T20:32:48.301" v="102" actId="20577"/>
        <pc:sldMkLst>
          <pc:docMk/>
          <pc:sldMk cId="957794108" sldId="3627"/>
        </pc:sldMkLst>
        <pc:spChg chg="mod">
          <ac:chgData name="Bohanon, Hank" userId="186dc7a1-2bf7-40b6-9e7e-ff892a86f711" providerId="ADAL" clId="{46660D11-FFC3-4CCA-9843-4E4B25E3F727}" dt="2023-10-06T20:32:48.301" v="102" actId="20577"/>
          <ac:spMkLst>
            <pc:docMk/>
            <pc:sldMk cId="957794108" sldId="3627"/>
            <ac:spMk id="3" creationId="{00000000-0000-0000-0000-000000000000}"/>
          </ac:spMkLst>
        </pc:spChg>
      </pc:sldChg>
      <pc:sldChg chg="del">
        <pc:chgData name="Bohanon, Hank" userId="186dc7a1-2bf7-40b6-9e7e-ff892a86f711" providerId="ADAL" clId="{46660D11-FFC3-4CCA-9843-4E4B25E3F727}" dt="2023-10-06T20:10:14.944" v="1" actId="47"/>
        <pc:sldMkLst>
          <pc:docMk/>
          <pc:sldMk cId="3939414615" sldId="3639"/>
        </pc:sldMkLst>
      </pc:sldChg>
      <pc:sldChg chg="modSp mod">
        <pc:chgData name="Bohanon, Hank" userId="186dc7a1-2bf7-40b6-9e7e-ff892a86f711" providerId="ADAL" clId="{46660D11-FFC3-4CCA-9843-4E4B25E3F727}" dt="2023-10-06T20:23:38.326" v="69" actId="27636"/>
        <pc:sldMkLst>
          <pc:docMk/>
          <pc:sldMk cId="1525442716" sldId="3640"/>
        </pc:sldMkLst>
        <pc:spChg chg="mod">
          <ac:chgData name="Bohanon, Hank" userId="186dc7a1-2bf7-40b6-9e7e-ff892a86f711" providerId="ADAL" clId="{46660D11-FFC3-4CCA-9843-4E4B25E3F727}" dt="2023-10-06T20:23:00.165" v="24" actId="20577"/>
          <ac:spMkLst>
            <pc:docMk/>
            <pc:sldMk cId="1525442716" sldId="3640"/>
            <ac:spMk id="2" creationId="{842B3914-B139-ADBD-E0BA-DE2DBD2EAE44}"/>
          </ac:spMkLst>
        </pc:spChg>
        <pc:spChg chg="mod">
          <ac:chgData name="Bohanon, Hank" userId="186dc7a1-2bf7-40b6-9e7e-ff892a86f711" providerId="ADAL" clId="{46660D11-FFC3-4CCA-9843-4E4B25E3F727}" dt="2023-10-06T20:23:38.326" v="69" actId="27636"/>
          <ac:spMkLst>
            <pc:docMk/>
            <pc:sldMk cId="1525442716" sldId="3640"/>
            <ac:spMk id="3" creationId="{48B1225A-7414-52E0-FCF7-8E1BCBB45EF4}"/>
          </ac:spMkLst>
        </pc:spChg>
      </pc:sldChg>
      <pc:sldChg chg="modSp mod">
        <pc:chgData name="Bohanon, Hank" userId="186dc7a1-2bf7-40b6-9e7e-ff892a86f711" providerId="ADAL" clId="{46660D11-FFC3-4CCA-9843-4E4B25E3F727}" dt="2023-10-06T20:17:51.756" v="8" actId="20577"/>
        <pc:sldMkLst>
          <pc:docMk/>
          <pc:sldMk cId="2994912187" sldId="3641"/>
        </pc:sldMkLst>
        <pc:spChg chg="mod">
          <ac:chgData name="Bohanon, Hank" userId="186dc7a1-2bf7-40b6-9e7e-ff892a86f711" providerId="ADAL" clId="{46660D11-FFC3-4CCA-9843-4E4B25E3F727}" dt="2023-10-06T20:17:51.756" v="8" actId="20577"/>
          <ac:spMkLst>
            <pc:docMk/>
            <pc:sldMk cId="2994912187" sldId="3641"/>
            <ac:spMk id="3" creationId="{48B1225A-7414-52E0-FCF7-8E1BCBB45EF4}"/>
          </ac:spMkLst>
        </pc:spChg>
      </pc:sldChg>
      <pc:sldChg chg="add">
        <pc:chgData name="Bohanon, Hank" userId="186dc7a1-2bf7-40b6-9e7e-ff892a86f711" providerId="ADAL" clId="{46660D11-FFC3-4CCA-9843-4E4B25E3F727}" dt="2023-10-06T20:10:12.829" v="0"/>
        <pc:sldMkLst>
          <pc:docMk/>
          <pc:sldMk cId="388260009" sldId="3671"/>
        </pc:sldMkLst>
      </pc:sldChg>
      <pc:sldChg chg="add">
        <pc:chgData name="Bohanon, Hank" userId="186dc7a1-2bf7-40b6-9e7e-ff892a86f711" providerId="ADAL" clId="{46660D11-FFC3-4CCA-9843-4E4B25E3F727}" dt="2023-10-06T20:33:06.923" v="103"/>
        <pc:sldMkLst>
          <pc:docMk/>
          <pc:sldMk cId="4263999324" sldId="3672"/>
        </pc:sldMkLst>
      </pc:sldChg>
    </pc:docChg>
  </pc:docChgLst>
  <pc:docChgLst>
    <pc:chgData name="Bohanon, Hank" userId="186dc7a1-2bf7-40b6-9e7e-ff892a86f711" providerId="ADAL" clId="{BA5311D5-1D18-4DCE-8D34-C789CB244A22}"/>
    <pc:docChg chg="undo custSel modSld">
      <pc:chgData name="Bohanon, Hank" userId="186dc7a1-2bf7-40b6-9e7e-ff892a86f711" providerId="ADAL" clId="{BA5311D5-1D18-4DCE-8D34-C789CB244A22}" dt="2024-08-26T00:19:42.578" v="148" actId="20577"/>
      <pc:docMkLst>
        <pc:docMk/>
      </pc:docMkLst>
      <pc:sldChg chg="modSp mod">
        <pc:chgData name="Bohanon, Hank" userId="186dc7a1-2bf7-40b6-9e7e-ff892a86f711" providerId="ADAL" clId="{BA5311D5-1D18-4DCE-8D34-C789CB244A22}" dt="2024-08-26T00:19:42.578" v="148" actId="20577"/>
        <pc:sldMkLst>
          <pc:docMk/>
          <pc:sldMk cId="109857222" sldId="256"/>
        </pc:sldMkLst>
        <pc:spChg chg="mod">
          <ac:chgData name="Bohanon, Hank" userId="186dc7a1-2bf7-40b6-9e7e-ff892a86f711" providerId="ADAL" clId="{BA5311D5-1D18-4DCE-8D34-C789CB244A22}" dt="2024-08-26T00:19:42.578" v="148" actId="20577"/>
          <ac:spMkLst>
            <pc:docMk/>
            <pc:sldMk cId="109857222" sldId="256"/>
            <ac:spMk id="2" creationId="{00000000-0000-0000-0000-000000000000}"/>
          </ac:spMkLst>
        </pc:spChg>
      </pc:sldChg>
      <pc:sldChg chg="mod modShow">
        <pc:chgData name="Bohanon, Hank" userId="186dc7a1-2bf7-40b6-9e7e-ff892a86f711" providerId="ADAL" clId="{BA5311D5-1D18-4DCE-8D34-C789CB244A22}" dt="2024-08-26T00:10:27.613" v="132" actId="729"/>
        <pc:sldMkLst>
          <pc:docMk/>
          <pc:sldMk cId="674336014" sldId="533"/>
        </pc:sldMkLst>
      </pc:sldChg>
      <pc:sldChg chg="modSp mod">
        <pc:chgData name="Bohanon, Hank" userId="186dc7a1-2bf7-40b6-9e7e-ff892a86f711" providerId="ADAL" clId="{BA5311D5-1D18-4DCE-8D34-C789CB244A22}" dt="2024-08-26T00:09:18.530" v="131" actId="20577"/>
        <pc:sldMkLst>
          <pc:docMk/>
          <pc:sldMk cId="4193308780" sldId="3682"/>
        </pc:sldMkLst>
        <pc:spChg chg="mod">
          <ac:chgData name="Bohanon, Hank" userId="186dc7a1-2bf7-40b6-9e7e-ff892a86f711" providerId="ADAL" clId="{BA5311D5-1D18-4DCE-8D34-C789CB244A22}" dt="2024-08-26T00:09:18.530" v="131" actId="20577"/>
          <ac:spMkLst>
            <pc:docMk/>
            <pc:sldMk cId="4193308780" sldId="3682"/>
            <ac:spMk id="2" creationId="{AE2409D2-38EF-EE42-8431-CBAC849DF917}"/>
          </ac:spMkLst>
        </pc:spChg>
      </pc:sldChg>
      <pc:sldChg chg="modSp mod">
        <pc:chgData name="Bohanon, Hank" userId="186dc7a1-2bf7-40b6-9e7e-ff892a86f711" providerId="ADAL" clId="{BA5311D5-1D18-4DCE-8D34-C789CB244A22}" dt="2024-08-26T00:08:03.001" v="127" actId="20577"/>
        <pc:sldMkLst>
          <pc:docMk/>
          <pc:sldMk cId="351335069" sldId="3693"/>
        </pc:sldMkLst>
        <pc:spChg chg="mod">
          <ac:chgData name="Bohanon, Hank" userId="186dc7a1-2bf7-40b6-9e7e-ff892a86f711" providerId="ADAL" clId="{BA5311D5-1D18-4DCE-8D34-C789CB244A22}" dt="2024-08-26T00:08:03.001" v="127" actId="20577"/>
          <ac:spMkLst>
            <pc:docMk/>
            <pc:sldMk cId="351335069" sldId="3693"/>
            <ac:spMk id="3" creationId="{B679903E-9DA6-EEA8-9B0D-1979418FC31E}"/>
          </ac:spMkLst>
        </pc:spChg>
      </pc:sldChg>
    </pc:docChg>
  </pc:docChgLst>
  <pc:docChgLst>
    <pc:chgData name="Bohanon, Hank" userId="186dc7a1-2bf7-40b6-9e7e-ff892a86f711" providerId="ADAL" clId="{555A78E2-BF02-4BC9-BE39-D3093280271A}"/>
    <pc:docChg chg="custSel addSld delSld modSld">
      <pc:chgData name="Bohanon, Hank" userId="186dc7a1-2bf7-40b6-9e7e-ff892a86f711" providerId="ADAL" clId="{555A78E2-BF02-4BC9-BE39-D3093280271A}" dt="2023-10-12T13:09:32.620" v="326" actId="20577"/>
      <pc:docMkLst>
        <pc:docMk/>
      </pc:docMkLst>
      <pc:sldChg chg="modSp mod">
        <pc:chgData name="Bohanon, Hank" userId="186dc7a1-2bf7-40b6-9e7e-ff892a86f711" providerId="ADAL" clId="{555A78E2-BF02-4BC9-BE39-D3093280271A}" dt="2023-09-28T19:37:48.052" v="49" actId="20577"/>
        <pc:sldMkLst>
          <pc:docMk/>
          <pc:sldMk cId="109857222" sldId="256"/>
        </pc:sldMkLst>
        <pc:spChg chg="mod">
          <ac:chgData name="Bohanon, Hank" userId="186dc7a1-2bf7-40b6-9e7e-ff892a86f711" providerId="ADAL" clId="{555A78E2-BF02-4BC9-BE39-D3093280271A}" dt="2023-09-28T19:37:48.052" v="49" actId="20577"/>
          <ac:spMkLst>
            <pc:docMk/>
            <pc:sldMk cId="109857222" sldId="256"/>
            <ac:spMk id="3" creationId="{00000000-0000-0000-0000-000000000000}"/>
          </ac:spMkLst>
        </pc:spChg>
      </pc:sldChg>
      <pc:sldChg chg="mod modShow">
        <pc:chgData name="Bohanon, Hank" userId="186dc7a1-2bf7-40b6-9e7e-ff892a86f711" providerId="ADAL" clId="{555A78E2-BF02-4BC9-BE39-D3093280271A}" dt="2023-10-11T20:35:44.016" v="293" actId="729"/>
        <pc:sldMkLst>
          <pc:docMk/>
          <pc:sldMk cId="584683249" sldId="257"/>
        </pc:sldMkLst>
      </pc:sldChg>
      <pc:sldChg chg="mod modShow">
        <pc:chgData name="Bohanon, Hank" userId="186dc7a1-2bf7-40b6-9e7e-ff892a86f711" providerId="ADAL" clId="{555A78E2-BF02-4BC9-BE39-D3093280271A}" dt="2023-10-02T19:04:39.826" v="143" actId="729"/>
        <pc:sldMkLst>
          <pc:docMk/>
          <pc:sldMk cId="979690506" sldId="274"/>
        </pc:sldMkLst>
      </pc:sldChg>
      <pc:sldChg chg="mod modShow">
        <pc:chgData name="Bohanon, Hank" userId="186dc7a1-2bf7-40b6-9e7e-ff892a86f711" providerId="ADAL" clId="{555A78E2-BF02-4BC9-BE39-D3093280271A}" dt="2023-09-27T20:18:02.952" v="17" actId="729"/>
        <pc:sldMkLst>
          <pc:docMk/>
          <pc:sldMk cId="3993161441" sldId="277"/>
        </pc:sldMkLst>
      </pc:sldChg>
      <pc:sldChg chg="mod modShow">
        <pc:chgData name="Bohanon, Hank" userId="186dc7a1-2bf7-40b6-9e7e-ff892a86f711" providerId="ADAL" clId="{555A78E2-BF02-4BC9-BE39-D3093280271A}" dt="2023-09-27T20:19:03.136" v="20" actId="729"/>
        <pc:sldMkLst>
          <pc:docMk/>
          <pc:sldMk cId="2761645657" sldId="355"/>
        </pc:sldMkLst>
      </pc:sldChg>
      <pc:sldChg chg="mod modShow">
        <pc:chgData name="Bohanon, Hank" userId="186dc7a1-2bf7-40b6-9e7e-ff892a86f711" providerId="ADAL" clId="{555A78E2-BF02-4BC9-BE39-D3093280271A}" dt="2023-10-11T20:38:24.153" v="304" actId="729"/>
        <pc:sldMkLst>
          <pc:docMk/>
          <pc:sldMk cId="2276954063" sldId="357"/>
        </pc:sldMkLst>
      </pc:sldChg>
      <pc:sldChg chg="mod modShow">
        <pc:chgData name="Bohanon, Hank" userId="186dc7a1-2bf7-40b6-9e7e-ff892a86f711" providerId="ADAL" clId="{555A78E2-BF02-4BC9-BE39-D3093280271A}" dt="2023-10-11T20:38:54.350" v="306" actId="729"/>
        <pc:sldMkLst>
          <pc:docMk/>
          <pc:sldMk cId="3445064878" sldId="361"/>
        </pc:sldMkLst>
      </pc:sldChg>
      <pc:sldChg chg="mod modShow">
        <pc:chgData name="Bohanon, Hank" userId="186dc7a1-2bf7-40b6-9e7e-ff892a86f711" providerId="ADAL" clId="{555A78E2-BF02-4BC9-BE39-D3093280271A}" dt="2023-10-11T20:39:03.215" v="307" actId="729"/>
        <pc:sldMkLst>
          <pc:docMk/>
          <pc:sldMk cId="2172730362" sldId="365"/>
        </pc:sldMkLst>
      </pc:sldChg>
      <pc:sldChg chg="mod modShow">
        <pc:chgData name="Bohanon, Hank" userId="186dc7a1-2bf7-40b6-9e7e-ff892a86f711" providerId="ADAL" clId="{555A78E2-BF02-4BC9-BE39-D3093280271A}" dt="2023-10-11T20:39:16.673" v="308" actId="729"/>
        <pc:sldMkLst>
          <pc:docMk/>
          <pc:sldMk cId="201743870" sldId="369"/>
        </pc:sldMkLst>
      </pc:sldChg>
      <pc:sldChg chg="mod modShow">
        <pc:chgData name="Bohanon, Hank" userId="186dc7a1-2bf7-40b6-9e7e-ff892a86f711" providerId="ADAL" clId="{555A78E2-BF02-4BC9-BE39-D3093280271A}" dt="2023-10-11T20:39:29.101" v="309" actId="729"/>
        <pc:sldMkLst>
          <pc:docMk/>
          <pc:sldMk cId="1451309589" sldId="370"/>
        </pc:sldMkLst>
      </pc:sldChg>
      <pc:sldChg chg="mod modShow">
        <pc:chgData name="Bohanon, Hank" userId="186dc7a1-2bf7-40b6-9e7e-ff892a86f711" providerId="ADAL" clId="{555A78E2-BF02-4BC9-BE39-D3093280271A}" dt="2023-10-11T20:39:29.101" v="309" actId="729"/>
        <pc:sldMkLst>
          <pc:docMk/>
          <pc:sldMk cId="3301130602" sldId="371"/>
        </pc:sldMkLst>
      </pc:sldChg>
      <pc:sldChg chg="mod modShow">
        <pc:chgData name="Bohanon, Hank" userId="186dc7a1-2bf7-40b6-9e7e-ff892a86f711" providerId="ADAL" clId="{555A78E2-BF02-4BC9-BE39-D3093280271A}" dt="2023-10-11T20:39:29.101" v="309" actId="729"/>
        <pc:sldMkLst>
          <pc:docMk/>
          <pc:sldMk cId="3707567272" sldId="372"/>
        </pc:sldMkLst>
      </pc:sldChg>
      <pc:sldChg chg="mod modShow">
        <pc:chgData name="Bohanon, Hank" userId="186dc7a1-2bf7-40b6-9e7e-ff892a86f711" providerId="ADAL" clId="{555A78E2-BF02-4BC9-BE39-D3093280271A}" dt="2023-10-11T20:39:29.101" v="309" actId="729"/>
        <pc:sldMkLst>
          <pc:docMk/>
          <pc:sldMk cId="4226421186" sldId="373"/>
        </pc:sldMkLst>
      </pc:sldChg>
      <pc:sldChg chg="mod modShow">
        <pc:chgData name="Bohanon, Hank" userId="186dc7a1-2bf7-40b6-9e7e-ff892a86f711" providerId="ADAL" clId="{555A78E2-BF02-4BC9-BE39-D3093280271A}" dt="2023-10-11T20:39:29.101" v="309" actId="729"/>
        <pc:sldMkLst>
          <pc:docMk/>
          <pc:sldMk cId="1135912261" sldId="374"/>
        </pc:sldMkLst>
      </pc:sldChg>
      <pc:sldChg chg="mod modShow">
        <pc:chgData name="Bohanon, Hank" userId="186dc7a1-2bf7-40b6-9e7e-ff892a86f711" providerId="ADAL" clId="{555A78E2-BF02-4BC9-BE39-D3093280271A}" dt="2023-10-11T20:39:29.101" v="309" actId="729"/>
        <pc:sldMkLst>
          <pc:docMk/>
          <pc:sldMk cId="1939481616" sldId="375"/>
        </pc:sldMkLst>
      </pc:sldChg>
      <pc:sldChg chg="mod modShow">
        <pc:chgData name="Bohanon, Hank" userId="186dc7a1-2bf7-40b6-9e7e-ff892a86f711" providerId="ADAL" clId="{555A78E2-BF02-4BC9-BE39-D3093280271A}" dt="2023-10-11T20:38:00.097" v="302" actId="729"/>
        <pc:sldMkLst>
          <pc:docMk/>
          <pc:sldMk cId="1392020807" sldId="382"/>
        </pc:sldMkLst>
      </pc:sldChg>
      <pc:sldChg chg="mod modShow">
        <pc:chgData name="Bohanon, Hank" userId="186dc7a1-2bf7-40b6-9e7e-ff892a86f711" providerId="ADAL" clId="{555A78E2-BF02-4BC9-BE39-D3093280271A}" dt="2023-09-27T20:19:55.294" v="23" actId="729"/>
        <pc:sldMkLst>
          <pc:docMk/>
          <pc:sldMk cId="2820610170" sldId="385"/>
        </pc:sldMkLst>
      </pc:sldChg>
      <pc:sldChg chg="mod modShow">
        <pc:chgData name="Bohanon, Hank" userId="186dc7a1-2bf7-40b6-9e7e-ff892a86f711" providerId="ADAL" clId="{555A78E2-BF02-4BC9-BE39-D3093280271A}" dt="2023-10-11T20:39:29.101" v="309" actId="729"/>
        <pc:sldMkLst>
          <pc:docMk/>
          <pc:sldMk cId="535477711" sldId="387"/>
        </pc:sldMkLst>
      </pc:sldChg>
      <pc:sldChg chg="mod modShow">
        <pc:chgData name="Bohanon, Hank" userId="186dc7a1-2bf7-40b6-9e7e-ff892a86f711" providerId="ADAL" clId="{555A78E2-BF02-4BC9-BE39-D3093280271A}" dt="2023-10-11T20:39:29.101" v="309" actId="729"/>
        <pc:sldMkLst>
          <pc:docMk/>
          <pc:sldMk cId="4035100741" sldId="388"/>
        </pc:sldMkLst>
      </pc:sldChg>
      <pc:sldChg chg="mod modShow">
        <pc:chgData name="Bohanon, Hank" userId="186dc7a1-2bf7-40b6-9e7e-ff892a86f711" providerId="ADAL" clId="{555A78E2-BF02-4BC9-BE39-D3093280271A}" dt="2023-10-11T20:39:29.101" v="309" actId="729"/>
        <pc:sldMkLst>
          <pc:docMk/>
          <pc:sldMk cId="3575428337" sldId="389"/>
        </pc:sldMkLst>
      </pc:sldChg>
      <pc:sldChg chg="mod modShow">
        <pc:chgData name="Bohanon, Hank" userId="186dc7a1-2bf7-40b6-9e7e-ff892a86f711" providerId="ADAL" clId="{555A78E2-BF02-4BC9-BE39-D3093280271A}" dt="2023-10-11T20:39:29.101" v="309" actId="729"/>
        <pc:sldMkLst>
          <pc:docMk/>
          <pc:sldMk cId="2629969345" sldId="390"/>
        </pc:sldMkLst>
      </pc:sldChg>
      <pc:sldChg chg="mod modShow">
        <pc:chgData name="Bohanon, Hank" userId="186dc7a1-2bf7-40b6-9e7e-ff892a86f711" providerId="ADAL" clId="{555A78E2-BF02-4BC9-BE39-D3093280271A}" dt="2023-10-11T20:39:29.101" v="309" actId="729"/>
        <pc:sldMkLst>
          <pc:docMk/>
          <pc:sldMk cId="24970799" sldId="391"/>
        </pc:sldMkLst>
      </pc:sldChg>
      <pc:sldChg chg="mod modShow">
        <pc:chgData name="Bohanon, Hank" userId="186dc7a1-2bf7-40b6-9e7e-ff892a86f711" providerId="ADAL" clId="{555A78E2-BF02-4BC9-BE39-D3093280271A}" dt="2023-10-11T20:39:29.101" v="309" actId="729"/>
        <pc:sldMkLst>
          <pc:docMk/>
          <pc:sldMk cId="849758559" sldId="392"/>
        </pc:sldMkLst>
      </pc:sldChg>
      <pc:sldChg chg="mod modShow">
        <pc:chgData name="Bohanon, Hank" userId="186dc7a1-2bf7-40b6-9e7e-ff892a86f711" providerId="ADAL" clId="{555A78E2-BF02-4BC9-BE39-D3093280271A}" dt="2023-10-11T20:39:29.101" v="309" actId="729"/>
        <pc:sldMkLst>
          <pc:docMk/>
          <pc:sldMk cId="4126201491" sldId="393"/>
        </pc:sldMkLst>
      </pc:sldChg>
      <pc:sldChg chg="mod modShow">
        <pc:chgData name="Bohanon, Hank" userId="186dc7a1-2bf7-40b6-9e7e-ff892a86f711" providerId="ADAL" clId="{555A78E2-BF02-4BC9-BE39-D3093280271A}" dt="2023-10-11T20:39:29.101" v="309" actId="729"/>
        <pc:sldMkLst>
          <pc:docMk/>
          <pc:sldMk cId="1963266919" sldId="394"/>
        </pc:sldMkLst>
      </pc:sldChg>
      <pc:sldChg chg="mod modShow">
        <pc:chgData name="Bohanon, Hank" userId="186dc7a1-2bf7-40b6-9e7e-ff892a86f711" providerId="ADAL" clId="{555A78E2-BF02-4BC9-BE39-D3093280271A}" dt="2023-10-02T19:04:20.297" v="142" actId="729"/>
        <pc:sldMkLst>
          <pc:docMk/>
          <pc:sldMk cId="3729483770" sldId="396"/>
        </pc:sldMkLst>
      </pc:sldChg>
      <pc:sldChg chg="mod modShow">
        <pc:chgData name="Bohanon, Hank" userId="186dc7a1-2bf7-40b6-9e7e-ff892a86f711" providerId="ADAL" clId="{555A78E2-BF02-4BC9-BE39-D3093280271A}" dt="2023-10-11T20:40:28.930" v="313" actId="729"/>
        <pc:sldMkLst>
          <pc:docMk/>
          <pc:sldMk cId="2413216042" sldId="399"/>
        </pc:sldMkLst>
      </pc:sldChg>
      <pc:sldChg chg="mod modShow">
        <pc:chgData name="Bohanon, Hank" userId="186dc7a1-2bf7-40b6-9e7e-ff892a86f711" providerId="ADAL" clId="{555A78E2-BF02-4BC9-BE39-D3093280271A}" dt="2023-10-11T20:40:28.930" v="313" actId="729"/>
        <pc:sldMkLst>
          <pc:docMk/>
          <pc:sldMk cId="2536702666" sldId="400"/>
        </pc:sldMkLst>
      </pc:sldChg>
      <pc:sldChg chg="mod modShow">
        <pc:chgData name="Bohanon, Hank" userId="186dc7a1-2bf7-40b6-9e7e-ff892a86f711" providerId="ADAL" clId="{555A78E2-BF02-4BC9-BE39-D3093280271A}" dt="2023-10-11T20:40:38.755" v="314" actId="729"/>
        <pc:sldMkLst>
          <pc:docMk/>
          <pc:sldMk cId="3756371886" sldId="403"/>
        </pc:sldMkLst>
      </pc:sldChg>
      <pc:sldChg chg="mod modShow">
        <pc:chgData name="Bohanon, Hank" userId="186dc7a1-2bf7-40b6-9e7e-ff892a86f711" providerId="ADAL" clId="{555A78E2-BF02-4BC9-BE39-D3093280271A}" dt="2023-10-11T20:39:29.101" v="309" actId="729"/>
        <pc:sldMkLst>
          <pc:docMk/>
          <pc:sldMk cId="3667894721" sldId="414"/>
        </pc:sldMkLst>
      </pc:sldChg>
      <pc:sldChg chg="add mod modShow">
        <pc:chgData name="Bohanon, Hank" userId="186dc7a1-2bf7-40b6-9e7e-ff892a86f711" providerId="ADAL" clId="{555A78E2-BF02-4BC9-BE39-D3093280271A}" dt="2023-10-02T18:57:56.589" v="135" actId="729"/>
        <pc:sldMkLst>
          <pc:docMk/>
          <pc:sldMk cId="0" sldId="417"/>
        </pc:sldMkLst>
      </pc:sldChg>
      <pc:sldChg chg="add mod modShow">
        <pc:chgData name="Bohanon, Hank" userId="186dc7a1-2bf7-40b6-9e7e-ff892a86f711" providerId="ADAL" clId="{555A78E2-BF02-4BC9-BE39-D3093280271A}" dt="2023-10-02T18:57:56.589" v="135" actId="729"/>
        <pc:sldMkLst>
          <pc:docMk/>
          <pc:sldMk cId="0" sldId="418"/>
        </pc:sldMkLst>
      </pc:sldChg>
      <pc:sldChg chg="add mod modShow">
        <pc:chgData name="Bohanon, Hank" userId="186dc7a1-2bf7-40b6-9e7e-ff892a86f711" providerId="ADAL" clId="{555A78E2-BF02-4BC9-BE39-D3093280271A}" dt="2023-10-02T18:57:56.589" v="135" actId="729"/>
        <pc:sldMkLst>
          <pc:docMk/>
          <pc:sldMk cId="0" sldId="419"/>
        </pc:sldMkLst>
      </pc:sldChg>
      <pc:sldChg chg="add mod modShow">
        <pc:chgData name="Bohanon, Hank" userId="186dc7a1-2bf7-40b6-9e7e-ff892a86f711" providerId="ADAL" clId="{555A78E2-BF02-4BC9-BE39-D3093280271A}" dt="2023-10-02T18:57:56.589" v="135" actId="729"/>
        <pc:sldMkLst>
          <pc:docMk/>
          <pc:sldMk cId="0" sldId="420"/>
        </pc:sldMkLst>
      </pc:sldChg>
      <pc:sldChg chg="add mod modShow">
        <pc:chgData name="Bohanon, Hank" userId="186dc7a1-2bf7-40b6-9e7e-ff892a86f711" providerId="ADAL" clId="{555A78E2-BF02-4BC9-BE39-D3093280271A}" dt="2023-10-02T18:57:56.589" v="135" actId="729"/>
        <pc:sldMkLst>
          <pc:docMk/>
          <pc:sldMk cId="0" sldId="421"/>
        </pc:sldMkLst>
      </pc:sldChg>
      <pc:sldChg chg="mod modShow">
        <pc:chgData name="Bohanon, Hank" userId="186dc7a1-2bf7-40b6-9e7e-ff892a86f711" providerId="ADAL" clId="{555A78E2-BF02-4BC9-BE39-D3093280271A}" dt="2023-10-11T20:39:29.101" v="309" actId="729"/>
        <pc:sldMkLst>
          <pc:docMk/>
          <pc:sldMk cId="305516952" sldId="424"/>
        </pc:sldMkLst>
      </pc:sldChg>
      <pc:sldChg chg="mod modShow">
        <pc:chgData name="Bohanon, Hank" userId="186dc7a1-2bf7-40b6-9e7e-ff892a86f711" providerId="ADAL" clId="{555A78E2-BF02-4BC9-BE39-D3093280271A}" dt="2023-10-11T20:39:29.101" v="309" actId="729"/>
        <pc:sldMkLst>
          <pc:docMk/>
          <pc:sldMk cId="1112505434" sldId="427"/>
        </pc:sldMkLst>
      </pc:sldChg>
      <pc:sldChg chg="mod modShow">
        <pc:chgData name="Bohanon, Hank" userId="186dc7a1-2bf7-40b6-9e7e-ff892a86f711" providerId="ADAL" clId="{555A78E2-BF02-4BC9-BE39-D3093280271A}" dt="2023-10-11T20:39:34.204" v="310" actId="729"/>
        <pc:sldMkLst>
          <pc:docMk/>
          <pc:sldMk cId="1127776068" sldId="445"/>
        </pc:sldMkLst>
      </pc:sldChg>
      <pc:sldChg chg="mod modShow">
        <pc:chgData name="Bohanon, Hank" userId="186dc7a1-2bf7-40b6-9e7e-ff892a86f711" providerId="ADAL" clId="{555A78E2-BF02-4BC9-BE39-D3093280271A}" dt="2023-10-11T20:37:07.061" v="299" actId="729"/>
        <pc:sldMkLst>
          <pc:docMk/>
          <pc:sldMk cId="0" sldId="448"/>
        </pc:sldMkLst>
      </pc:sldChg>
      <pc:sldChg chg="mod modShow">
        <pc:chgData name="Bohanon, Hank" userId="186dc7a1-2bf7-40b6-9e7e-ff892a86f711" providerId="ADAL" clId="{555A78E2-BF02-4BC9-BE39-D3093280271A}" dt="2023-09-27T20:16:47.496" v="13" actId="729"/>
        <pc:sldMkLst>
          <pc:docMk/>
          <pc:sldMk cId="0" sldId="450"/>
        </pc:sldMkLst>
      </pc:sldChg>
      <pc:sldChg chg="modSp mod modShow">
        <pc:chgData name="Bohanon, Hank" userId="186dc7a1-2bf7-40b6-9e7e-ff892a86f711" providerId="ADAL" clId="{555A78E2-BF02-4BC9-BE39-D3093280271A}" dt="2023-10-12T13:06:57.677" v="317" actId="20577"/>
        <pc:sldMkLst>
          <pc:docMk/>
          <pc:sldMk cId="2647186229" sldId="507"/>
        </pc:sldMkLst>
        <pc:spChg chg="mod">
          <ac:chgData name="Bohanon, Hank" userId="186dc7a1-2bf7-40b6-9e7e-ff892a86f711" providerId="ADAL" clId="{555A78E2-BF02-4BC9-BE39-D3093280271A}" dt="2023-10-12T13:06:57.677" v="317" actId="20577"/>
          <ac:spMkLst>
            <pc:docMk/>
            <pc:sldMk cId="2647186229" sldId="507"/>
            <ac:spMk id="3" creationId="{5C7B176F-F165-E54A-A3FA-DB55C412C4B6}"/>
          </ac:spMkLst>
        </pc:spChg>
      </pc:sldChg>
      <pc:sldChg chg="mod modShow">
        <pc:chgData name="Bohanon, Hank" userId="186dc7a1-2bf7-40b6-9e7e-ff892a86f711" providerId="ADAL" clId="{555A78E2-BF02-4BC9-BE39-D3093280271A}" dt="2023-10-11T20:38:21.099" v="303" actId="729"/>
        <pc:sldMkLst>
          <pc:docMk/>
          <pc:sldMk cId="711152338" sldId="514"/>
        </pc:sldMkLst>
      </pc:sldChg>
      <pc:sldChg chg="mod modShow">
        <pc:chgData name="Bohanon, Hank" userId="186dc7a1-2bf7-40b6-9e7e-ff892a86f711" providerId="ADAL" clId="{555A78E2-BF02-4BC9-BE39-D3093280271A}" dt="2023-10-11T20:35:44.016" v="293" actId="729"/>
        <pc:sldMkLst>
          <pc:docMk/>
          <pc:sldMk cId="3548752350" sldId="516"/>
        </pc:sldMkLst>
      </pc:sldChg>
      <pc:sldChg chg="modSp mod modShow">
        <pc:chgData name="Bohanon, Hank" userId="186dc7a1-2bf7-40b6-9e7e-ff892a86f711" providerId="ADAL" clId="{555A78E2-BF02-4BC9-BE39-D3093280271A}" dt="2023-10-11T19:49:33.523" v="290" actId="20577"/>
        <pc:sldMkLst>
          <pc:docMk/>
          <pc:sldMk cId="689975178" sldId="517"/>
        </pc:sldMkLst>
        <pc:spChg chg="mod">
          <ac:chgData name="Bohanon, Hank" userId="186dc7a1-2bf7-40b6-9e7e-ff892a86f711" providerId="ADAL" clId="{555A78E2-BF02-4BC9-BE39-D3093280271A}" dt="2023-10-11T19:49:12.566" v="261" actId="20577"/>
          <ac:spMkLst>
            <pc:docMk/>
            <pc:sldMk cId="689975178" sldId="517"/>
            <ac:spMk id="2" creationId="{BC10B050-6A1B-43A7-A5F8-5F2381395D98}"/>
          </ac:spMkLst>
        </pc:spChg>
        <pc:spChg chg="mod">
          <ac:chgData name="Bohanon, Hank" userId="186dc7a1-2bf7-40b6-9e7e-ff892a86f711" providerId="ADAL" clId="{555A78E2-BF02-4BC9-BE39-D3093280271A}" dt="2023-10-11T19:49:33.523" v="290" actId="20577"/>
          <ac:spMkLst>
            <pc:docMk/>
            <pc:sldMk cId="689975178" sldId="517"/>
            <ac:spMk id="3" creationId="{0672E338-5DA5-429B-A0E7-9A98FCCC510D}"/>
          </ac:spMkLst>
        </pc:spChg>
      </pc:sldChg>
      <pc:sldChg chg="mod modShow">
        <pc:chgData name="Bohanon, Hank" userId="186dc7a1-2bf7-40b6-9e7e-ff892a86f711" providerId="ADAL" clId="{555A78E2-BF02-4BC9-BE39-D3093280271A}" dt="2023-10-11T19:49:46.691" v="291" actId="729"/>
        <pc:sldMkLst>
          <pc:docMk/>
          <pc:sldMk cId="453912353" sldId="518"/>
        </pc:sldMkLst>
      </pc:sldChg>
      <pc:sldChg chg="mod modShow">
        <pc:chgData name="Bohanon, Hank" userId="186dc7a1-2bf7-40b6-9e7e-ff892a86f711" providerId="ADAL" clId="{555A78E2-BF02-4BC9-BE39-D3093280271A}" dt="2023-10-11T20:36:40.380" v="296" actId="729"/>
        <pc:sldMkLst>
          <pc:docMk/>
          <pc:sldMk cId="2438363135" sldId="521"/>
        </pc:sldMkLst>
      </pc:sldChg>
      <pc:sldChg chg="mod modShow">
        <pc:chgData name="Bohanon, Hank" userId="186dc7a1-2bf7-40b6-9e7e-ff892a86f711" providerId="ADAL" clId="{555A78E2-BF02-4BC9-BE39-D3093280271A}" dt="2023-10-11T20:36:49.455" v="298" actId="729"/>
        <pc:sldMkLst>
          <pc:docMk/>
          <pc:sldMk cId="4237821388" sldId="535"/>
        </pc:sldMkLst>
      </pc:sldChg>
      <pc:sldChg chg="mod modShow">
        <pc:chgData name="Bohanon, Hank" userId="186dc7a1-2bf7-40b6-9e7e-ff892a86f711" providerId="ADAL" clId="{555A78E2-BF02-4BC9-BE39-D3093280271A}" dt="2023-10-11T20:36:25.107" v="295" actId="729"/>
        <pc:sldMkLst>
          <pc:docMk/>
          <pc:sldMk cId="2167946766" sldId="582"/>
        </pc:sldMkLst>
      </pc:sldChg>
      <pc:sldChg chg="mod modShow">
        <pc:chgData name="Bohanon, Hank" userId="186dc7a1-2bf7-40b6-9e7e-ff892a86f711" providerId="ADAL" clId="{555A78E2-BF02-4BC9-BE39-D3093280271A}" dt="2023-09-27T20:13:26.191" v="1" actId="729"/>
        <pc:sldMkLst>
          <pc:docMk/>
          <pc:sldMk cId="55224822" sldId="3581"/>
        </pc:sldMkLst>
      </pc:sldChg>
      <pc:sldChg chg="mod modShow">
        <pc:chgData name="Bohanon, Hank" userId="186dc7a1-2bf7-40b6-9e7e-ff892a86f711" providerId="ADAL" clId="{555A78E2-BF02-4BC9-BE39-D3093280271A}" dt="2023-10-11T20:36:07.309" v="294" actId="729"/>
        <pc:sldMkLst>
          <pc:docMk/>
          <pc:sldMk cId="2684812666" sldId="3586"/>
        </pc:sldMkLst>
      </pc:sldChg>
      <pc:sldChg chg="mod modShow">
        <pc:chgData name="Bohanon, Hank" userId="186dc7a1-2bf7-40b6-9e7e-ff892a86f711" providerId="ADAL" clId="{555A78E2-BF02-4BC9-BE39-D3093280271A}" dt="2023-10-11T19:42:47.451" v="158" actId="729"/>
        <pc:sldMkLst>
          <pc:docMk/>
          <pc:sldMk cId="3085578518" sldId="3588"/>
        </pc:sldMkLst>
      </pc:sldChg>
      <pc:sldChg chg="addSp delSp modSp mod">
        <pc:chgData name="Bohanon, Hank" userId="186dc7a1-2bf7-40b6-9e7e-ff892a86f711" providerId="ADAL" clId="{555A78E2-BF02-4BC9-BE39-D3093280271A}" dt="2023-10-11T19:47:07.519" v="223" actId="20577"/>
        <pc:sldMkLst>
          <pc:docMk/>
          <pc:sldMk cId="1088047712" sldId="3590"/>
        </pc:sldMkLst>
        <pc:spChg chg="mod">
          <ac:chgData name="Bohanon, Hank" userId="186dc7a1-2bf7-40b6-9e7e-ff892a86f711" providerId="ADAL" clId="{555A78E2-BF02-4BC9-BE39-D3093280271A}" dt="2023-10-11T19:47:07.519" v="223" actId="20577"/>
          <ac:spMkLst>
            <pc:docMk/>
            <pc:sldMk cId="1088047712" sldId="3590"/>
            <ac:spMk id="2" creationId="{F417058C-9C00-E3B2-4C2F-841FCEEE3064}"/>
          </ac:spMkLst>
        </pc:spChg>
        <pc:spChg chg="mod">
          <ac:chgData name="Bohanon, Hank" userId="186dc7a1-2bf7-40b6-9e7e-ff892a86f711" providerId="ADAL" clId="{555A78E2-BF02-4BC9-BE39-D3093280271A}" dt="2023-10-11T19:46:48.406" v="176" actId="255"/>
          <ac:spMkLst>
            <pc:docMk/>
            <pc:sldMk cId="1088047712" sldId="3590"/>
            <ac:spMk id="10" creationId="{900EA087-995F-BFFD-1093-C9AD6116E045}"/>
          </ac:spMkLst>
        </pc:spChg>
        <pc:picChg chg="del">
          <ac:chgData name="Bohanon, Hank" userId="186dc7a1-2bf7-40b6-9e7e-ff892a86f711" providerId="ADAL" clId="{555A78E2-BF02-4BC9-BE39-D3093280271A}" dt="2023-10-11T19:43:49.451" v="159" actId="478"/>
          <ac:picMkLst>
            <pc:docMk/>
            <pc:sldMk cId="1088047712" sldId="3590"/>
            <ac:picMk id="5" creationId="{297B1DF9-4C79-9531-E19A-6975BF572C8F}"/>
          </ac:picMkLst>
        </pc:picChg>
        <pc:picChg chg="add mod">
          <ac:chgData name="Bohanon, Hank" userId="186dc7a1-2bf7-40b6-9e7e-ff892a86f711" providerId="ADAL" clId="{555A78E2-BF02-4BC9-BE39-D3093280271A}" dt="2023-10-11T19:44:05.581" v="164" actId="14100"/>
          <ac:picMkLst>
            <pc:docMk/>
            <pc:sldMk cId="1088047712" sldId="3590"/>
            <ac:picMk id="6" creationId="{F0C87CAF-018E-05A1-B23C-4D22FF906E0E}"/>
          </ac:picMkLst>
        </pc:picChg>
        <pc:picChg chg="del">
          <ac:chgData name="Bohanon, Hank" userId="186dc7a1-2bf7-40b6-9e7e-ff892a86f711" providerId="ADAL" clId="{555A78E2-BF02-4BC9-BE39-D3093280271A}" dt="2023-10-11T19:45:49.961" v="167" actId="478"/>
          <ac:picMkLst>
            <pc:docMk/>
            <pc:sldMk cId="1088047712" sldId="3590"/>
            <ac:picMk id="7" creationId="{0A3688DD-830A-D6DD-49D0-37ADEC36C312}"/>
          </ac:picMkLst>
        </pc:picChg>
        <pc:picChg chg="add mod">
          <ac:chgData name="Bohanon, Hank" userId="186dc7a1-2bf7-40b6-9e7e-ff892a86f711" providerId="ADAL" clId="{555A78E2-BF02-4BC9-BE39-D3093280271A}" dt="2023-10-11T19:46:27.653" v="173" actId="14100"/>
          <ac:picMkLst>
            <pc:docMk/>
            <pc:sldMk cId="1088047712" sldId="3590"/>
            <ac:picMk id="9" creationId="{53BA738D-66C0-C409-642C-A249E737D5FF}"/>
          </ac:picMkLst>
        </pc:picChg>
      </pc:sldChg>
      <pc:sldChg chg="mod modShow">
        <pc:chgData name="Bohanon, Hank" userId="186dc7a1-2bf7-40b6-9e7e-ff892a86f711" providerId="ADAL" clId="{555A78E2-BF02-4BC9-BE39-D3093280271A}" dt="2023-09-27T20:15:17.532" v="8" actId="729"/>
        <pc:sldMkLst>
          <pc:docMk/>
          <pc:sldMk cId="1302011029" sldId="3591"/>
        </pc:sldMkLst>
      </pc:sldChg>
      <pc:sldChg chg="mod modShow">
        <pc:chgData name="Bohanon, Hank" userId="186dc7a1-2bf7-40b6-9e7e-ff892a86f711" providerId="ADAL" clId="{555A78E2-BF02-4BC9-BE39-D3093280271A}" dt="2023-10-11T20:36:46.417" v="297" actId="729"/>
        <pc:sldMkLst>
          <pc:docMk/>
          <pc:sldMk cId="3148966284" sldId="3592"/>
        </pc:sldMkLst>
      </pc:sldChg>
      <pc:sldChg chg="mod modShow">
        <pc:chgData name="Bohanon, Hank" userId="186dc7a1-2bf7-40b6-9e7e-ff892a86f711" providerId="ADAL" clId="{555A78E2-BF02-4BC9-BE39-D3093280271A}" dt="2023-09-27T20:16:08.967" v="10" actId="729"/>
        <pc:sldMkLst>
          <pc:docMk/>
          <pc:sldMk cId="2325102955" sldId="3594"/>
        </pc:sldMkLst>
      </pc:sldChg>
      <pc:sldChg chg="mod modShow">
        <pc:chgData name="Bohanon, Hank" userId="186dc7a1-2bf7-40b6-9e7e-ff892a86f711" providerId="ADAL" clId="{555A78E2-BF02-4BC9-BE39-D3093280271A}" dt="2023-09-27T20:16:50.334" v="14" actId="729"/>
        <pc:sldMkLst>
          <pc:docMk/>
          <pc:sldMk cId="0" sldId="3596"/>
        </pc:sldMkLst>
      </pc:sldChg>
      <pc:sldChg chg="mod modShow">
        <pc:chgData name="Bohanon, Hank" userId="186dc7a1-2bf7-40b6-9e7e-ff892a86f711" providerId="ADAL" clId="{555A78E2-BF02-4BC9-BE39-D3093280271A}" dt="2023-09-27T20:16:37.504" v="12" actId="729"/>
        <pc:sldMkLst>
          <pc:docMk/>
          <pc:sldMk cId="349028884" sldId="3598"/>
        </pc:sldMkLst>
      </pc:sldChg>
      <pc:sldChg chg="mod modShow">
        <pc:chgData name="Bohanon, Hank" userId="186dc7a1-2bf7-40b6-9e7e-ff892a86f711" providerId="ADAL" clId="{555A78E2-BF02-4BC9-BE39-D3093280271A}" dt="2023-10-11T20:37:35.233" v="300" actId="729"/>
        <pc:sldMkLst>
          <pc:docMk/>
          <pc:sldMk cId="1962483092" sldId="3601"/>
        </pc:sldMkLst>
      </pc:sldChg>
      <pc:sldChg chg="mod modShow">
        <pc:chgData name="Bohanon, Hank" userId="186dc7a1-2bf7-40b6-9e7e-ff892a86f711" providerId="ADAL" clId="{555A78E2-BF02-4BC9-BE39-D3093280271A}" dt="2023-09-27T20:17:36.959" v="15" actId="729"/>
        <pc:sldMkLst>
          <pc:docMk/>
          <pc:sldMk cId="3283467742" sldId="3603"/>
        </pc:sldMkLst>
      </pc:sldChg>
      <pc:sldChg chg="mod modShow">
        <pc:chgData name="Bohanon, Hank" userId="186dc7a1-2bf7-40b6-9e7e-ff892a86f711" providerId="ADAL" clId="{555A78E2-BF02-4BC9-BE39-D3093280271A}" dt="2023-09-27T20:17:57.846" v="16" actId="729"/>
        <pc:sldMkLst>
          <pc:docMk/>
          <pc:sldMk cId="963287486" sldId="3605"/>
        </pc:sldMkLst>
      </pc:sldChg>
      <pc:sldChg chg="mod modShow">
        <pc:chgData name="Bohanon, Hank" userId="186dc7a1-2bf7-40b6-9e7e-ff892a86f711" providerId="ADAL" clId="{555A78E2-BF02-4BC9-BE39-D3093280271A}" dt="2023-09-27T20:18:11.279" v="19" actId="729"/>
        <pc:sldMkLst>
          <pc:docMk/>
          <pc:sldMk cId="3751210254" sldId="3607"/>
        </pc:sldMkLst>
      </pc:sldChg>
      <pc:sldChg chg="mod modShow">
        <pc:chgData name="Bohanon, Hank" userId="186dc7a1-2bf7-40b6-9e7e-ff892a86f711" providerId="ADAL" clId="{555A78E2-BF02-4BC9-BE39-D3093280271A}" dt="2023-10-02T19:04:04.216" v="141" actId="729"/>
        <pc:sldMkLst>
          <pc:docMk/>
          <pc:sldMk cId="4211722843" sldId="3610"/>
        </pc:sldMkLst>
      </pc:sldChg>
      <pc:sldChg chg="mod modShow">
        <pc:chgData name="Bohanon, Hank" userId="186dc7a1-2bf7-40b6-9e7e-ff892a86f711" providerId="ADAL" clId="{555A78E2-BF02-4BC9-BE39-D3093280271A}" dt="2023-10-02T19:04:04.216" v="141" actId="729"/>
        <pc:sldMkLst>
          <pc:docMk/>
          <pc:sldMk cId="1792775142" sldId="3611"/>
        </pc:sldMkLst>
      </pc:sldChg>
      <pc:sldChg chg="mod modShow">
        <pc:chgData name="Bohanon, Hank" userId="186dc7a1-2bf7-40b6-9e7e-ff892a86f711" providerId="ADAL" clId="{555A78E2-BF02-4BC9-BE39-D3093280271A}" dt="2023-10-02T19:04:04.216" v="141" actId="729"/>
        <pc:sldMkLst>
          <pc:docMk/>
          <pc:sldMk cId="3877626195" sldId="3612"/>
        </pc:sldMkLst>
      </pc:sldChg>
      <pc:sldChg chg="mod modShow">
        <pc:chgData name="Bohanon, Hank" userId="186dc7a1-2bf7-40b6-9e7e-ff892a86f711" providerId="ADAL" clId="{555A78E2-BF02-4BC9-BE39-D3093280271A}" dt="2023-10-11T20:39:46.845" v="311" actId="729"/>
        <pc:sldMkLst>
          <pc:docMk/>
          <pc:sldMk cId="931423338" sldId="3613"/>
        </pc:sldMkLst>
      </pc:sldChg>
      <pc:sldChg chg="mod modShow">
        <pc:chgData name="Bohanon, Hank" userId="186dc7a1-2bf7-40b6-9e7e-ff892a86f711" providerId="ADAL" clId="{555A78E2-BF02-4BC9-BE39-D3093280271A}" dt="2023-10-11T20:39:46.845" v="311" actId="729"/>
        <pc:sldMkLst>
          <pc:docMk/>
          <pc:sldMk cId="4277240295" sldId="3614"/>
        </pc:sldMkLst>
      </pc:sldChg>
      <pc:sldChg chg="del mod modShow">
        <pc:chgData name="Bohanon, Hank" userId="186dc7a1-2bf7-40b6-9e7e-ff892a86f711" providerId="ADAL" clId="{555A78E2-BF02-4BC9-BE39-D3093280271A}" dt="2023-10-02T19:02:21.659" v="140" actId="47"/>
        <pc:sldMkLst>
          <pc:docMk/>
          <pc:sldMk cId="1575356395" sldId="3619"/>
        </pc:sldMkLst>
      </pc:sldChg>
      <pc:sldChg chg="mod modShow">
        <pc:chgData name="Bohanon, Hank" userId="186dc7a1-2bf7-40b6-9e7e-ff892a86f711" providerId="ADAL" clId="{555A78E2-BF02-4BC9-BE39-D3093280271A}" dt="2023-09-27T20:19:57.497" v="24" actId="729"/>
        <pc:sldMkLst>
          <pc:docMk/>
          <pc:sldMk cId="2057027967" sldId="3620"/>
        </pc:sldMkLst>
      </pc:sldChg>
      <pc:sldChg chg="mod modShow">
        <pc:chgData name="Bohanon, Hank" userId="186dc7a1-2bf7-40b6-9e7e-ff892a86f711" providerId="ADAL" clId="{555A78E2-BF02-4BC9-BE39-D3093280271A}" dt="2023-09-27T20:19:44.943" v="22" actId="729"/>
        <pc:sldMkLst>
          <pc:docMk/>
          <pc:sldMk cId="465594945" sldId="3621"/>
        </pc:sldMkLst>
      </pc:sldChg>
      <pc:sldChg chg="mod modShow">
        <pc:chgData name="Bohanon, Hank" userId="186dc7a1-2bf7-40b6-9e7e-ff892a86f711" providerId="ADAL" clId="{555A78E2-BF02-4BC9-BE39-D3093280271A}" dt="2023-10-11T20:40:19.426" v="312" actId="729"/>
        <pc:sldMkLst>
          <pc:docMk/>
          <pc:sldMk cId="4180194730" sldId="3625"/>
        </pc:sldMkLst>
      </pc:sldChg>
      <pc:sldChg chg="mod modShow">
        <pc:chgData name="Bohanon, Hank" userId="186dc7a1-2bf7-40b6-9e7e-ff892a86f711" providerId="ADAL" clId="{555A78E2-BF02-4BC9-BE39-D3093280271A}" dt="2023-10-11T20:53:26.429" v="316" actId="729"/>
        <pc:sldMkLst>
          <pc:docMk/>
          <pc:sldMk cId="957794108" sldId="3627"/>
        </pc:sldMkLst>
      </pc:sldChg>
      <pc:sldChg chg="mod modShow">
        <pc:chgData name="Bohanon, Hank" userId="186dc7a1-2bf7-40b6-9e7e-ff892a86f711" providerId="ADAL" clId="{555A78E2-BF02-4BC9-BE39-D3093280271A}" dt="2023-10-11T20:37:51.009" v="301" actId="729"/>
        <pc:sldMkLst>
          <pc:docMk/>
          <pc:sldMk cId="3028654283" sldId="3629"/>
        </pc:sldMkLst>
      </pc:sldChg>
      <pc:sldChg chg="mod modShow">
        <pc:chgData name="Bohanon, Hank" userId="186dc7a1-2bf7-40b6-9e7e-ff892a86f711" providerId="ADAL" clId="{555A78E2-BF02-4BC9-BE39-D3093280271A}" dt="2023-09-27T20:16:27.230" v="11" actId="729"/>
        <pc:sldMkLst>
          <pc:docMk/>
          <pc:sldMk cId="2579136399" sldId="3631"/>
        </pc:sldMkLst>
      </pc:sldChg>
      <pc:sldChg chg="mod modShow">
        <pc:chgData name="Bohanon, Hank" userId="186dc7a1-2bf7-40b6-9e7e-ff892a86f711" providerId="ADAL" clId="{555A78E2-BF02-4BC9-BE39-D3093280271A}" dt="2023-10-02T18:57:37.703" v="134" actId="729"/>
        <pc:sldMkLst>
          <pc:docMk/>
          <pc:sldMk cId="3822816395" sldId="3632"/>
        </pc:sldMkLst>
      </pc:sldChg>
      <pc:sldChg chg="mod modShow">
        <pc:chgData name="Bohanon, Hank" userId="186dc7a1-2bf7-40b6-9e7e-ff892a86f711" providerId="ADAL" clId="{555A78E2-BF02-4BC9-BE39-D3093280271A}" dt="2023-09-27T20:14:57.645" v="6" actId="729"/>
        <pc:sldMkLst>
          <pc:docMk/>
          <pc:sldMk cId="1234737454" sldId="3633"/>
        </pc:sldMkLst>
      </pc:sldChg>
      <pc:sldChg chg="del">
        <pc:chgData name="Bohanon, Hank" userId="186dc7a1-2bf7-40b6-9e7e-ff892a86f711" providerId="ADAL" clId="{555A78E2-BF02-4BC9-BE39-D3093280271A}" dt="2023-09-28T19:39:10.211" v="132" actId="47"/>
        <pc:sldMkLst>
          <pc:docMk/>
          <pc:sldMk cId="1223748879" sldId="3637"/>
        </pc:sldMkLst>
      </pc:sldChg>
      <pc:sldChg chg="addSp delSp modSp mod">
        <pc:chgData name="Bohanon, Hank" userId="186dc7a1-2bf7-40b6-9e7e-ff892a86f711" providerId="ADAL" clId="{555A78E2-BF02-4BC9-BE39-D3093280271A}" dt="2023-09-28T19:39:02.454" v="131" actId="20577"/>
        <pc:sldMkLst>
          <pc:docMk/>
          <pc:sldMk cId="3939414615" sldId="3639"/>
        </pc:sldMkLst>
        <pc:spChg chg="mod">
          <ac:chgData name="Bohanon, Hank" userId="186dc7a1-2bf7-40b6-9e7e-ff892a86f711" providerId="ADAL" clId="{555A78E2-BF02-4BC9-BE39-D3093280271A}" dt="2023-09-28T19:39:02.454" v="131" actId="20577"/>
          <ac:spMkLst>
            <pc:docMk/>
            <pc:sldMk cId="3939414615" sldId="3639"/>
            <ac:spMk id="3" creationId="{49A1A802-3D33-E14F-93D6-4BCDFB7D6F3A}"/>
          </ac:spMkLst>
        </pc:spChg>
        <pc:spChg chg="add del mod">
          <ac:chgData name="Bohanon, Hank" userId="186dc7a1-2bf7-40b6-9e7e-ff892a86f711" providerId="ADAL" clId="{555A78E2-BF02-4BC9-BE39-D3093280271A}" dt="2023-09-28T19:38:23.758" v="80" actId="478"/>
          <ac:spMkLst>
            <pc:docMk/>
            <pc:sldMk cId="3939414615" sldId="3639"/>
            <ac:spMk id="4" creationId="{C5F2453D-6EB4-384C-2381-2EF6BA2D595E}"/>
          </ac:spMkLst>
        </pc:spChg>
        <pc:spChg chg="del">
          <ac:chgData name="Bohanon, Hank" userId="186dc7a1-2bf7-40b6-9e7e-ff892a86f711" providerId="ADAL" clId="{555A78E2-BF02-4BC9-BE39-D3093280271A}" dt="2023-09-28T19:38:20.475" v="79" actId="478"/>
          <ac:spMkLst>
            <pc:docMk/>
            <pc:sldMk cId="3939414615" sldId="3639"/>
            <ac:spMk id="5" creationId="{E461F941-46C2-DA54-F0AB-05FDDF68E3C7}"/>
          </ac:spMkLst>
        </pc:spChg>
      </pc:sldChg>
      <pc:sldChg chg="modSp mod">
        <pc:chgData name="Bohanon, Hank" userId="186dc7a1-2bf7-40b6-9e7e-ff892a86f711" providerId="ADAL" clId="{555A78E2-BF02-4BC9-BE39-D3093280271A}" dt="2023-10-12T13:08:00.075" v="325" actId="20577"/>
        <pc:sldMkLst>
          <pc:docMk/>
          <pc:sldMk cId="1525442716" sldId="3640"/>
        </pc:sldMkLst>
        <pc:spChg chg="mod">
          <ac:chgData name="Bohanon, Hank" userId="186dc7a1-2bf7-40b6-9e7e-ff892a86f711" providerId="ADAL" clId="{555A78E2-BF02-4BC9-BE39-D3093280271A}" dt="2023-10-12T13:08:00.075" v="325" actId="20577"/>
          <ac:spMkLst>
            <pc:docMk/>
            <pc:sldMk cId="1525442716" sldId="3640"/>
            <ac:spMk id="3" creationId="{48B1225A-7414-52E0-FCF7-8E1BCBB45EF4}"/>
          </ac:spMkLst>
        </pc:spChg>
      </pc:sldChg>
      <pc:sldChg chg="modSp mod modShow">
        <pc:chgData name="Bohanon, Hank" userId="186dc7a1-2bf7-40b6-9e7e-ff892a86f711" providerId="ADAL" clId="{555A78E2-BF02-4BC9-BE39-D3093280271A}" dt="2023-10-12T13:07:43.117" v="321" actId="20577"/>
        <pc:sldMkLst>
          <pc:docMk/>
          <pc:sldMk cId="2994912187" sldId="3641"/>
        </pc:sldMkLst>
        <pc:spChg chg="mod">
          <ac:chgData name="Bohanon, Hank" userId="186dc7a1-2bf7-40b6-9e7e-ff892a86f711" providerId="ADAL" clId="{555A78E2-BF02-4BC9-BE39-D3093280271A}" dt="2023-10-12T13:07:43.117" v="321" actId="20577"/>
          <ac:spMkLst>
            <pc:docMk/>
            <pc:sldMk cId="2994912187" sldId="3641"/>
            <ac:spMk id="3" creationId="{48B1225A-7414-52E0-FCF7-8E1BCBB45EF4}"/>
          </ac:spMkLst>
        </pc:spChg>
      </pc:sldChg>
      <pc:sldChg chg="mod modShow">
        <pc:chgData name="Bohanon, Hank" userId="186dc7a1-2bf7-40b6-9e7e-ff892a86f711" providerId="ADAL" clId="{555A78E2-BF02-4BC9-BE39-D3093280271A}" dt="2023-10-02T18:58:04.171" v="136" actId="729"/>
        <pc:sldMkLst>
          <pc:docMk/>
          <pc:sldMk cId="535506754" sldId="3642"/>
        </pc:sldMkLst>
      </pc:sldChg>
      <pc:sldChg chg="add">
        <pc:chgData name="Bohanon, Hank" userId="186dc7a1-2bf7-40b6-9e7e-ff892a86f711" providerId="ADAL" clId="{555A78E2-BF02-4BC9-BE39-D3093280271A}" dt="2023-10-02T19:05:02.040" v="145"/>
        <pc:sldMkLst>
          <pc:docMk/>
          <pc:sldMk cId="495485437" sldId="3644"/>
        </pc:sldMkLst>
      </pc:sldChg>
      <pc:sldChg chg="add del">
        <pc:chgData name="Bohanon, Hank" userId="186dc7a1-2bf7-40b6-9e7e-ff892a86f711" providerId="ADAL" clId="{555A78E2-BF02-4BC9-BE39-D3093280271A}" dt="2023-10-02T19:04:55.174" v="144" actId="2696"/>
        <pc:sldMkLst>
          <pc:docMk/>
          <pc:sldMk cId="2376356440" sldId="3644"/>
        </pc:sldMkLst>
      </pc:sldChg>
      <pc:sldChg chg="add del">
        <pc:chgData name="Bohanon, Hank" userId="186dc7a1-2bf7-40b6-9e7e-ff892a86f711" providerId="ADAL" clId="{555A78E2-BF02-4BC9-BE39-D3093280271A}" dt="2023-09-27T20:22:44.127" v="27" actId="2696"/>
        <pc:sldMkLst>
          <pc:docMk/>
          <pc:sldMk cId="212341308" sldId="3667"/>
        </pc:sldMkLst>
      </pc:sldChg>
      <pc:sldChg chg="add">
        <pc:chgData name="Bohanon, Hank" userId="186dc7a1-2bf7-40b6-9e7e-ff892a86f711" providerId="ADAL" clId="{555A78E2-BF02-4BC9-BE39-D3093280271A}" dt="2023-09-27T20:22:47.590" v="28"/>
        <pc:sldMkLst>
          <pc:docMk/>
          <pc:sldMk cId="1448154845" sldId="3667"/>
        </pc:sldMkLst>
      </pc:sldChg>
      <pc:sldChg chg="add del">
        <pc:chgData name="Bohanon, Hank" userId="186dc7a1-2bf7-40b6-9e7e-ff892a86f711" providerId="ADAL" clId="{555A78E2-BF02-4BC9-BE39-D3093280271A}" dt="2023-10-11T20:52:24.793" v="315" actId="47"/>
        <pc:sldMkLst>
          <pc:docMk/>
          <pc:sldMk cId="212341308" sldId="3668"/>
        </pc:sldMkLst>
      </pc:sldChg>
      <pc:sldChg chg="modSp add mod">
        <pc:chgData name="Bohanon, Hank" userId="186dc7a1-2bf7-40b6-9e7e-ff892a86f711" providerId="ADAL" clId="{555A78E2-BF02-4BC9-BE39-D3093280271A}" dt="2023-10-12T13:09:32.620" v="326" actId="20577"/>
        <pc:sldMkLst>
          <pc:docMk/>
          <pc:sldMk cId="1901222206" sldId="3669"/>
        </pc:sldMkLst>
        <pc:spChg chg="mod">
          <ac:chgData name="Bohanon, Hank" userId="186dc7a1-2bf7-40b6-9e7e-ff892a86f711" providerId="ADAL" clId="{555A78E2-BF02-4BC9-BE39-D3093280271A}" dt="2023-10-12T13:09:32.620" v="326" actId="20577"/>
          <ac:spMkLst>
            <pc:docMk/>
            <pc:sldMk cId="1901222206" sldId="3669"/>
            <ac:spMk id="3" creationId="{C421C51C-378A-F35A-950C-1D294A942EAB}"/>
          </ac:spMkLst>
        </pc:spChg>
      </pc:sldChg>
      <pc:sldChg chg="add mod modShow">
        <pc:chgData name="Bohanon, Hank" userId="186dc7a1-2bf7-40b6-9e7e-ff892a86f711" providerId="ADAL" clId="{555A78E2-BF02-4BC9-BE39-D3093280271A}" dt="2023-10-11T20:38:33.101" v="305" actId="729"/>
        <pc:sldMkLst>
          <pc:docMk/>
          <pc:sldMk cId="3144907210" sldId="3670"/>
        </pc:sldMkLst>
      </pc:sldChg>
      <pc:sldChg chg="modSp mod">
        <pc:chgData name="Bohanon, Hank" userId="186dc7a1-2bf7-40b6-9e7e-ff892a86f711" providerId="ADAL" clId="{555A78E2-BF02-4BC9-BE39-D3093280271A}" dt="2023-10-11T19:39:36.822" v="154" actId="20577"/>
        <pc:sldMkLst>
          <pc:docMk/>
          <pc:sldMk cId="388260009" sldId="3671"/>
        </pc:sldMkLst>
        <pc:spChg chg="mod">
          <ac:chgData name="Bohanon, Hank" userId="186dc7a1-2bf7-40b6-9e7e-ff892a86f711" providerId="ADAL" clId="{555A78E2-BF02-4BC9-BE39-D3093280271A}" dt="2023-10-11T19:39:36.822" v="154" actId="20577"/>
          <ac:spMkLst>
            <pc:docMk/>
            <pc:sldMk cId="388260009" sldId="3671"/>
            <ac:spMk id="2" creationId="{34B2B088-7ECD-E4CE-1251-949A708F8A16}"/>
          </ac:spMkLst>
        </pc:spChg>
      </pc:sldChg>
    </pc:docChg>
  </pc:docChgLst>
  <pc:docChgLst>
    <pc:chgData name="Hank Bohanon" userId="186dc7a1-2bf7-40b6-9e7e-ff892a86f711" providerId="ADAL" clId="{FE7B9C4A-8BB3-48A7-9EE6-0C7F33F85D3F}"/>
    <pc:docChg chg="undo custSel addSld delSld modSld">
      <pc:chgData name="Hank Bohanon" userId="186dc7a1-2bf7-40b6-9e7e-ff892a86f711" providerId="ADAL" clId="{FE7B9C4A-8BB3-48A7-9EE6-0C7F33F85D3F}" dt="2023-06-13T18:33:08.911" v="908" actId="255"/>
      <pc:docMkLst>
        <pc:docMk/>
      </pc:docMkLst>
      <pc:sldChg chg="modSp mod">
        <pc:chgData name="Hank Bohanon" userId="186dc7a1-2bf7-40b6-9e7e-ff892a86f711" providerId="ADAL" clId="{FE7B9C4A-8BB3-48A7-9EE6-0C7F33F85D3F}" dt="2023-06-13T18:33:08.911" v="908" actId="255"/>
        <pc:sldMkLst>
          <pc:docMk/>
          <pc:sldMk cId="109857222" sldId="256"/>
        </pc:sldMkLst>
        <pc:spChg chg="mod">
          <ac:chgData name="Hank Bohanon" userId="186dc7a1-2bf7-40b6-9e7e-ff892a86f711" providerId="ADAL" clId="{FE7B9C4A-8BB3-48A7-9EE6-0C7F33F85D3F}" dt="2023-05-30T19:45:30.767" v="0"/>
          <ac:spMkLst>
            <pc:docMk/>
            <pc:sldMk cId="109857222" sldId="256"/>
            <ac:spMk id="2" creationId="{00000000-0000-0000-0000-000000000000}"/>
          </ac:spMkLst>
        </pc:spChg>
        <pc:spChg chg="mod">
          <ac:chgData name="Hank Bohanon" userId="186dc7a1-2bf7-40b6-9e7e-ff892a86f711" providerId="ADAL" clId="{FE7B9C4A-8BB3-48A7-9EE6-0C7F33F85D3F}" dt="2023-06-13T18:33:08.911" v="908" actId="255"/>
          <ac:spMkLst>
            <pc:docMk/>
            <pc:sldMk cId="109857222" sldId="256"/>
            <ac:spMk id="3" creationId="{00000000-0000-0000-0000-000000000000}"/>
          </ac:spMkLst>
        </pc:spChg>
      </pc:sldChg>
      <pc:sldChg chg="modSp mod">
        <pc:chgData name="Hank Bohanon" userId="186dc7a1-2bf7-40b6-9e7e-ff892a86f711" providerId="ADAL" clId="{FE7B9C4A-8BB3-48A7-9EE6-0C7F33F85D3F}" dt="2023-05-31T19:35:02.953" v="820" actId="1035"/>
        <pc:sldMkLst>
          <pc:docMk/>
          <pc:sldMk cId="584683249" sldId="257"/>
        </pc:sldMkLst>
        <pc:spChg chg="mod">
          <ac:chgData name="Hank Bohanon" userId="186dc7a1-2bf7-40b6-9e7e-ff892a86f711" providerId="ADAL" clId="{FE7B9C4A-8BB3-48A7-9EE6-0C7F33F85D3F}" dt="2023-05-31T19:35:02.953" v="820" actId="1035"/>
          <ac:spMkLst>
            <pc:docMk/>
            <pc:sldMk cId="584683249" sldId="257"/>
            <ac:spMk id="5" creationId="{61B7024F-2A00-4850-827B-F8F7AEF50F3A}"/>
          </ac:spMkLst>
        </pc:spChg>
      </pc:sldChg>
      <pc:sldChg chg="modSp mod">
        <pc:chgData name="Hank Bohanon" userId="186dc7a1-2bf7-40b6-9e7e-ff892a86f711" providerId="ADAL" clId="{FE7B9C4A-8BB3-48A7-9EE6-0C7F33F85D3F}" dt="2023-05-31T19:24:48.100" v="811" actId="20577"/>
        <pc:sldMkLst>
          <pc:docMk/>
          <pc:sldMk cId="979690506" sldId="274"/>
        </pc:sldMkLst>
        <pc:spChg chg="mod">
          <ac:chgData name="Hank Bohanon" userId="186dc7a1-2bf7-40b6-9e7e-ff892a86f711" providerId="ADAL" clId="{FE7B9C4A-8BB3-48A7-9EE6-0C7F33F85D3F}" dt="2023-05-31T19:24:48.100" v="811" actId="20577"/>
          <ac:spMkLst>
            <pc:docMk/>
            <pc:sldMk cId="979690506" sldId="274"/>
            <ac:spMk id="3" creationId="{00000000-0000-0000-0000-000000000000}"/>
          </ac:spMkLst>
        </pc:spChg>
      </pc:sldChg>
      <pc:sldChg chg="modSp mod">
        <pc:chgData name="Hank Bohanon" userId="186dc7a1-2bf7-40b6-9e7e-ff892a86f711" providerId="ADAL" clId="{FE7B9C4A-8BB3-48A7-9EE6-0C7F33F85D3F}" dt="2023-05-31T19:34:32.694" v="813" actId="255"/>
        <pc:sldMkLst>
          <pc:docMk/>
          <pc:sldMk cId="1003993696" sldId="324"/>
        </pc:sldMkLst>
        <pc:spChg chg="mod">
          <ac:chgData name="Hank Bohanon" userId="186dc7a1-2bf7-40b6-9e7e-ff892a86f711" providerId="ADAL" clId="{FE7B9C4A-8BB3-48A7-9EE6-0C7F33F85D3F}" dt="2023-05-31T19:34:32.694" v="813" actId="255"/>
          <ac:spMkLst>
            <pc:docMk/>
            <pc:sldMk cId="1003993696" sldId="324"/>
            <ac:spMk id="21507" creationId="{76B93C10-B00D-944C-8744-EF74CCBFFE2A}"/>
          </ac:spMkLst>
        </pc:spChg>
      </pc:sldChg>
      <pc:sldChg chg="modSp mod">
        <pc:chgData name="Hank Bohanon" userId="186dc7a1-2bf7-40b6-9e7e-ff892a86f711" providerId="ADAL" clId="{FE7B9C4A-8BB3-48A7-9EE6-0C7F33F85D3F}" dt="2023-05-31T19:34:39.295" v="814" actId="255"/>
        <pc:sldMkLst>
          <pc:docMk/>
          <pc:sldMk cId="1291840526" sldId="353"/>
        </pc:sldMkLst>
        <pc:spChg chg="mod">
          <ac:chgData name="Hank Bohanon" userId="186dc7a1-2bf7-40b6-9e7e-ff892a86f711" providerId="ADAL" clId="{FE7B9C4A-8BB3-48A7-9EE6-0C7F33F85D3F}" dt="2023-05-31T19:34:39.295" v="814" actId="255"/>
          <ac:spMkLst>
            <pc:docMk/>
            <pc:sldMk cId="1291840526" sldId="353"/>
            <ac:spMk id="31747" creationId="{9F3764C7-E968-9649-8385-5815AE04E9F8}"/>
          </ac:spMkLst>
        </pc:spChg>
      </pc:sldChg>
      <pc:sldChg chg="modSp mod">
        <pc:chgData name="Hank Bohanon" userId="186dc7a1-2bf7-40b6-9e7e-ff892a86f711" providerId="ADAL" clId="{FE7B9C4A-8BB3-48A7-9EE6-0C7F33F85D3F}" dt="2023-05-31T19:36:12.916" v="838" actId="1038"/>
        <pc:sldMkLst>
          <pc:docMk/>
          <pc:sldMk cId="2761645657" sldId="355"/>
        </pc:sldMkLst>
        <pc:spChg chg="mod">
          <ac:chgData name="Hank Bohanon" userId="186dc7a1-2bf7-40b6-9e7e-ff892a86f711" providerId="ADAL" clId="{FE7B9C4A-8BB3-48A7-9EE6-0C7F33F85D3F}" dt="2023-05-31T19:36:12.916" v="838" actId="1038"/>
          <ac:spMkLst>
            <pc:docMk/>
            <pc:sldMk cId="2761645657" sldId="355"/>
            <ac:spMk id="26629" creationId="{00000000-0000-0000-0000-000000000000}"/>
          </ac:spMkLst>
        </pc:spChg>
      </pc:sldChg>
      <pc:sldChg chg="modSp mod">
        <pc:chgData name="Hank Bohanon" userId="186dc7a1-2bf7-40b6-9e7e-ff892a86f711" providerId="ADAL" clId="{FE7B9C4A-8BB3-48A7-9EE6-0C7F33F85D3F}" dt="2023-05-31T18:51:10.005" v="582" actId="20577"/>
        <pc:sldMkLst>
          <pc:docMk/>
          <pc:sldMk cId="2276954063" sldId="357"/>
        </pc:sldMkLst>
        <pc:spChg chg="mod">
          <ac:chgData name="Hank Bohanon" userId="186dc7a1-2bf7-40b6-9e7e-ff892a86f711" providerId="ADAL" clId="{FE7B9C4A-8BB3-48A7-9EE6-0C7F33F85D3F}" dt="2023-05-31T18:51:10.005" v="582" actId="20577"/>
          <ac:spMkLst>
            <pc:docMk/>
            <pc:sldMk cId="2276954063" sldId="357"/>
            <ac:spMk id="2" creationId="{1D5BE7A2-FA38-F523-D965-EF9903340787}"/>
          </ac:spMkLst>
        </pc:spChg>
      </pc:sldChg>
      <pc:sldChg chg="modSp mod">
        <pc:chgData name="Hank Bohanon" userId="186dc7a1-2bf7-40b6-9e7e-ff892a86f711" providerId="ADAL" clId="{FE7B9C4A-8BB3-48A7-9EE6-0C7F33F85D3F}" dt="2023-05-31T19:37:07.136" v="846" actId="27636"/>
        <pc:sldMkLst>
          <pc:docMk/>
          <pc:sldMk cId="3445064878" sldId="361"/>
        </pc:sldMkLst>
        <pc:spChg chg="mod">
          <ac:chgData name="Hank Bohanon" userId="186dc7a1-2bf7-40b6-9e7e-ff892a86f711" providerId="ADAL" clId="{FE7B9C4A-8BB3-48A7-9EE6-0C7F33F85D3F}" dt="2023-05-31T19:37:07.136" v="846" actId="27636"/>
          <ac:spMkLst>
            <pc:docMk/>
            <pc:sldMk cId="3445064878" sldId="361"/>
            <ac:spMk id="25603" creationId="{00000000-0000-0000-0000-000000000000}"/>
          </ac:spMkLst>
        </pc:spChg>
      </pc:sldChg>
      <pc:sldChg chg="modSp mod">
        <pc:chgData name="Hank Bohanon" userId="186dc7a1-2bf7-40b6-9e7e-ff892a86f711" providerId="ADAL" clId="{FE7B9C4A-8BB3-48A7-9EE6-0C7F33F85D3F}" dt="2023-05-31T19:11:31.703" v="603" actId="255"/>
        <pc:sldMkLst>
          <pc:docMk/>
          <pc:sldMk cId="2987338604" sldId="366"/>
        </pc:sldMkLst>
        <pc:spChg chg="mod">
          <ac:chgData name="Hank Bohanon" userId="186dc7a1-2bf7-40b6-9e7e-ff892a86f711" providerId="ADAL" clId="{FE7B9C4A-8BB3-48A7-9EE6-0C7F33F85D3F}" dt="2023-05-31T19:11:31.703" v="603" actId="255"/>
          <ac:spMkLst>
            <pc:docMk/>
            <pc:sldMk cId="2987338604" sldId="366"/>
            <ac:spMk id="4" creationId="{00000000-0000-0000-0000-000000000000}"/>
          </ac:spMkLst>
        </pc:spChg>
      </pc:sldChg>
      <pc:sldChg chg="modSp mod">
        <pc:chgData name="Hank Bohanon" userId="186dc7a1-2bf7-40b6-9e7e-ff892a86f711" providerId="ADAL" clId="{FE7B9C4A-8BB3-48A7-9EE6-0C7F33F85D3F}" dt="2023-05-31T19:37:44.213" v="862" actId="20577"/>
        <pc:sldMkLst>
          <pc:docMk/>
          <pc:sldMk cId="683701744" sldId="368"/>
        </pc:sldMkLst>
        <pc:spChg chg="mod">
          <ac:chgData name="Hank Bohanon" userId="186dc7a1-2bf7-40b6-9e7e-ff892a86f711" providerId="ADAL" clId="{FE7B9C4A-8BB3-48A7-9EE6-0C7F33F85D3F}" dt="2023-05-31T19:37:44.213" v="862" actId="20577"/>
          <ac:spMkLst>
            <pc:docMk/>
            <pc:sldMk cId="683701744" sldId="368"/>
            <ac:spMk id="34819" creationId="{00000000-0000-0000-0000-000000000000}"/>
          </ac:spMkLst>
        </pc:spChg>
      </pc:sldChg>
      <pc:sldChg chg="modSp mod">
        <pc:chgData name="Hank Bohanon" userId="186dc7a1-2bf7-40b6-9e7e-ff892a86f711" providerId="ADAL" clId="{FE7B9C4A-8BB3-48A7-9EE6-0C7F33F85D3F}" dt="2023-05-31T19:37:57.464" v="875" actId="1038"/>
        <pc:sldMkLst>
          <pc:docMk/>
          <pc:sldMk cId="1451309589" sldId="370"/>
        </pc:sldMkLst>
        <pc:spChg chg="mod">
          <ac:chgData name="Hank Bohanon" userId="186dc7a1-2bf7-40b6-9e7e-ff892a86f711" providerId="ADAL" clId="{FE7B9C4A-8BB3-48A7-9EE6-0C7F33F85D3F}" dt="2023-05-31T19:37:57.464" v="875" actId="1038"/>
          <ac:spMkLst>
            <pc:docMk/>
            <pc:sldMk cId="1451309589" sldId="370"/>
            <ac:spMk id="37890" creationId="{00000000-0000-0000-0000-000000000000}"/>
          </ac:spMkLst>
        </pc:spChg>
      </pc:sldChg>
      <pc:sldChg chg="modSp mod">
        <pc:chgData name="Hank Bohanon" userId="186dc7a1-2bf7-40b6-9e7e-ff892a86f711" providerId="ADAL" clId="{FE7B9C4A-8BB3-48A7-9EE6-0C7F33F85D3F}" dt="2023-05-31T19:38:09.533" v="895" actId="1038"/>
        <pc:sldMkLst>
          <pc:docMk/>
          <pc:sldMk cId="849758559" sldId="392"/>
        </pc:sldMkLst>
        <pc:spChg chg="mod">
          <ac:chgData name="Hank Bohanon" userId="186dc7a1-2bf7-40b6-9e7e-ff892a86f711" providerId="ADAL" clId="{FE7B9C4A-8BB3-48A7-9EE6-0C7F33F85D3F}" dt="2023-05-31T19:38:09.533" v="895" actId="1038"/>
          <ac:spMkLst>
            <pc:docMk/>
            <pc:sldMk cId="849758559" sldId="392"/>
            <ac:spMk id="144386" creationId="{00000000-0000-0000-0000-000000000000}"/>
          </ac:spMkLst>
        </pc:spChg>
      </pc:sldChg>
      <pc:sldChg chg="modSp mod">
        <pc:chgData name="Hank Bohanon" userId="186dc7a1-2bf7-40b6-9e7e-ff892a86f711" providerId="ADAL" clId="{FE7B9C4A-8BB3-48A7-9EE6-0C7F33F85D3F}" dt="2023-05-31T19:14:01.851" v="618" actId="20577"/>
        <pc:sldMkLst>
          <pc:docMk/>
          <pc:sldMk cId="1289034909" sldId="402"/>
        </pc:sldMkLst>
        <pc:spChg chg="mod">
          <ac:chgData name="Hank Bohanon" userId="186dc7a1-2bf7-40b6-9e7e-ff892a86f711" providerId="ADAL" clId="{FE7B9C4A-8BB3-48A7-9EE6-0C7F33F85D3F}" dt="2023-05-31T19:14:01.851" v="618" actId="20577"/>
          <ac:spMkLst>
            <pc:docMk/>
            <pc:sldMk cId="1289034909" sldId="402"/>
            <ac:spMk id="34819" creationId="{00000000-0000-0000-0000-000000000000}"/>
          </ac:spMkLst>
        </pc:spChg>
      </pc:sldChg>
      <pc:sldChg chg="modSp mod">
        <pc:chgData name="Hank Bohanon" userId="186dc7a1-2bf7-40b6-9e7e-ff892a86f711" providerId="ADAL" clId="{FE7B9C4A-8BB3-48A7-9EE6-0C7F33F85D3F}" dt="2023-05-31T19:12:29.417" v="609" actId="20577"/>
        <pc:sldMkLst>
          <pc:docMk/>
          <pc:sldMk cId="3667894721" sldId="414"/>
        </pc:sldMkLst>
        <pc:spChg chg="mod">
          <ac:chgData name="Hank Bohanon" userId="186dc7a1-2bf7-40b6-9e7e-ff892a86f711" providerId="ADAL" clId="{FE7B9C4A-8BB3-48A7-9EE6-0C7F33F85D3F}" dt="2023-05-31T19:12:29.417" v="609" actId="20577"/>
          <ac:spMkLst>
            <pc:docMk/>
            <pc:sldMk cId="3667894721" sldId="414"/>
            <ac:spMk id="3" creationId="{00000000-0000-0000-0000-000000000000}"/>
          </ac:spMkLst>
        </pc:spChg>
      </pc:sldChg>
      <pc:sldChg chg="modSp mod">
        <pc:chgData name="Hank Bohanon" userId="186dc7a1-2bf7-40b6-9e7e-ff892a86f711" providerId="ADAL" clId="{FE7B9C4A-8BB3-48A7-9EE6-0C7F33F85D3F}" dt="2023-05-31T19:13:44.662" v="616" actId="20577"/>
        <pc:sldMkLst>
          <pc:docMk/>
          <pc:sldMk cId="4001160331" sldId="446"/>
        </pc:sldMkLst>
        <pc:spChg chg="mod">
          <ac:chgData name="Hank Bohanon" userId="186dc7a1-2bf7-40b6-9e7e-ff892a86f711" providerId="ADAL" clId="{FE7B9C4A-8BB3-48A7-9EE6-0C7F33F85D3F}" dt="2023-05-31T19:13:44.662" v="616" actId="20577"/>
          <ac:spMkLst>
            <pc:docMk/>
            <pc:sldMk cId="4001160331" sldId="446"/>
            <ac:spMk id="3" creationId="{00000000-0000-0000-0000-000000000000}"/>
          </ac:spMkLst>
        </pc:spChg>
      </pc:sldChg>
      <pc:sldChg chg="modSp mod">
        <pc:chgData name="Hank Bohanon" userId="186dc7a1-2bf7-40b6-9e7e-ff892a86f711" providerId="ADAL" clId="{FE7B9C4A-8BB3-48A7-9EE6-0C7F33F85D3F}" dt="2023-05-30T19:47:22.572" v="38" actId="5793"/>
        <pc:sldMkLst>
          <pc:docMk/>
          <pc:sldMk cId="2647186229" sldId="507"/>
        </pc:sldMkLst>
        <pc:spChg chg="mod">
          <ac:chgData name="Hank Bohanon" userId="186dc7a1-2bf7-40b6-9e7e-ff892a86f711" providerId="ADAL" clId="{FE7B9C4A-8BB3-48A7-9EE6-0C7F33F85D3F}" dt="2023-05-30T19:47:22.572" v="38" actId="5793"/>
          <ac:spMkLst>
            <pc:docMk/>
            <pc:sldMk cId="2647186229" sldId="507"/>
            <ac:spMk id="3" creationId="{5C7B176F-F165-E54A-A3FA-DB55C412C4B6}"/>
          </ac:spMkLst>
        </pc:spChg>
      </pc:sldChg>
      <pc:sldChg chg="modSp mod">
        <pc:chgData name="Hank Bohanon" userId="186dc7a1-2bf7-40b6-9e7e-ff892a86f711" providerId="ADAL" clId="{FE7B9C4A-8BB3-48A7-9EE6-0C7F33F85D3F}" dt="2023-05-31T18:51:16.552" v="584" actId="20577"/>
        <pc:sldMkLst>
          <pc:docMk/>
          <pc:sldMk cId="711152338" sldId="514"/>
        </pc:sldMkLst>
        <pc:spChg chg="mod">
          <ac:chgData name="Hank Bohanon" userId="186dc7a1-2bf7-40b6-9e7e-ff892a86f711" providerId="ADAL" clId="{FE7B9C4A-8BB3-48A7-9EE6-0C7F33F85D3F}" dt="2023-05-31T18:51:16.552" v="584" actId="20577"/>
          <ac:spMkLst>
            <pc:docMk/>
            <pc:sldMk cId="711152338" sldId="514"/>
            <ac:spMk id="2" creationId="{C4E89045-EACB-4F92-8BDD-869A4C336A91}"/>
          </ac:spMkLst>
        </pc:spChg>
      </pc:sldChg>
      <pc:sldChg chg="modSp mod">
        <pc:chgData name="Hank Bohanon" userId="186dc7a1-2bf7-40b6-9e7e-ff892a86f711" providerId="ADAL" clId="{FE7B9C4A-8BB3-48A7-9EE6-0C7F33F85D3F}" dt="2023-05-30T19:48:10.296" v="43" actId="255"/>
        <pc:sldMkLst>
          <pc:docMk/>
          <pc:sldMk cId="1077101132" sldId="515"/>
        </pc:sldMkLst>
        <pc:spChg chg="mod">
          <ac:chgData name="Hank Bohanon" userId="186dc7a1-2bf7-40b6-9e7e-ff892a86f711" providerId="ADAL" clId="{FE7B9C4A-8BB3-48A7-9EE6-0C7F33F85D3F}" dt="2023-05-30T19:48:10.296" v="43" actId="255"/>
          <ac:spMkLst>
            <pc:docMk/>
            <pc:sldMk cId="1077101132" sldId="515"/>
            <ac:spMk id="6" creationId="{E8B449F9-AE7E-4F15-8B4D-1E8C2DE04745}"/>
          </ac:spMkLst>
        </pc:spChg>
      </pc:sldChg>
      <pc:sldChg chg="modSp mod">
        <pc:chgData name="Hank Bohanon" userId="186dc7a1-2bf7-40b6-9e7e-ff892a86f711" providerId="ADAL" clId="{FE7B9C4A-8BB3-48A7-9EE6-0C7F33F85D3F}" dt="2023-05-31T19:35:13.072" v="821" actId="255"/>
        <pc:sldMkLst>
          <pc:docMk/>
          <pc:sldMk cId="3548752350" sldId="516"/>
        </pc:sldMkLst>
        <pc:spChg chg="mod">
          <ac:chgData name="Hank Bohanon" userId="186dc7a1-2bf7-40b6-9e7e-ff892a86f711" providerId="ADAL" clId="{FE7B9C4A-8BB3-48A7-9EE6-0C7F33F85D3F}" dt="2023-05-31T19:35:13.072" v="821" actId="255"/>
          <ac:spMkLst>
            <pc:docMk/>
            <pc:sldMk cId="3548752350" sldId="516"/>
            <ac:spMk id="6" creationId="{582B5FAB-06CB-41B2-BC09-D0A6CC06E824}"/>
          </ac:spMkLst>
        </pc:spChg>
      </pc:sldChg>
      <pc:sldChg chg="modSp mod">
        <pc:chgData name="Hank Bohanon" userId="186dc7a1-2bf7-40b6-9e7e-ff892a86f711" providerId="ADAL" clId="{FE7B9C4A-8BB3-48A7-9EE6-0C7F33F85D3F}" dt="2023-05-30T19:48:46.415" v="47" actId="255"/>
        <pc:sldMkLst>
          <pc:docMk/>
          <pc:sldMk cId="2706533055" sldId="520"/>
        </pc:sldMkLst>
        <pc:spChg chg="mod">
          <ac:chgData name="Hank Bohanon" userId="186dc7a1-2bf7-40b6-9e7e-ff892a86f711" providerId="ADAL" clId="{FE7B9C4A-8BB3-48A7-9EE6-0C7F33F85D3F}" dt="2023-05-30T19:48:46.415" v="47" actId="255"/>
          <ac:spMkLst>
            <pc:docMk/>
            <pc:sldMk cId="2706533055" sldId="520"/>
            <ac:spMk id="5" creationId="{3A59EA8F-E298-4BA0-870E-03BC5E2A6B05}"/>
          </ac:spMkLst>
        </pc:spChg>
      </pc:sldChg>
      <pc:sldChg chg="delSp modSp mod">
        <pc:chgData name="Hank Bohanon" userId="186dc7a1-2bf7-40b6-9e7e-ff892a86f711" providerId="ADAL" clId="{FE7B9C4A-8BB3-48A7-9EE6-0C7F33F85D3F}" dt="2023-05-31T19:15:48.165" v="644" actId="20577"/>
        <pc:sldMkLst>
          <pc:docMk/>
          <pc:sldMk cId="2438363135" sldId="521"/>
        </pc:sldMkLst>
        <pc:spChg chg="mod">
          <ac:chgData name="Hank Bohanon" userId="186dc7a1-2bf7-40b6-9e7e-ff892a86f711" providerId="ADAL" clId="{FE7B9C4A-8BB3-48A7-9EE6-0C7F33F85D3F}" dt="2023-05-31T19:15:48.165" v="644" actId="20577"/>
          <ac:spMkLst>
            <pc:docMk/>
            <pc:sldMk cId="2438363135" sldId="521"/>
            <ac:spMk id="3" creationId="{B193048A-5294-4D82-B914-7EA3E24BDD92}"/>
          </ac:spMkLst>
        </pc:spChg>
        <pc:spChg chg="mod">
          <ac:chgData name="Hank Bohanon" userId="186dc7a1-2bf7-40b6-9e7e-ff892a86f711" providerId="ADAL" clId="{FE7B9C4A-8BB3-48A7-9EE6-0C7F33F85D3F}" dt="2023-05-30T19:52:50.673" v="107" actId="27636"/>
          <ac:spMkLst>
            <pc:docMk/>
            <pc:sldMk cId="2438363135" sldId="521"/>
            <ac:spMk id="4" creationId="{C26C0E1F-A101-4544-8B41-A2FEC685C5FF}"/>
          </ac:spMkLst>
        </pc:spChg>
        <pc:spChg chg="del mod">
          <ac:chgData name="Hank Bohanon" userId="186dc7a1-2bf7-40b6-9e7e-ff892a86f711" providerId="ADAL" clId="{FE7B9C4A-8BB3-48A7-9EE6-0C7F33F85D3F}" dt="2023-05-30T19:52:32.671" v="104" actId="478"/>
          <ac:spMkLst>
            <pc:docMk/>
            <pc:sldMk cId="2438363135" sldId="521"/>
            <ac:spMk id="6" creationId="{9EA83385-235D-12B1-4FE6-3BB0A887F3E8}"/>
          </ac:spMkLst>
        </pc:spChg>
        <pc:graphicFrameChg chg="del mod">
          <ac:chgData name="Hank Bohanon" userId="186dc7a1-2bf7-40b6-9e7e-ff892a86f711" providerId="ADAL" clId="{FE7B9C4A-8BB3-48A7-9EE6-0C7F33F85D3F}" dt="2023-05-30T19:52:32.671" v="104" actId="478"/>
          <ac:graphicFrameMkLst>
            <pc:docMk/>
            <pc:sldMk cId="2438363135" sldId="521"/>
            <ac:graphicFrameMk id="5" creationId="{C89F4ADC-DC3A-89BD-EABD-D79374F3C45C}"/>
          </ac:graphicFrameMkLst>
        </pc:graphicFrameChg>
      </pc:sldChg>
      <pc:sldChg chg="modSp mod">
        <pc:chgData name="Hank Bohanon" userId="186dc7a1-2bf7-40b6-9e7e-ff892a86f711" providerId="ADAL" clId="{FE7B9C4A-8BB3-48A7-9EE6-0C7F33F85D3F}" dt="2023-05-30T20:02:04.831" v="471" actId="20577"/>
        <pc:sldMkLst>
          <pc:docMk/>
          <pc:sldMk cId="4237821388" sldId="535"/>
        </pc:sldMkLst>
        <pc:spChg chg="mod">
          <ac:chgData name="Hank Bohanon" userId="186dc7a1-2bf7-40b6-9e7e-ff892a86f711" providerId="ADAL" clId="{FE7B9C4A-8BB3-48A7-9EE6-0C7F33F85D3F}" dt="2023-05-30T20:02:04.831" v="471" actId="20577"/>
          <ac:spMkLst>
            <pc:docMk/>
            <pc:sldMk cId="4237821388" sldId="535"/>
            <ac:spMk id="4" creationId="{1DFFD2E2-23AA-204E-ABEA-7C0B11732E17}"/>
          </ac:spMkLst>
        </pc:spChg>
        <pc:spChg chg="mod">
          <ac:chgData name="Hank Bohanon" userId="186dc7a1-2bf7-40b6-9e7e-ff892a86f711" providerId="ADAL" clId="{FE7B9C4A-8BB3-48A7-9EE6-0C7F33F85D3F}" dt="2023-05-30T19:49:15.736" v="54" actId="113"/>
          <ac:spMkLst>
            <pc:docMk/>
            <pc:sldMk cId="4237821388" sldId="535"/>
            <ac:spMk id="6" creationId="{43F61560-2006-DA48-BAA7-C3F6E9DD7178}"/>
          </ac:spMkLst>
        </pc:spChg>
      </pc:sldChg>
      <pc:sldChg chg="modSp mod">
        <pc:chgData name="Hank Bohanon" userId="186dc7a1-2bf7-40b6-9e7e-ff892a86f711" providerId="ADAL" clId="{FE7B9C4A-8BB3-48A7-9EE6-0C7F33F85D3F}" dt="2023-05-31T19:35:30.498" v="830" actId="20577"/>
        <pc:sldMkLst>
          <pc:docMk/>
          <pc:sldMk cId="55224822" sldId="3581"/>
        </pc:sldMkLst>
        <pc:spChg chg="mod">
          <ac:chgData name="Hank Bohanon" userId="186dc7a1-2bf7-40b6-9e7e-ff892a86f711" providerId="ADAL" clId="{FE7B9C4A-8BB3-48A7-9EE6-0C7F33F85D3F}" dt="2023-05-31T19:35:30.498" v="830" actId="20577"/>
          <ac:spMkLst>
            <pc:docMk/>
            <pc:sldMk cId="55224822" sldId="3581"/>
            <ac:spMk id="3" creationId="{47B872FF-43BF-7749-AF73-91894E0620CE}"/>
          </ac:spMkLst>
        </pc:spChg>
      </pc:sldChg>
      <pc:sldChg chg="modSp mod modShow">
        <pc:chgData name="Hank Bohanon" userId="186dc7a1-2bf7-40b6-9e7e-ff892a86f711" providerId="ADAL" clId="{FE7B9C4A-8BB3-48A7-9EE6-0C7F33F85D3F}" dt="2023-05-30T19:50:55.786" v="75" actId="1036"/>
        <pc:sldMkLst>
          <pc:docMk/>
          <pc:sldMk cId="3554987837" sldId="3583"/>
        </pc:sldMkLst>
        <pc:spChg chg="mod">
          <ac:chgData name="Hank Bohanon" userId="186dc7a1-2bf7-40b6-9e7e-ff892a86f711" providerId="ADAL" clId="{FE7B9C4A-8BB3-48A7-9EE6-0C7F33F85D3F}" dt="2023-05-30T19:50:10.581" v="69" actId="20577"/>
          <ac:spMkLst>
            <pc:docMk/>
            <pc:sldMk cId="3554987837" sldId="3583"/>
            <ac:spMk id="2" creationId="{EB94FC00-D6C4-8201-3118-25DFF3156AAB}"/>
          </ac:spMkLst>
        </pc:spChg>
        <pc:picChg chg="mod">
          <ac:chgData name="Hank Bohanon" userId="186dc7a1-2bf7-40b6-9e7e-ff892a86f711" providerId="ADAL" clId="{FE7B9C4A-8BB3-48A7-9EE6-0C7F33F85D3F}" dt="2023-05-30T19:50:55.786" v="75" actId="1036"/>
          <ac:picMkLst>
            <pc:docMk/>
            <pc:sldMk cId="3554987837" sldId="3583"/>
            <ac:picMk id="5" creationId="{25AA2869-663E-8BC1-2798-73E2DB54FE56}"/>
          </ac:picMkLst>
        </pc:picChg>
      </pc:sldChg>
      <pc:sldChg chg="modSp mod modShow">
        <pc:chgData name="Hank Bohanon" userId="186dc7a1-2bf7-40b6-9e7e-ff892a86f711" providerId="ADAL" clId="{FE7B9C4A-8BB3-48A7-9EE6-0C7F33F85D3F}" dt="2023-05-30T19:49:52.349" v="57" actId="729"/>
        <pc:sldMkLst>
          <pc:docMk/>
          <pc:sldMk cId="2782599329" sldId="3584"/>
        </pc:sldMkLst>
        <pc:spChg chg="mod">
          <ac:chgData name="Hank Bohanon" userId="186dc7a1-2bf7-40b6-9e7e-ff892a86f711" providerId="ADAL" clId="{FE7B9C4A-8BB3-48A7-9EE6-0C7F33F85D3F}" dt="2023-05-30T19:49:40.869" v="56" actId="20577"/>
          <ac:spMkLst>
            <pc:docMk/>
            <pc:sldMk cId="2782599329" sldId="3584"/>
            <ac:spMk id="3" creationId="{77454305-245C-3411-2991-A2471CC81921}"/>
          </ac:spMkLst>
        </pc:spChg>
      </pc:sldChg>
      <pc:sldChg chg="modSp mod">
        <pc:chgData name="Hank Bohanon" userId="186dc7a1-2bf7-40b6-9e7e-ff892a86f711" providerId="ADAL" clId="{FE7B9C4A-8BB3-48A7-9EE6-0C7F33F85D3F}" dt="2023-05-30T19:47:49.736" v="42" actId="20577"/>
        <pc:sldMkLst>
          <pc:docMk/>
          <pc:sldMk cId="3085578518" sldId="3588"/>
        </pc:sldMkLst>
        <pc:spChg chg="mod">
          <ac:chgData name="Hank Bohanon" userId="186dc7a1-2bf7-40b6-9e7e-ff892a86f711" providerId="ADAL" clId="{FE7B9C4A-8BB3-48A7-9EE6-0C7F33F85D3F}" dt="2023-05-30T19:47:49.736" v="42" actId="20577"/>
          <ac:spMkLst>
            <pc:docMk/>
            <pc:sldMk cId="3085578518" sldId="3588"/>
            <ac:spMk id="3" creationId="{40547E27-CB7B-2406-DE00-EE74B29153EB}"/>
          </ac:spMkLst>
        </pc:spChg>
      </pc:sldChg>
      <pc:sldChg chg="modSp mod">
        <pc:chgData name="Hank Bohanon" userId="186dc7a1-2bf7-40b6-9e7e-ff892a86f711" providerId="ADAL" clId="{FE7B9C4A-8BB3-48A7-9EE6-0C7F33F85D3F}" dt="2023-05-30T19:48:32.831" v="46" actId="255"/>
        <pc:sldMkLst>
          <pc:docMk/>
          <pc:sldMk cId="1302011029" sldId="3591"/>
        </pc:sldMkLst>
        <pc:spChg chg="mod">
          <ac:chgData name="Hank Bohanon" userId="186dc7a1-2bf7-40b6-9e7e-ff892a86f711" providerId="ADAL" clId="{FE7B9C4A-8BB3-48A7-9EE6-0C7F33F85D3F}" dt="2023-05-30T19:48:32.831" v="46" actId="255"/>
          <ac:spMkLst>
            <pc:docMk/>
            <pc:sldMk cId="1302011029" sldId="3591"/>
            <ac:spMk id="3" creationId="{011A6734-B0A7-236D-5C56-01A33F668F6D}"/>
          </ac:spMkLst>
        </pc:spChg>
      </pc:sldChg>
      <pc:sldChg chg="modSp mod">
        <pc:chgData name="Hank Bohanon" userId="186dc7a1-2bf7-40b6-9e7e-ff892a86f711" providerId="ADAL" clId="{FE7B9C4A-8BB3-48A7-9EE6-0C7F33F85D3F}" dt="2023-05-30T20:01:53.143" v="469" actId="20577"/>
        <pc:sldMkLst>
          <pc:docMk/>
          <pc:sldMk cId="3148966284" sldId="3592"/>
        </pc:sldMkLst>
        <pc:spChg chg="mod">
          <ac:chgData name="Hank Bohanon" userId="186dc7a1-2bf7-40b6-9e7e-ff892a86f711" providerId="ADAL" clId="{FE7B9C4A-8BB3-48A7-9EE6-0C7F33F85D3F}" dt="2023-05-30T20:01:53.143" v="469" actId="20577"/>
          <ac:spMkLst>
            <pc:docMk/>
            <pc:sldMk cId="3148966284" sldId="3592"/>
            <ac:spMk id="2" creationId="{E2DB1AEE-6320-374C-87A9-05A7E8785A21}"/>
          </ac:spMkLst>
        </pc:spChg>
      </pc:sldChg>
      <pc:sldChg chg="modNotesTx">
        <pc:chgData name="Hank Bohanon" userId="186dc7a1-2bf7-40b6-9e7e-ff892a86f711" providerId="ADAL" clId="{FE7B9C4A-8BB3-48A7-9EE6-0C7F33F85D3F}" dt="2023-05-31T19:25:30.219" v="812" actId="313"/>
        <pc:sldMkLst>
          <pc:docMk/>
          <pc:sldMk cId="2325102955" sldId="3594"/>
        </pc:sldMkLst>
      </pc:sldChg>
      <pc:sldChg chg="modSp mod">
        <pc:chgData name="Hank Bohanon" userId="186dc7a1-2bf7-40b6-9e7e-ff892a86f711" providerId="ADAL" clId="{FE7B9C4A-8BB3-48A7-9EE6-0C7F33F85D3F}" dt="2023-05-30T20:02:27.064" v="475" actId="20577"/>
        <pc:sldMkLst>
          <pc:docMk/>
          <pc:sldMk cId="2519011738" sldId="3599"/>
        </pc:sldMkLst>
        <pc:spChg chg="mod">
          <ac:chgData name="Hank Bohanon" userId="186dc7a1-2bf7-40b6-9e7e-ff892a86f711" providerId="ADAL" clId="{FE7B9C4A-8BB3-48A7-9EE6-0C7F33F85D3F}" dt="2023-05-30T20:02:27.064" v="475" actId="20577"/>
          <ac:spMkLst>
            <pc:docMk/>
            <pc:sldMk cId="2519011738" sldId="3599"/>
            <ac:spMk id="3" creationId="{F31708A2-CD3C-48A1-3B58-9A35DDCF411C}"/>
          </ac:spMkLst>
        </pc:spChg>
      </pc:sldChg>
      <pc:sldChg chg="modSp mod">
        <pc:chgData name="Hank Bohanon" userId="186dc7a1-2bf7-40b6-9e7e-ff892a86f711" providerId="ADAL" clId="{FE7B9C4A-8BB3-48A7-9EE6-0C7F33F85D3F}" dt="2023-05-31T18:48:24.804" v="562" actId="20577"/>
        <pc:sldMkLst>
          <pc:docMk/>
          <pc:sldMk cId="3283467742" sldId="3603"/>
        </pc:sldMkLst>
        <pc:spChg chg="mod">
          <ac:chgData name="Hank Bohanon" userId="186dc7a1-2bf7-40b6-9e7e-ff892a86f711" providerId="ADAL" clId="{FE7B9C4A-8BB3-48A7-9EE6-0C7F33F85D3F}" dt="2023-05-31T18:48:24.804" v="562" actId="20577"/>
          <ac:spMkLst>
            <pc:docMk/>
            <pc:sldMk cId="3283467742" sldId="3603"/>
            <ac:spMk id="3" creationId="{A35C45A4-6B2B-AE82-1723-2D45CC57FA4D}"/>
          </ac:spMkLst>
        </pc:spChg>
      </pc:sldChg>
      <pc:sldChg chg="modSp mod">
        <pc:chgData name="Hank Bohanon" userId="186dc7a1-2bf7-40b6-9e7e-ff892a86f711" providerId="ADAL" clId="{FE7B9C4A-8BB3-48A7-9EE6-0C7F33F85D3F}" dt="2023-05-31T18:49:16.613" v="570" actId="5793"/>
        <pc:sldMkLst>
          <pc:docMk/>
          <pc:sldMk cId="3857204000" sldId="3609"/>
        </pc:sldMkLst>
        <pc:spChg chg="mod">
          <ac:chgData name="Hank Bohanon" userId="186dc7a1-2bf7-40b6-9e7e-ff892a86f711" providerId="ADAL" clId="{FE7B9C4A-8BB3-48A7-9EE6-0C7F33F85D3F}" dt="2023-05-31T18:49:16.613" v="570" actId="5793"/>
          <ac:spMkLst>
            <pc:docMk/>
            <pc:sldMk cId="3857204000" sldId="3609"/>
            <ac:spMk id="3" creationId="{599446C5-31FC-FA20-CD6E-5BA176CFD706}"/>
          </ac:spMkLst>
        </pc:spChg>
      </pc:sldChg>
      <pc:sldChg chg="modSp mod">
        <pc:chgData name="Hank Bohanon" userId="186dc7a1-2bf7-40b6-9e7e-ff892a86f711" providerId="ADAL" clId="{FE7B9C4A-8BB3-48A7-9EE6-0C7F33F85D3F}" dt="2023-05-31T19:13:23.690" v="614" actId="20577"/>
        <pc:sldMkLst>
          <pc:docMk/>
          <pc:sldMk cId="4277240295" sldId="3614"/>
        </pc:sldMkLst>
        <pc:spChg chg="mod">
          <ac:chgData name="Hank Bohanon" userId="186dc7a1-2bf7-40b6-9e7e-ff892a86f711" providerId="ADAL" clId="{FE7B9C4A-8BB3-48A7-9EE6-0C7F33F85D3F}" dt="2023-05-31T19:13:23.690" v="614" actId="20577"/>
          <ac:spMkLst>
            <pc:docMk/>
            <pc:sldMk cId="4277240295" sldId="3614"/>
            <ac:spMk id="3" creationId="{08BF79B8-EC11-E8A9-CC16-33845BF121C9}"/>
          </ac:spMkLst>
        </pc:spChg>
      </pc:sldChg>
      <pc:sldChg chg="modSp mod">
        <pc:chgData name="Hank Bohanon" userId="186dc7a1-2bf7-40b6-9e7e-ff892a86f711" providerId="ADAL" clId="{FE7B9C4A-8BB3-48A7-9EE6-0C7F33F85D3F}" dt="2023-05-31T18:49:58.886" v="578" actId="20577"/>
        <pc:sldMkLst>
          <pc:docMk/>
          <pc:sldMk cId="1659176534" sldId="3618"/>
        </pc:sldMkLst>
        <pc:spChg chg="mod">
          <ac:chgData name="Hank Bohanon" userId="186dc7a1-2bf7-40b6-9e7e-ff892a86f711" providerId="ADAL" clId="{FE7B9C4A-8BB3-48A7-9EE6-0C7F33F85D3F}" dt="2023-05-31T18:49:58.886" v="578" actId="20577"/>
          <ac:spMkLst>
            <pc:docMk/>
            <pc:sldMk cId="1659176534" sldId="3618"/>
            <ac:spMk id="6" creationId="{A1165DE4-9C06-5027-986C-4CEAD103F94A}"/>
          </ac:spMkLst>
        </pc:spChg>
      </pc:sldChg>
      <pc:sldChg chg="modSp mod">
        <pc:chgData name="Hank Bohanon" userId="186dc7a1-2bf7-40b6-9e7e-ff892a86f711" providerId="ADAL" clId="{FE7B9C4A-8BB3-48A7-9EE6-0C7F33F85D3F}" dt="2023-05-31T18:52:01.144" v="586" actId="20577"/>
        <pc:sldMkLst>
          <pc:docMk/>
          <pc:sldMk cId="1575356395" sldId="3619"/>
        </pc:sldMkLst>
        <pc:spChg chg="mod">
          <ac:chgData name="Hank Bohanon" userId="186dc7a1-2bf7-40b6-9e7e-ff892a86f711" providerId="ADAL" clId="{FE7B9C4A-8BB3-48A7-9EE6-0C7F33F85D3F}" dt="2023-05-31T18:52:01.144" v="586" actId="20577"/>
          <ac:spMkLst>
            <pc:docMk/>
            <pc:sldMk cId="1575356395" sldId="3619"/>
            <ac:spMk id="10" creationId="{7F012450-C78A-C62D-9DEF-AAC7D16F87C6}"/>
          </ac:spMkLst>
        </pc:spChg>
      </pc:sldChg>
      <pc:sldChg chg="modSp mod">
        <pc:chgData name="Hank Bohanon" userId="186dc7a1-2bf7-40b6-9e7e-ff892a86f711" providerId="ADAL" clId="{FE7B9C4A-8BB3-48A7-9EE6-0C7F33F85D3F}" dt="2023-05-31T19:36:41.466" v="841" actId="5793"/>
        <pc:sldMkLst>
          <pc:docMk/>
          <pc:sldMk cId="2057027967" sldId="3620"/>
        </pc:sldMkLst>
        <pc:spChg chg="mod">
          <ac:chgData name="Hank Bohanon" userId="186dc7a1-2bf7-40b6-9e7e-ff892a86f711" providerId="ADAL" clId="{FE7B9C4A-8BB3-48A7-9EE6-0C7F33F85D3F}" dt="2023-05-31T19:36:41.466" v="841" actId="5793"/>
          <ac:spMkLst>
            <pc:docMk/>
            <pc:sldMk cId="2057027967" sldId="3620"/>
            <ac:spMk id="3" creationId="{E50CD80C-96F8-06FC-56CE-9DBF08EE3B8E}"/>
          </ac:spMkLst>
        </pc:spChg>
      </pc:sldChg>
      <pc:sldChg chg="modSp mod">
        <pc:chgData name="Hank Bohanon" userId="186dc7a1-2bf7-40b6-9e7e-ff892a86f711" providerId="ADAL" clId="{FE7B9C4A-8BB3-48A7-9EE6-0C7F33F85D3F}" dt="2023-05-31T18:52:38.504" v="590" actId="20577"/>
        <pc:sldMkLst>
          <pc:docMk/>
          <pc:sldMk cId="465594945" sldId="3621"/>
        </pc:sldMkLst>
        <pc:spChg chg="mod">
          <ac:chgData name="Hank Bohanon" userId="186dc7a1-2bf7-40b6-9e7e-ff892a86f711" providerId="ADAL" clId="{FE7B9C4A-8BB3-48A7-9EE6-0C7F33F85D3F}" dt="2023-05-31T18:52:38.504" v="590" actId="20577"/>
          <ac:spMkLst>
            <pc:docMk/>
            <pc:sldMk cId="465594945" sldId="3621"/>
            <ac:spMk id="3" creationId="{0077EA92-4843-55BE-5BEA-ECCADFDA612D}"/>
          </ac:spMkLst>
        </pc:spChg>
      </pc:sldChg>
      <pc:sldChg chg="modSp mod">
        <pc:chgData name="Hank Bohanon" userId="186dc7a1-2bf7-40b6-9e7e-ff892a86f711" providerId="ADAL" clId="{FE7B9C4A-8BB3-48A7-9EE6-0C7F33F85D3F}" dt="2023-05-31T19:36:59.041" v="844" actId="115"/>
        <pc:sldMkLst>
          <pc:docMk/>
          <pc:sldMk cId="4243143923" sldId="3622"/>
        </pc:sldMkLst>
        <pc:spChg chg="mod">
          <ac:chgData name="Hank Bohanon" userId="186dc7a1-2bf7-40b6-9e7e-ff892a86f711" providerId="ADAL" clId="{FE7B9C4A-8BB3-48A7-9EE6-0C7F33F85D3F}" dt="2023-05-31T19:36:59.041" v="844" actId="115"/>
          <ac:spMkLst>
            <pc:docMk/>
            <pc:sldMk cId="4243143923" sldId="3622"/>
            <ac:spMk id="3" creationId="{9956FFB2-60C6-0D53-B996-B75D7F2D1538}"/>
          </ac:spMkLst>
        </pc:spChg>
      </pc:sldChg>
      <pc:sldChg chg="modSp mod">
        <pc:chgData name="Hank Bohanon" userId="186dc7a1-2bf7-40b6-9e7e-ff892a86f711" providerId="ADAL" clId="{FE7B9C4A-8BB3-48A7-9EE6-0C7F33F85D3F}" dt="2023-05-31T19:14:29.133" v="621" actId="20577"/>
        <pc:sldMkLst>
          <pc:docMk/>
          <pc:sldMk cId="957794108" sldId="3627"/>
        </pc:sldMkLst>
        <pc:spChg chg="mod">
          <ac:chgData name="Hank Bohanon" userId="186dc7a1-2bf7-40b6-9e7e-ff892a86f711" providerId="ADAL" clId="{FE7B9C4A-8BB3-48A7-9EE6-0C7F33F85D3F}" dt="2023-05-31T19:14:29.133" v="621" actId="20577"/>
          <ac:spMkLst>
            <pc:docMk/>
            <pc:sldMk cId="957794108" sldId="3627"/>
            <ac:spMk id="3" creationId="{00000000-0000-0000-0000-000000000000}"/>
          </ac:spMkLst>
        </pc:spChg>
      </pc:sldChg>
      <pc:sldChg chg="delSp del mod">
        <pc:chgData name="Hank Bohanon" userId="186dc7a1-2bf7-40b6-9e7e-ff892a86f711" providerId="ADAL" clId="{FE7B9C4A-8BB3-48A7-9EE6-0C7F33F85D3F}" dt="2023-05-30T19:45:51.355" v="30" actId="47"/>
        <pc:sldMkLst>
          <pc:docMk/>
          <pc:sldMk cId="2258961751" sldId="3636"/>
        </pc:sldMkLst>
        <pc:picChg chg="del">
          <ac:chgData name="Hank Bohanon" userId="186dc7a1-2bf7-40b6-9e7e-ff892a86f711" providerId="ADAL" clId="{FE7B9C4A-8BB3-48A7-9EE6-0C7F33F85D3F}" dt="2023-05-30T19:45:48.161" v="29" actId="478"/>
          <ac:picMkLst>
            <pc:docMk/>
            <pc:sldMk cId="2258961751" sldId="3636"/>
            <ac:picMk id="3" creationId="{AD0A6B73-692F-4831-AE06-0D4C9B8BD260}"/>
          </ac:picMkLst>
        </pc:picChg>
      </pc:sldChg>
      <pc:sldChg chg="del">
        <pc:chgData name="Hank Bohanon" userId="186dc7a1-2bf7-40b6-9e7e-ff892a86f711" providerId="ADAL" clId="{FE7B9C4A-8BB3-48A7-9EE6-0C7F33F85D3F}" dt="2023-05-31T19:38:46.892" v="896" actId="47"/>
        <pc:sldMkLst>
          <pc:docMk/>
          <pc:sldMk cId="2624235048" sldId="3638"/>
        </pc:sldMkLst>
      </pc:sldChg>
      <pc:sldChg chg="addSp delSp modSp new mod">
        <pc:chgData name="Hank Bohanon" userId="186dc7a1-2bf7-40b6-9e7e-ff892a86f711" providerId="ADAL" clId="{FE7B9C4A-8BB3-48A7-9EE6-0C7F33F85D3F}" dt="2023-05-31T18:43:30.148" v="485" actId="20577"/>
        <pc:sldMkLst>
          <pc:docMk/>
          <pc:sldMk cId="1525442716" sldId="3640"/>
        </pc:sldMkLst>
        <pc:spChg chg="mod">
          <ac:chgData name="Hank Bohanon" userId="186dc7a1-2bf7-40b6-9e7e-ff892a86f711" providerId="ADAL" clId="{FE7B9C4A-8BB3-48A7-9EE6-0C7F33F85D3F}" dt="2023-05-30T19:57:37.155" v="204" actId="20577"/>
          <ac:spMkLst>
            <pc:docMk/>
            <pc:sldMk cId="1525442716" sldId="3640"/>
            <ac:spMk id="2" creationId="{842B3914-B139-ADBD-E0BA-DE2DBD2EAE44}"/>
          </ac:spMkLst>
        </pc:spChg>
        <pc:spChg chg="mod">
          <ac:chgData name="Hank Bohanon" userId="186dc7a1-2bf7-40b6-9e7e-ff892a86f711" providerId="ADAL" clId="{FE7B9C4A-8BB3-48A7-9EE6-0C7F33F85D3F}" dt="2023-05-31T18:43:30.148" v="485" actId="20577"/>
          <ac:spMkLst>
            <pc:docMk/>
            <pc:sldMk cId="1525442716" sldId="3640"/>
            <ac:spMk id="3" creationId="{48B1225A-7414-52E0-FCF7-8E1BCBB45EF4}"/>
          </ac:spMkLst>
        </pc:spChg>
        <pc:spChg chg="del">
          <ac:chgData name="Hank Bohanon" userId="186dc7a1-2bf7-40b6-9e7e-ff892a86f711" providerId="ADAL" clId="{FE7B9C4A-8BB3-48A7-9EE6-0C7F33F85D3F}" dt="2023-05-30T20:00:50.273" v="361" actId="931"/>
          <ac:spMkLst>
            <pc:docMk/>
            <pc:sldMk cId="1525442716" sldId="3640"/>
            <ac:spMk id="4" creationId="{4DEC68C6-FBD6-D3D7-C9CB-E00F5DB95ED3}"/>
          </ac:spMkLst>
        </pc:spChg>
        <pc:picChg chg="add mod">
          <ac:chgData name="Hank Bohanon" userId="186dc7a1-2bf7-40b6-9e7e-ff892a86f711" providerId="ADAL" clId="{FE7B9C4A-8BB3-48A7-9EE6-0C7F33F85D3F}" dt="2023-05-30T20:01:09.669" v="461" actId="962"/>
          <ac:picMkLst>
            <pc:docMk/>
            <pc:sldMk cId="1525442716" sldId="3640"/>
            <ac:picMk id="6" creationId="{71123809-F47C-F085-8E3D-9CF8A5073214}"/>
          </ac:picMkLst>
        </pc:picChg>
      </pc:sldChg>
      <pc:sldChg chg="modSp add mod">
        <pc:chgData name="Hank Bohanon" userId="186dc7a1-2bf7-40b6-9e7e-ff892a86f711" providerId="ADAL" clId="{FE7B9C4A-8BB3-48A7-9EE6-0C7F33F85D3F}" dt="2023-05-31T18:43:09.914" v="482" actId="20577"/>
        <pc:sldMkLst>
          <pc:docMk/>
          <pc:sldMk cId="2994912187" sldId="3641"/>
        </pc:sldMkLst>
        <pc:spChg chg="mod">
          <ac:chgData name="Hank Bohanon" userId="186dc7a1-2bf7-40b6-9e7e-ff892a86f711" providerId="ADAL" clId="{FE7B9C4A-8BB3-48A7-9EE6-0C7F33F85D3F}" dt="2023-05-31T18:43:09.914" v="482" actId="20577"/>
          <ac:spMkLst>
            <pc:docMk/>
            <pc:sldMk cId="2994912187" sldId="3641"/>
            <ac:spMk id="2" creationId="{842B3914-B139-ADBD-E0BA-DE2DBD2EAE44}"/>
          </ac:spMkLst>
        </pc:spChg>
        <pc:spChg chg="mod">
          <ac:chgData name="Hank Bohanon" userId="186dc7a1-2bf7-40b6-9e7e-ff892a86f711" providerId="ADAL" clId="{FE7B9C4A-8BB3-48A7-9EE6-0C7F33F85D3F}" dt="2023-05-31T18:43:04.274" v="481" actId="20577"/>
          <ac:spMkLst>
            <pc:docMk/>
            <pc:sldMk cId="2994912187" sldId="3641"/>
            <ac:spMk id="3" creationId="{48B1225A-7414-52E0-FCF7-8E1BCBB45EF4}"/>
          </ac:spMkLst>
        </pc:spChg>
      </pc:sldChg>
      <pc:sldChg chg="modSp add mod">
        <pc:chgData name="Hank Bohanon" userId="186dc7a1-2bf7-40b6-9e7e-ff892a86f711" providerId="ADAL" clId="{FE7B9C4A-8BB3-48A7-9EE6-0C7F33F85D3F}" dt="2023-05-31T18:47:19.618" v="560" actId="20577"/>
        <pc:sldMkLst>
          <pc:docMk/>
          <pc:sldMk cId="535506754" sldId="3642"/>
        </pc:sldMkLst>
        <pc:spChg chg="mod">
          <ac:chgData name="Hank Bohanon" userId="186dc7a1-2bf7-40b6-9e7e-ff892a86f711" providerId="ADAL" clId="{FE7B9C4A-8BB3-48A7-9EE6-0C7F33F85D3F}" dt="2023-05-31T18:46:27.449" v="524" actId="20577"/>
          <ac:spMkLst>
            <pc:docMk/>
            <pc:sldMk cId="535506754" sldId="3642"/>
            <ac:spMk id="2" creationId="{842B3914-B139-ADBD-E0BA-DE2DBD2EAE44}"/>
          </ac:spMkLst>
        </pc:spChg>
        <pc:spChg chg="mod">
          <ac:chgData name="Hank Bohanon" userId="186dc7a1-2bf7-40b6-9e7e-ff892a86f711" providerId="ADAL" clId="{FE7B9C4A-8BB3-48A7-9EE6-0C7F33F85D3F}" dt="2023-05-31T18:47:19.618" v="560" actId="20577"/>
          <ac:spMkLst>
            <pc:docMk/>
            <pc:sldMk cId="535506754" sldId="3642"/>
            <ac:spMk id="3" creationId="{48B1225A-7414-52E0-FCF7-8E1BCBB45EF4}"/>
          </ac:spMkLst>
        </pc:spChg>
      </pc:sldChg>
      <pc:sldChg chg="addSp delSp modSp new mod">
        <pc:chgData name="Hank Bohanon" userId="186dc7a1-2bf7-40b6-9e7e-ff892a86f711" providerId="ADAL" clId="{FE7B9C4A-8BB3-48A7-9EE6-0C7F33F85D3F}" dt="2023-05-31T19:23:31.841" v="761" actId="20577"/>
        <pc:sldMkLst>
          <pc:docMk/>
          <pc:sldMk cId="1109006237" sldId="3643"/>
        </pc:sldMkLst>
        <pc:spChg chg="mod">
          <ac:chgData name="Hank Bohanon" userId="186dc7a1-2bf7-40b6-9e7e-ff892a86f711" providerId="ADAL" clId="{FE7B9C4A-8BB3-48A7-9EE6-0C7F33F85D3F}" dt="2023-05-31T19:23:31.841" v="761" actId="20577"/>
          <ac:spMkLst>
            <pc:docMk/>
            <pc:sldMk cId="1109006237" sldId="3643"/>
            <ac:spMk id="2" creationId="{0CC9830A-89E0-2D13-D2BE-FD8334ABD8AB}"/>
          </ac:spMkLst>
        </pc:spChg>
        <pc:spChg chg="del">
          <ac:chgData name="Hank Bohanon" userId="186dc7a1-2bf7-40b6-9e7e-ff892a86f711" providerId="ADAL" clId="{FE7B9C4A-8BB3-48A7-9EE6-0C7F33F85D3F}" dt="2023-05-31T19:22:31.615" v="648" actId="931"/>
          <ac:spMkLst>
            <pc:docMk/>
            <pc:sldMk cId="1109006237" sldId="3643"/>
            <ac:spMk id="3" creationId="{553681BA-E262-24B3-7CB9-3ACC0D08B0CB}"/>
          </ac:spMkLst>
        </pc:spChg>
        <pc:picChg chg="add mod">
          <ac:chgData name="Hank Bohanon" userId="186dc7a1-2bf7-40b6-9e7e-ff892a86f711" providerId="ADAL" clId="{FE7B9C4A-8BB3-48A7-9EE6-0C7F33F85D3F}" dt="2023-05-31T19:23:11.248" v="718" actId="962"/>
          <ac:picMkLst>
            <pc:docMk/>
            <pc:sldMk cId="1109006237" sldId="3643"/>
            <ac:picMk id="5" creationId="{41D0C013-6D2E-9C00-0248-DD7B9CE2DF9F}"/>
          </ac:picMkLst>
        </pc:picChg>
      </pc:sldChg>
    </pc:docChg>
  </pc:docChgLst>
  <pc:docChgLst>
    <pc:chgData name="Hank Bohanon" userId="186dc7a1-2bf7-40b6-9e7e-ff892a86f711" providerId="ADAL" clId="{9D1F315C-E064-42A5-99BC-5CBBAAADAC9F}"/>
    <pc:docChg chg="undo custSel addSld delSld modSld sldOrd modMainMaster modNotesMaster">
      <pc:chgData name="Hank Bohanon" userId="186dc7a1-2bf7-40b6-9e7e-ff892a86f711" providerId="ADAL" clId="{9D1F315C-E064-42A5-99BC-5CBBAAADAC9F}" dt="2022-11-11T17:01:36.390" v="1136" actId="20577"/>
      <pc:docMkLst>
        <pc:docMk/>
      </pc:docMkLst>
      <pc:sldChg chg="modSp mod">
        <pc:chgData name="Hank Bohanon" userId="186dc7a1-2bf7-40b6-9e7e-ff892a86f711" providerId="ADAL" clId="{9D1F315C-E064-42A5-99BC-5CBBAAADAC9F}" dt="2022-11-10T16:02:47.693" v="975" actId="255"/>
        <pc:sldMkLst>
          <pc:docMk/>
          <pc:sldMk cId="109857222" sldId="256"/>
        </pc:sldMkLst>
        <pc:spChg chg="mod">
          <ac:chgData name="Hank Bohanon" userId="186dc7a1-2bf7-40b6-9e7e-ff892a86f711" providerId="ADAL" clId="{9D1F315C-E064-42A5-99BC-5CBBAAADAC9F}" dt="2022-11-10T16:02:38.418" v="974" actId="255"/>
          <ac:spMkLst>
            <pc:docMk/>
            <pc:sldMk cId="109857222" sldId="256"/>
            <ac:spMk id="2" creationId="{00000000-0000-0000-0000-000000000000}"/>
          </ac:spMkLst>
        </pc:spChg>
        <pc:spChg chg="mod">
          <ac:chgData name="Hank Bohanon" userId="186dc7a1-2bf7-40b6-9e7e-ff892a86f711" providerId="ADAL" clId="{9D1F315C-E064-42A5-99BC-5CBBAAADAC9F}" dt="2022-11-10T16:02:47.693" v="975" actId="255"/>
          <ac:spMkLst>
            <pc:docMk/>
            <pc:sldMk cId="109857222" sldId="256"/>
            <ac:spMk id="3" creationId="{00000000-0000-0000-0000-000000000000}"/>
          </ac:spMkLst>
        </pc:spChg>
      </pc:sldChg>
      <pc:sldChg chg="modSp">
        <pc:chgData name="Hank Bohanon" userId="186dc7a1-2bf7-40b6-9e7e-ff892a86f711" providerId="ADAL" clId="{9D1F315C-E064-42A5-99BC-5CBBAAADAC9F}" dt="2022-11-02T17:53:34.115" v="71"/>
        <pc:sldMkLst>
          <pc:docMk/>
          <pc:sldMk cId="584683249" sldId="257"/>
        </pc:sldMkLst>
        <pc:spChg chg="mod">
          <ac:chgData name="Hank Bohanon" userId="186dc7a1-2bf7-40b6-9e7e-ff892a86f711" providerId="ADAL" clId="{9D1F315C-E064-42A5-99BC-5CBBAAADAC9F}" dt="2022-11-02T17:53:34.115" v="71"/>
          <ac:spMkLst>
            <pc:docMk/>
            <pc:sldMk cId="584683249" sldId="257"/>
            <ac:spMk id="2" creationId="{0602F6BA-8F97-4B02-BA9F-A5B612F0C48A}"/>
          </ac:spMkLst>
        </pc:spChg>
        <pc:spChg chg="mod">
          <ac:chgData name="Hank Bohanon" userId="186dc7a1-2bf7-40b6-9e7e-ff892a86f711" providerId="ADAL" clId="{9D1F315C-E064-42A5-99BC-5CBBAAADAC9F}" dt="2022-11-02T17:53:34.115" v="71"/>
          <ac:spMkLst>
            <pc:docMk/>
            <pc:sldMk cId="584683249" sldId="257"/>
            <ac:spMk id="4" creationId="{0597A080-68FE-4DC1-93ED-0B3B138725A1}"/>
          </ac:spMkLst>
        </pc:spChg>
        <pc:spChg chg="mod">
          <ac:chgData name="Hank Bohanon" userId="186dc7a1-2bf7-40b6-9e7e-ff892a86f711" providerId="ADAL" clId="{9D1F315C-E064-42A5-99BC-5CBBAAADAC9F}" dt="2022-11-02T17:53:34.115" v="71"/>
          <ac:spMkLst>
            <pc:docMk/>
            <pc:sldMk cId="584683249" sldId="257"/>
            <ac:spMk id="5" creationId="{61B7024F-2A00-4850-827B-F8F7AEF50F3A}"/>
          </ac:spMkLst>
        </pc:spChg>
        <pc:picChg chg="mod">
          <ac:chgData name="Hank Bohanon" userId="186dc7a1-2bf7-40b6-9e7e-ff892a86f711" providerId="ADAL" clId="{9D1F315C-E064-42A5-99BC-5CBBAAADAC9F}" dt="2022-11-02T17:53:34.115" v="71"/>
          <ac:picMkLst>
            <pc:docMk/>
            <pc:sldMk cId="584683249" sldId="257"/>
            <ac:picMk id="7" creationId="{1EBA7E63-161C-4E22-BE9E-E5652B625A07}"/>
          </ac:picMkLst>
        </pc:picChg>
      </pc:sldChg>
      <pc:sldChg chg="modSp modNotes">
        <pc:chgData name="Hank Bohanon" userId="186dc7a1-2bf7-40b6-9e7e-ff892a86f711" providerId="ADAL" clId="{9D1F315C-E064-42A5-99BC-5CBBAAADAC9F}" dt="2022-11-02T17:53:34.115" v="71"/>
        <pc:sldMkLst>
          <pc:docMk/>
          <pc:sldMk cId="979690506" sldId="274"/>
        </pc:sldMkLst>
        <pc:spChg chg="mod">
          <ac:chgData name="Hank Bohanon" userId="186dc7a1-2bf7-40b6-9e7e-ff892a86f711" providerId="ADAL" clId="{9D1F315C-E064-42A5-99BC-5CBBAAADAC9F}" dt="2022-11-02T17:53:34.115" v="71"/>
          <ac:spMkLst>
            <pc:docMk/>
            <pc:sldMk cId="979690506" sldId="274"/>
            <ac:spMk id="2" creationId="{00000000-0000-0000-0000-000000000000}"/>
          </ac:spMkLst>
        </pc:spChg>
        <pc:spChg chg="mod">
          <ac:chgData name="Hank Bohanon" userId="186dc7a1-2bf7-40b6-9e7e-ff892a86f711" providerId="ADAL" clId="{9D1F315C-E064-42A5-99BC-5CBBAAADAC9F}" dt="2022-11-02T17:53:34.115" v="71"/>
          <ac:spMkLst>
            <pc:docMk/>
            <pc:sldMk cId="979690506" sldId="274"/>
            <ac:spMk id="3" creationId="{00000000-0000-0000-0000-000000000000}"/>
          </ac:spMkLst>
        </pc:spChg>
      </pc:sldChg>
      <pc:sldChg chg="modSp modNotes">
        <pc:chgData name="Hank Bohanon" userId="186dc7a1-2bf7-40b6-9e7e-ff892a86f711" providerId="ADAL" clId="{9D1F315C-E064-42A5-99BC-5CBBAAADAC9F}" dt="2022-11-02T17:53:34.115" v="71"/>
        <pc:sldMkLst>
          <pc:docMk/>
          <pc:sldMk cId="103770184" sldId="275"/>
        </pc:sldMkLst>
        <pc:spChg chg="mod">
          <ac:chgData name="Hank Bohanon" userId="186dc7a1-2bf7-40b6-9e7e-ff892a86f711" providerId="ADAL" clId="{9D1F315C-E064-42A5-99BC-5CBBAAADAC9F}" dt="2022-11-02T17:53:34.115" v="71"/>
          <ac:spMkLst>
            <pc:docMk/>
            <pc:sldMk cId="103770184" sldId="275"/>
            <ac:spMk id="7" creationId="{00000000-0000-0000-0000-000000000000}"/>
          </ac:spMkLst>
        </pc:spChg>
        <pc:spChg chg="mod">
          <ac:chgData name="Hank Bohanon" userId="186dc7a1-2bf7-40b6-9e7e-ff892a86f711" providerId="ADAL" clId="{9D1F315C-E064-42A5-99BC-5CBBAAADAC9F}" dt="2022-11-02T17:53:34.115" v="71"/>
          <ac:spMkLst>
            <pc:docMk/>
            <pc:sldMk cId="103770184" sldId="275"/>
            <ac:spMk id="36866" creationId="{00000000-0000-0000-0000-000000000000}"/>
          </ac:spMkLst>
        </pc:spChg>
        <pc:spChg chg="mod">
          <ac:chgData name="Hank Bohanon" userId="186dc7a1-2bf7-40b6-9e7e-ff892a86f711" providerId="ADAL" clId="{9D1F315C-E064-42A5-99BC-5CBBAAADAC9F}" dt="2022-11-02T17:53:34.115" v="71"/>
          <ac:spMkLst>
            <pc:docMk/>
            <pc:sldMk cId="103770184" sldId="275"/>
            <ac:spMk id="36867" creationId="{00000000-0000-0000-0000-000000000000}"/>
          </ac:spMkLst>
        </pc:spChg>
        <pc:spChg chg="mod">
          <ac:chgData name="Hank Bohanon" userId="186dc7a1-2bf7-40b6-9e7e-ff892a86f711" providerId="ADAL" clId="{9D1F315C-E064-42A5-99BC-5CBBAAADAC9F}" dt="2022-11-02T17:53:34.115" v="71"/>
          <ac:spMkLst>
            <pc:docMk/>
            <pc:sldMk cId="103770184" sldId="275"/>
            <ac:spMk id="36868" creationId="{00000000-0000-0000-0000-000000000000}"/>
          </ac:spMkLst>
        </pc:spChg>
        <pc:spChg chg="mod">
          <ac:chgData name="Hank Bohanon" userId="186dc7a1-2bf7-40b6-9e7e-ff892a86f711" providerId="ADAL" clId="{9D1F315C-E064-42A5-99BC-5CBBAAADAC9F}" dt="2022-11-02T17:53:34.115" v="71"/>
          <ac:spMkLst>
            <pc:docMk/>
            <pc:sldMk cId="103770184" sldId="275"/>
            <ac:spMk id="36869" creationId="{00000000-0000-0000-0000-000000000000}"/>
          </ac:spMkLst>
        </pc:spChg>
        <pc:picChg chg="mod">
          <ac:chgData name="Hank Bohanon" userId="186dc7a1-2bf7-40b6-9e7e-ff892a86f711" providerId="ADAL" clId="{9D1F315C-E064-42A5-99BC-5CBBAAADAC9F}" dt="2022-11-02T17:53:34.115" v="71"/>
          <ac:picMkLst>
            <pc:docMk/>
            <pc:sldMk cId="103770184" sldId="275"/>
            <ac:picMk id="61442" creationId="{00000000-0000-0000-0000-000000000000}"/>
          </ac:picMkLst>
        </pc:picChg>
      </pc:sldChg>
      <pc:sldChg chg="modSp modNotes">
        <pc:chgData name="Hank Bohanon" userId="186dc7a1-2bf7-40b6-9e7e-ff892a86f711" providerId="ADAL" clId="{9D1F315C-E064-42A5-99BC-5CBBAAADAC9F}" dt="2022-11-02T17:53:34.115" v="71"/>
        <pc:sldMkLst>
          <pc:docMk/>
          <pc:sldMk cId="4098421809" sldId="276"/>
        </pc:sldMkLst>
        <pc:spChg chg="mod">
          <ac:chgData name="Hank Bohanon" userId="186dc7a1-2bf7-40b6-9e7e-ff892a86f711" providerId="ADAL" clId="{9D1F315C-E064-42A5-99BC-5CBBAAADAC9F}" dt="2022-11-02T17:53:34.115" v="71"/>
          <ac:spMkLst>
            <pc:docMk/>
            <pc:sldMk cId="4098421809" sldId="276"/>
            <ac:spMk id="49154" creationId="{00000000-0000-0000-0000-000000000000}"/>
          </ac:spMkLst>
        </pc:spChg>
        <pc:spChg chg="mod">
          <ac:chgData name="Hank Bohanon" userId="186dc7a1-2bf7-40b6-9e7e-ff892a86f711" providerId="ADAL" clId="{9D1F315C-E064-42A5-99BC-5CBBAAADAC9F}" dt="2022-11-02T17:53:34.115" v="71"/>
          <ac:spMkLst>
            <pc:docMk/>
            <pc:sldMk cId="4098421809" sldId="276"/>
            <ac:spMk id="49155" creationId="{00000000-0000-0000-0000-000000000000}"/>
          </ac:spMkLst>
        </pc:spChg>
        <pc:spChg chg="mod">
          <ac:chgData name="Hank Bohanon" userId="186dc7a1-2bf7-40b6-9e7e-ff892a86f711" providerId="ADAL" clId="{9D1F315C-E064-42A5-99BC-5CBBAAADAC9F}" dt="2022-11-02T17:53:34.115" v="71"/>
          <ac:spMkLst>
            <pc:docMk/>
            <pc:sldMk cId="4098421809" sldId="276"/>
            <ac:spMk id="49156" creationId="{00000000-0000-0000-0000-000000000000}"/>
          </ac:spMkLst>
        </pc:spChg>
        <pc:spChg chg="mod">
          <ac:chgData name="Hank Bohanon" userId="186dc7a1-2bf7-40b6-9e7e-ff892a86f711" providerId="ADAL" clId="{9D1F315C-E064-42A5-99BC-5CBBAAADAC9F}" dt="2022-11-02T17:53:34.115" v="71"/>
          <ac:spMkLst>
            <pc:docMk/>
            <pc:sldMk cId="4098421809" sldId="276"/>
            <ac:spMk id="49157" creationId="{00000000-0000-0000-0000-000000000000}"/>
          </ac:spMkLst>
        </pc:spChg>
        <pc:spChg chg="mod">
          <ac:chgData name="Hank Bohanon" userId="186dc7a1-2bf7-40b6-9e7e-ff892a86f711" providerId="ADAL" clId="{9D1F315C-E064-42A5-99BC-5CBBAAADAC9F}" dt="2022-11-02T17:53:34.115" v="71"/>
          <ac:spMkLst>
            <pc:docMk/>
            <pc:sldMk cId="4098421809" sldId="276"/>
            <ac:spMk id="62468" creationId="{00000000-0000-0000-0000-000000000000}"/>
          </ac:spMkLst>
        </pc:spChg>
        <pc:spChg chg="mod">
          <ac:chgData name="Hank Bohanon" userId="186dc7a1-2bf7-40b6-9e7e-ff892a86f711" providerId="ADAL" clId="{9D1F315C-E064-42A5-99BC-5CBBAAADAC9F}" dt="2022-11-02T17:53:34.115" v="71"/>
          <ac:spMkLst>
            <pc:docMk/>
            <pc:sldMk cId="4098421809" sldId="276"/>
            <ac:spMk id="62470" creationId="{00000000-0000-0000-0000-000000000000}"/>
          </ac:spMkLst>
        </pc:spChg>
        <pc:picChg chg="mod">
          <ac:chgData name="Hank Bohanon" userId="186dc7a1-2bf7-40b6-9e7e-ff892a86f711" providerId="ADAL" clId="{9D1F315C-E064-42A5-99BC-5CBBAAADAC9F}" dt="2022-11-02T17:53:34.115" v="71"/>
          <ac:picMkLst>
            <pc:docMk/>
            <pc:sldMk cId="4098421809" sldId="276"/>
            <ac:picMk id="11" creationId="{00000000-0000-0000-0000-000000000000}"/>
          </ac:picMkLst>
        </pc:picChg>
      </pc:sldChg>
      <pc:sldChg chg="modSp modNotes">
        <pc:chgData name="Hank Bohanon" userId="186dc7a1-2bf7-40b6-9e7e-ff892a86f711" providerId="ADAL" clId="{9D1F315C-E064-42A5-99BC-5CBBAAADAC9F}" dt="2022-11-02T17:53:34.115" v="71"/>
        <pc:sldMkLst>
          <pc:docMk/>
          <pc:sldMk cId="3993161441" sldId="277"/>
        </pc:sldMkLst>
        <pc:spChg chg="mod">
          <ac:chgData name="Hank Bohanon" userId="186dc7a1-2bf7-40b6-9e7e-ff892a86f711" providerId="ADAL" clId="{9D1F315C-E064-42A5-99BC-5CBBAAADAC9F}" dt="2022-11-02T17:53:34.115" v="71"/>
          <ac:spMkLst>
            <pc:docMk/>
            <pc:sldMk cId="3993161441" sldId="277"/>
            <ac:spMk id="65538" creationId="{00000000-0000-0000-0000-000000000000}"/>
          </ac:spMkLst>
        </pc:spChg>
        <pc:spChg chg="mod">
          <ac:chgData name="Hank Bohanon" userId="186dc7a1-2bf7-40b6-9e7e-ff892a86f711" providerId="ADAL" clId="{9D1F315C-E064-42A5-99BC-5CBBAAADAC9F}" dt="2022-11-02T17:53:34.115" v="71"/>
          <ac:spMkLst>
            <pc:docMk/>
            <pc:sldMk cId="3993161441" sldId="277"/>
            <ac:spMk id="65540" creationId="{00000000-0000-0000-0000-000000000000}"/>
          </ac:spMkLst>
        </pc:spChg>
        <pc:spChg chg="mod">
          <ac:chgData name="Hank Bohanon" userId="186dc7a1-2bf7-40b6-9e7e-ff892a86f711" providerId="ADAL" clId="{9D1F315C-E064-42A5-99BC-5CBBAAADAC9F}" dt="2022-11-02T17:53:34.115" v="71"/>
          <ac:spMkLst>
            <pc:docMk/>
            <pc:sldMk cId="3993161441" sldId="277"/>
            <ac:spMk id="65541" creationId="{00000000-0000-0000-0000-000000000000}"/>
          </ac:spMkLst>
        </pc:spChg>
        <pc:picChg chg="mod">
          <ac:chgData name="Hank Bohanon" userId="186dc7a1-2bf7-40b6-9e7e-ff892a86f711" providerId="ADAL" clId="{9D1F315C-E064-42A5-99BC-5CBBAAADAC9F}" dt="2022-11-02T17:53:34.115" v="71"/>
          <ac:picMkLst>
            <pc:docMk/>
            <pc:sldMk cId="3993161441" sldId="277"/>
            <ac:picMk id="65539" creationId="{00000000-0000-0000-0000-000000000000}"/>
          </ac:picMkLst>
        </pc:picChg>
      </pc:sldChg>
      <pc:sldChg chg="modSp mod modNotes">
        <pc:chgData name="Hank Bohanon" userId="186dc7a1-2bf7-40b6-9e7e-ff892a86f711" providerId="ADAL" clId="{9D1F315C-E064-42A5-99BC-5CBBAAADAC9F}" dt="2022-11-02T17:53:34.115" v="71"/>
        <pc:sldMkLst>
          <pc:docMk/>
          <pc:sldMk cId="407858092" sldId="279"/>
        </pc:sldMkLst>
        <pc:spChg chg="mod">
          <ac:chgData name="Hank Bohanon" userId="186dc7a1-2bf7-40b6-9e7e-ff892a86f711" providerId="ADAL" clId="{9D1F315C-E064-42A5-99BC-5CBBAAADAC9F}" dt="2022-11-02T17:53:34.115" v="71"/>
          <ac:spMkLst>
            <pc:docMk/>
            <pc:sldMk cId="407858092" sldId="279"/>
            <ac:spMk id="2" creationId="{00000000-0000-0000-0000-000000000000}"/>
          </ac:spMkLst>
        </pc:spChg>
        <pc:spChg chg="mod">
          <ac:chgData name="Hank Bohanon" userId="186dc7a1-2bf7-40b6-9e7e-ff892a86f711" providerId="ADAL" clId="{9D1F315C-E064-42A5-99BC-5CBBAAADAC9F}" dt="2022-11-02T17:53:34.115" v="71"/>
          <ac:spMkLst>
            <pc:docMk/>
            <pc:sldMk cId="407858092" sldId="279"/>
            <ac:spMk id="3" creationId="{00000000-0000-0000-0000-000000000000}"/>
          </ac:spMkLst>
        </pc:spChg>
      </pc:sldChg>
      <pc:sldChg chg="modSp modNotes">
        <pc:chgData name="Hank Bohanon" userId="186dc7a1-2bf7-40b6-9e7e-ff892a86f711" providerId="ADAL" clId="{9D1F315C-E064-42A5-99BC-5CBBAAADAC9F}" dt="2022-11-02T17:53:34.115" v="71"/>
        <pc:sldMkLst>
          <pc:docMk/>
          <pc:sldMk cId="273402115" sldId="280"/>
        </pc:sldMkLst>
        <pc:spChg chg="mod">
          <ac:chgData name="Hank Bohanon" userId="186dc7a1-2bf7-40b6-9e7e-ff892a86f711" providerId="ADAL" clId="{9D1F315C-E064-42A5-99BC-5CBBAAADAC9F}" dt="2022-11-02T17:53:34.115" v="71"/>
          <ac:spMkLst>
            <pc:docMk/>
            <pc:sldMk cId="273402115" sldId="280"/>
            <ac:spMk id="68610" creationId="{00000000-0000-0000-0000-000000000000}"/>
          </ac:spMkLst>
        </pc:spChg>
        <pc:spChg chg="mod">
          <ac:chgData name="Hank Bohanon" userId="186dc7a1-2bf7-40b6-9e7e-ff892a86f711" providerId="ADAL" clId="{9D1F315C-E064-42A5-99BC-5CBBAAADAC9F}" dt="2022-11-02T17:53:34.115" v="71"/>
          <ac:spMkLst>
            <pc:docMk/>
            <pc:sldMk cId="273402115" sldId="280"/>
            <ac:spMk id="68611" creationId="{00000000-0000-0000-0000-000000000000}"/>
          </ac:spMkLst>
        </pc:spChg>
      </pc:sldChg>
      <pc:sldChg chg="modSp modNotes">
        <pc:chgData name="Hank Bohanon" userId="186dc7a1-2bf7-40b6-9e7e-ff892a86f711" providerId="ADAL" clId="{9D1F315C-E064-42A5-99BC-5CBBAAADAC9F}" dt="2022-11-02T17:53:34.115" v="71"/>
        <pc:sldMkLst>
          <pc:docMk/>
          <pc:sldMk cId="4225792487" sldId="281"/>
        </pc:sldMkLst>
        <pc:spChg chg="mod">
          <ac:chgData name="Hank Bohanon" userId="186dc7a1-2bf7-40b6-9e7e-ff892a86f711" providerId="ADAL" clId="{9D1F315C-E064-42A5-99BC-5CBBAAADAC9F}" dt="2022-11-02T17:53:34.115" v="71"/>
          <ac:spMkLst>
            <pc:docMk/>
            <pc:sldMk cId="4225792487" sldId="281"/>
            <ac:spMk id="2" creationId="{00000000-0000-0000-0000-000000000000}"/>
          </ac:spMkLst>
        </pc:spChg>
        <pc:spChg chg="mod">
          <ac:chgData name="Hank Bohanon" userId="186dc7a1-2bf7-40b6-9e7e-ff892a86f711" providerId="ADAL" clId="{9D1F315C-E064-42A5-99BC-5CBBAAADAC9F}" dt="2022-11-02T17:53:34.115" v="71"/>
          <ac:spMkLst>
            <pc:docMk/>
            <pc:sldMk cId="4225792487" sldId="281"/>
            <ac:spMk id="3" creationId="{00000000-0000-0000-0000-000000000000}"/>
          </ac:spMkLst>
        </pc:spChg>
      </pc:sldChg>
      <pc:sldChg chg="modSp modNotes">
        <pc:chgData name="Hank Bohanon" userId="186dc7a1-2bf7-40b6-9e7e-ff892a86f711" providerId="ADAL" clId="{9D1F315C-E064-42A5-99BC-5CBBAAADAC9F}" dt="2022-11-02T17:53:34.115" v="71"/>
        <pc:sldMkLst>
          <pc:docMk/>
          <pc:sldMk cId="3339024184" sldId="282"/>
        </pc:sldMkLst>
        <pc:spChg chg="mod">
          <ac:chgData name="Hank Bohanon" userId="186dc7a1-2bf7-40b6-9e7e-ff892a86f711" providerId="ADAL" clId="{9D1F315C-E064-42A5-99BC-5CBBAAADAC9F}" dt="2022-11-02T17:53:34.115" v="71"/>
          <ac:spMkLst>
            <pc:docMk/>
            <pc:sldMk cId="3339024184" sldId="282"/>
            <ac:spMk id="2" creationId="{00000000-0000-0000-0000-000000000000}"/>
          </ac:spMkLst>
        </pc:spChg>
        <pc:spChg chg="mod">
          <ac:chgData name="Hank Bohanon" userId="186dc7a1-2bf7-40b6-9e7e-ff892a86f711" providerId="ADAL" clId="{9D1F315C-E064-42A5-99BC-5CBBAAADAC9F}" dt="2022-11-02T17:53:34.115" v="71"/>
          <ac:spMkLst>
            <pc:docMk/>
            <pc:sldMk cId="3339024184" sldId="282"/>
            <ac:spMk id="23555" creationId="{00000000-0000-0000-0000-000000000000}"/>
          </ac:spMkLst>
        </pc:spChg>
      </pc:sldChg>
      <pc:sldChg chg="modSp modNotes">
        <pc:chgData name="Hank Bohanon" userId="186dc7a1-2bf7-40b6-9e7e-ff892a86f711" providerId="ADAL" clId="{9D1F315C-E064-42A5-99BC-5CBBAAADAC9F}" dt="2022-11-02T17:53:34.115" v="71"/>
        <pc:sldMkLst>
          <pc:docMk/>
          <pc:sldMk cId="2011347636" sldId="283"/>
        </pc:sldMkLst>
        <pc:spChg chg="mod">
          <ac:chgData name="Hank Bohanon" userId="186dc7a1-2bf7-40b6-9e7e-ff892a86f711" providerId="ADAL" clId="{9D1F315C-E064-42A5-99BC-5CBBAAADAC9F}" dt="2022-11-02T17:53:34.115" v="71"/>
          <ac:spMkLst>
            <pc:docMk/>
            <pc:sldMk cId="2011347636" sldId="283"/>
            <ac:spMk id="2" creationId="{00000000-0000-0000-0000-000000000000}"/>
          </ac:spMkLst>
        </pc:spChg>
        <pc:spChg chg="mod">
          <ac:chgData name="Hank Bohanon" userId="186dc7a1-2bf7-40b6-9e7e-ff892a86f711" providerId="ADAL" clId="{9D1F315C-E064-42A5-99BC-5CBBAAADAC9F}" dt="2022-11-02T17:53:34.115" v="71"/>
          <ac:spMkLst>
            <pc:docMk/>
            <pc:sldMk cId="2011347636" sldId="283"/>
            <ac:spMk id="3" creationId="{00000000-0000-0000-0000-000000000000}"/>
          </ac:spMkLst>
        </pc:spChg>
        <pc:picChg chg="mod">
          <ac:chgData name="Hank Bohanon" userId="186dc7a1-2bf7-40b6-9e7e-ff892a86f711" providerId="ADAL" clId="{9D1F315C-E064-42A5-99BC-5CBBAAADAC9F}" dt="2022-11-02T17:53:34.115" v="71"/>
          <ac:picMkLst>
            <pc:docMk/>
            <pc:sldMk cId="2011347636" sldId="283"/>
            <ac:picMk id="5" creationId="{0A2E1575-9D88-4202-42D2-F5C36DBF7712}"/>
          </ac:picMkLst>
        </pc:picChg>
      </pc:sldChg>
      <pc:sldChg chg="modSp modNotes">
        <pc:chgData name="Hank Bohanon" userId="186dc7a1-2bf7-40b6-9e7e-ff892a86f711" providerId="ADAL" clId="{9D1F315C-E064-42A5-99BC-5CBBAAADAC9F}" dt="2022-11-02T17:53:34.115" v="71"/>
        <pc:sldMkLst>
          <pc:docMk/>
          <pc:sldMk cId="2434770632" sldId="284"/>
        </pc:sldMkLst>
        <pc:spChg chg="mod">
          <ac:chgData name="Hank Bohanon" userId="186dc7a1-2bf7-40b6-9e7e-ff892a86f711" providerId="ADAL" clId="{9D1F315C-E064-42A5-99BC-5CBBAAADAC9F}" dt="2022-11-02T17:53:34.115" v="71"/>
          <ac:spMkLst>
            <pc:docMk/>
            <pc:sldMk cId="2434770632" sldId="284"/>
            <ac:spMk id="43011" creationId="{00000000-0000-0000-0000-000000000000}"/>
          </ac:spMkLst>
        </pc:spChg>
        <pc:spChg chg="mod">
          <ac:chgData name="Hank Bohanon" userId="186dc7a1-2bf7-40b6-9e7e-ff892a86f711" providerId="ADAL" clId="{9D1F315C-E064-42A5-99BC-5CBBAAADAC9F}" dt="2022-11-02T17:53:34.115" v="71"/>
          <ac:spMkLst>
            <pc:docMk/>
            <pc:sldMk cId="2434770632" sldId="284"/>
            <ac:spMk id="57346" creationId="{00000000-0000-0000-0000-000000000000}"/>
          </ac:spMkLst>
        </pc:spChg>
      </pc:sldChg>
      <pc:sldChg chg="modSp mod">
        <pc:chgData name="Hank Bohanon" userId="186dc7a1-2bf7-40b6-9e7e-ff892a86f711" providerId="ADAL" clId="{9D1F315C-E064-42A5-99BC-5CBBAAADAC9F}" dt="2022-11-02T17:53:34.115" v="71"/>
        <pc:sldMkLst>
          <pc:docMk/>
          <pc:sldMk cId="4018654912" sldId="285"/>
        </pc:sldMkLst>
        <pc:spChg chg="mod">
          <ac:chgData name="Hank Bohanon" userId="186dc7a1-2bf7-40b6-9e7e-ff892a86f711" providerId="ADAL" clId="{9D1F315C-E064-42A5-99BC-5CBBAAADAC9F}" dt="2022-11-02T17:53:34.115" v="71"/>
          <ac:spMkLst>
            <pc:docMk/>
            <pc:sldMk cId="4018654912" sldId="285"/>
            <ac:spMk id="44035" creationId="{00000000-0000-0000-0000-000000000000}"/>
          </ac:spMkLst>
        </pc:spChg>
        <pc:spChg chg="mod">
          <ac:chgData name="Hank Bohanon" userId="186dc7a1-2bf7-40b6-9e7e-ff892a86f711" providerId="ADAL" clId="{9D1F315C-E064-42A5-99BC-5CBBAAADAC9F}" dt="2022-11-02T17:53:34.115" v="71"/>
          <ac:spMkLst>
            <pc:docMk/>
            <pc:sldMk cId="4018654912" sldId="285"/>
            <ac:spMk id="58370" creationId="{00000000-0000-0000-0000-000000000000}"/>
          </ac:spMkLst>
        </pc:spChg>
      </pc:sldChg>
      <pc:sldChg chg="modSp">
        <pc:chgData name="Hank Bohanon" userId="186dc7a1-2bf7-40b6-9e7e-ff892a86f711" providerId="ADAL" clId="{9D1F315C-E064-42A5-99BC-5CBBAAADAC9F}" dt="2022-11-02T17:53:34.115" v="71"/>
        <pc:sldMkLst>
          <pc:docMk/>
          <pc:sldMk cId="1077113870" sldId="286"/>
        </pc:sldMkLst>
        <pc:spChg chg="mod">
          <ac:chgData name="Hank Bohanon" userId="186dc7a1-2bf7-40b6-9e7e-ff892a86f711" providerId="ADAL" clId="{9D1F315C-E064-42A5-99BC-5CBBAAADAC9F}" dt="2022-11-02T17:53:34.115" v="71"/>
          <ac:spMkLst>
            <pc:docMk/>
            <pc:sldMk cId="1077113870" sldId="286"/>
            <ac:spMk id="2" creationId="{00000000-0000-0000-0000-000000000000}"/>
          </ac:spMkLst>
        </pc:spChg>
        <pc:spChg chg="mod">
          <ac:chgData name="Hank Bohanon" userId="186dc7a1-2bf7-40b6-9e7e-ff892a86f711" providerId="ADAL" clId="{9D1F315C-E064-42A5-99BC-5CBBAAADAC9F}" dt="2022-11-02T17:53:34.115" v="71"/>
          <ac:spMkLst>
            <pc:docMk/>
            <pc:sldMk cId="1077113870" sldId="286"/>
            <ac:spMk id="54274" creationId="{00000000-0000-0000-0000-000000000000}"/>
          </ac:spMkLst>
        </pc:spChg>
      </pc:sldChg>
      <pc:sldChg chg="modSp mod">
        <pc:chgData name="Hank Bohanon" userId="186dc7a1-2bf7-40b6-9e7e-ff892a86f711" providerId="ADAL" clId="{9D1F315C-E064-42A5-99BC-5CBBAAADAC9F}" dt="2022-11-02T17:53:34.115" v="71"/>
        <pc:sldMkLst>
          <pc:docMk/>
          <pc:sldMk cId="3550557579" sldId="287"/>
        </pc:sldMkLst>
        <pc:spChg chg="mod">
          <ac:chgData name="Hank Bohanon" userId="186dc7a1-2bf7-40b6-9e7e-ff892a86f711" providerId="ADAL" clId="{9D1F315C-E064-42A5-99BC-5CBBAAADAC9F}" dt="2022-11-02T17:53:34.115" v="71"/>
          <ac:spMkLst>
            <pc:docMk/>
            <pc:sldMk cId="3550557579" sldId="287"/>
            <ac:spMk id="2" creationId="{00000000-0000-0000-0000-000000000000}"/>
          </ac:spMkLst>
        </pc:spChg>
        <pc:spChg chg="mod">
          <ac:chgData name="Hank Bohanon" userId="186dc7a1-2bf7-40b6-9e7e-ff892a86f711" providerId="ADAL" clId="{9D1F315C-E064-42A5-99BC-5CBBAAADAC9F}" dt="2022-11-02T17:53:34.115" v="71"/>
          <ac:spMkLst>
            <pc:docMk/>
            <pc:sldMk cId="3550557579" sldId="287"/>
            <ac:spMk id="3" creationId="{00000000-0000-0000-0000-000000000000}"/>
          </ac:spMkLst>
        </pc:spChg>
      </pc:sldChg>
      <pc:sldChg chg="modSp">
        <pc:chgData name="Hank Bohanon" userId="186dc7a1-2bf7-40b6-9e7e-ff892a86f711" providerId="ADAL" clId="{9D1F315C-E064-42A5-99BC-5CBBAAADAC9F}" dt="2022-11-02T17:53:34.115" v="71"/>
        <pc:sldMkLst>
          <pc:docMk/>
          <pc:sldMk cId="2187736140" sldId="288"/>
        </pc:sldMkLst>
        <pc:spChg chg="mod">
          <ac:chgData name="Hank Bohanon" userId="186dc7a1-2bf7-40b6-9e7e-ff892a86f711" providerId="ADAL" clId="{9D1F315C-E064-42A5-99BC-5CBBAAADAC9F}" dt="2022-11-02T17:53:34.115" v="71"/>
          <ac:spMkLst>
            <pc:docMk/>
            <pc:sldMk cId="2187736140" sldId="288"/>
            <ac:spMk id="2" creationId="{00000000-0000-0000-0000-000000000000}"/>
          </ac:spMkLst>
        </pc:spChg>
        <pc:spChg chg="mod">
          <ac:chgData name="Hank Bohanon" userId="186dc7a1-2bf7-40b6-9e7e-ff892a86f711" providerId="ADAL" clId="{9D1F315C-E064-42A5-99BC-5CBBAAADAC9F}" dt="2022-11-02T17:53:34.115" v="71"/>
          <ac:spMkLst>
            <pc:docMk/>
            <pc:sldMk cId="2187736140" sldId="288"/>
            <ac:spMk id="3" creationId="{00000000-0000-0000-0000-000000000000}"/>
          </ac:spMkLst>
        </pc:spChg>
      </pc:sldChg>
      <pc:sldChg chg="add">
        <pc:chgData name="Hank Bohanon" userId="186dc7a1-2bf7-40b6-9e7e-ff892a86f711" providerId="ADAL" clId="{9D1F315C-E064-42A5-99BC-5CBBAAADAC9F}" dt="2022-11-03T16:23:03.469" v="254"/>
        <pc:sldMkLst>
          <pc:docMk/>
          <pc:sldMk cId="2921300645" sldId="290"/>
        </pc:sldMkLst>
      </pc:sldChg>
      <pc:sldChg chg="modSp modNotes">
        <pc:chgData name="Hank Bohanon" userId="186dc7a1-2bf7-40b6-9e7e-ff892a86f711" providerId="ADAL" clId="{9D1F315C-E064-42A5-99BC-5CBBAAADAC9F}" dt="2022-11-02T17:53:34.115" v="71"/>
        <pc:sldMkLst>
          <pc:docMk/>
          <pc:sldMk cId="3450710583" sldId="303"/>
        </pc:sldMkLst>
        <pc:spChg chg="mod">
          <ac:chgData name="Hank Bohanon" userId="186dc7a1-2bf7-40b6-9e7e-ff892a86f711" providerId="ADAL" clId="{9D1F315C-E064-42A5-99BC-5CBBAAADAC9F}" dt="2022-11-02T17:53:34.115" v="71"/>
          <ac:spMkLst>
            <pc:docMk/>
            <pc:sldMk cId="3450710583" sldId="303"/>
            <ac:spMk id="72705" creationId="{00000000-0000-0000-0000-000000000000}"/>
          </ac:spMkLst>
        </pc:spChg>
        <pc:spChg chg="mod">
          <ac:chgData name="Hank Bohanon" userId="186dc7a1-2bf7-40b6-9e7e-ff892a86f711" providerId="ADAL" clId="{9D1F315C-E064-42A5-99BC-5CBBAAADAC9F}" dt="2022-11-02T17:53:34.115" v="71"/>
          <ac:spMkLst>
            <pc:docMk/>
            <pc:sldMk cId="3450710583" sldId="303"/>
            <ac:spMk id="97283" creationId="{00000000-0000-0000-0000-000000000000}"/>
          </ac:spMkLst>
        </pc:spChg>
      </pc:sldChg>
      <pc:sldChg chg="modSp mod">
        <pc:chgData name="Hank Bohanon" userId="186dc7a1-2bf7-40b6-9e7e-ff892a86f711" providerId="ADAL" clId="{9D1F315C-E064-42A5-99BC-5CBBAAADAC9F}" dt="2022-11-02T17:53:34.115" v="71"/>
        <pc:sldMkLst>
          <pc:docMk/>
          <pc:sldMk cId="138924388" sldId="323"/>
        </pc:sldMkLst>
        <pc:spChg chg="mod">
          <ac:chgData name="Hank Bohanon" userId="186dc7a1-2bf7-40b6-9e7e-ff892a86f711" providerId="ADAL" clId="{9D1F315C-E064-42A5-99BC-5CBBAAADAC9F}" dt="2022-11-02T17:53:34.115" v="71"/>
          <ac:spMkLst>
            <pc:docMk/>
            <pc:sldMk cId="138924388" sldId="323"/>
            <ac:spMk id="30721" creationId="{B93A3165-7D4D-C344-9D6E-7F22D13EF9B8}"/>
          </ac:spMkLst>
        </pc:spChg>
        <pc:spChg chg="mod">
          <ac:chgData name="Hank Bohanon" userId="186dc7a1-2bf7-40b6-9e7e-ff892a86f711" providerId="ADAL" clId="{9D1F315C-E064-42A5-99BC-5CBBAAADAC9F}" dt="2022-11-02T17:53:34.115" v="71"/>
          <ac:spMkLst>
            <pc:docMk/>
            <pc:sldMk cId="138924388" sldId="323"/>
            <ac:spMk id="30722" creationId="{81586AC6-937F-614D-9E57-AA55AB1E94C6}"/>
          </ac:spMkLst>
        </pc:spChg>
      </pc:sldChg>
      <pc:sldChg chg="modSp mod modNotes">
        <pc:chgData name="Hank Bohanon" userId="186dc7a1-2bf7-40b6-9e7e-ff892a86f711" providerId="ADAL" clId="{9D1F315C-E064-42A5-99BC-5CBBAAADAC9F}" dt="2022-11-02T17:53:34.115" v="71"/>
        <pc:sldMkLst>
          <pc:docMk/>
          <pc:sldMk cId="1003993696" sldId="324"/>
        </pc:sldMkLst>
        <pc:spChg chg="mod">
          <ac:chgData name="Hank Bohanon" userId="186dc7a1-2bf7-40b6-9e7e-ff892a86f711" providerId="ADAL" clId="{9D1F315C-E064-42A5-99BC-5CBBAAADAC9F}" dt="2022-11-02T17:53:34.115" v="71"/>
          <ac:spMkLst>
            <pc:docMk/>
            <pc:sldMk cId="1003993696" sldId="324"/>
            <ac:spMk id="21507" creationId="{76B93C10-B00D-944C-8744-EF74CCBFFE2A}"/>
          </ac:spMkLst>
        </pc:spChg>
        <pc:spChg chg="mod">
          <ac:chgData name="Hank Bohanon" userId="186dc7a1-2bf7-40b6-9e7e-ff892a86f711" providerId="ADAL" clId="{9D1F315C-E064-42A5-99BC-5CBBAAADAC9F}" dt="2022-11-02T17:53:34.115" v="71"/>
          <ac:spMkLst>
            <pc:docMk/>
            <pc:sldMk cId="1003993696" sldId="324"/>
            <ac:spMk id="31745" creationId="{164D7675-6043-1C48-8ED6-F308A615100A}"/>
          </ac:spMkLst>
        </pc:spChg>
      </pc:sldChg>
      <pc:sldChg chg="modSp add del mod modNotes">
        <pc:chgData name="Hank Bohanon" userId="186dc7a1-2bf7-40b6-9e7e-ff892a86f711" providerId="ADAL" clId="{9D1F315C-E064-42A5-99BC-5CBBAAADAC9F}" dt="2022-11-10T16:55:26.215" v="1083" actId="2696"/>
        <pc:sldMkLst>
          <pc:docMk/>
          <pc:sldMk cId="2146080184" sldId="325"/>
        </pc:sldMkLst>
        <pc:spChg chg="mod">
          <ac:chgData name="Hank Bohanon" userId="186dc7a1-2bf7-40b6-9e7e-ff892a86f711" providerId="ADAL" clId="{9D1F315C-E064-42A5-99BC-5CBBAAADAC9F}" dt="2022-11-10T16:04:11.996" v="1038" actId="20577"/>
          <ac:spMkLst>
            <pc:docMk/>
            <pc:sldMk cId="2146080184" sldId="325"/>
            <ac:spMk id="3" creationId="{49A1A802-3D33-E14F-93D6-4BCDFB7D6F3A}"/>
          </ac:spMkLst>
        </pc:spChg>
        <pc:spChg chg="mod">
          <ac:chgData name="Hank Bohanon" userId="186dc7a1-2bf7-40b6-9e7e-ff892a86f711" providerId="ADAL" clId="{9D1F315C-E064-42A5-99BC-5CBBAAADAC9F}" dt="2022-11-02T17:53:34.115" v="71"/>
          <ac:spMkLst>
            <pc:docMk/>
            <pc:sldMk cId="2146080184" sldId="325"/>
            <ac:spMk id="34817" creationId="{FD23F0C0-E8A0-E948-9AC9-5B81B1464387}"/>
          </ac:spMkLst>
        </pc:spChg>
      </pc:sldChg>
      <pc:sldChg chg="add">
        <pc:chgData name="Hank Bohanon" userId="186dc7a1-2bf7-40b6-9e7e-ff892a86f711" providerId="ADAL" clId="{9D1F315C-E064-42A5-99BC-5CBBAAADAC9F}" dt="2022-11-10T16:55:29.388" v="1084"/>
        <pc:sldMkLst>
          <pc:docMk/>
          <pc:sldMk cId="3939414615" sldId="325"/>
        </pc:sldMkLst>
      </pc:sldChg>
      <pc:sldChg chg="modSp modNotes">
        <pc:chgData name="Hank Bohanon" userId="186dc7a1-2bf7-40b6-9e7e-ff892a86f711" providerId="ADAL" clId="{9D1F315C-E064-42A5-99BC-5CBBAAADAC9F}" dt="2022-11-02T17:53:34.115" v="71"/>
        <pc:sldMkLst>
          <pc:docMk/>
          <pc:sldMk cId="3099232592" sldId="352"/>
        </pc:sldMkLst>
        <pc:spChg chg="mod">
          <ac:chgData name="Hank Bohanon" userId="186dc7a1-2bf7-40b6-9e7e-ff892a86f711" providerId="ADAL" clId="{9D1F315C-E064-42A5-99BC-5CBBAAADAC9F}" dt="2022-11-02T17:53:34.115" v="71"/>
          <ac:spMkLst>
            <pc:docMk/>
            <pc:sldMk cId="3099232592" sldId="352"/>
            <ac:spMk id="2" creationId="{00000000-0000-0000-0000-000000000000}"/>
          </ac:spMkLst>
        </pc:spChg>
        <pc:spChg chg="mod">
          <ac:chgData name="Hank Bohanon" userId="186dc7a1-2bf7-40b6-9e7e-ff892a86f711" providerId="ADAL" clId="{9D1F315C-E064-42A5-99BC-5CBBAAADAC9F}" dt="2022-11-02T17:53:34.115" v="71"/>
          <ac:spMkLst>
            <pc:docMk/>
            <pc:sldMk cId="3099232592" sldId="352"/>
            <ac:spMk id="25603" creationId="{00000000-0000-0000-0000-000000000000}"/>
          </ac:spMkLst>
        </pc:spChg>
        <pc:spChg chg="mod">
          <ac:chgData name="Hank Bohanon" userId="186dc7a1-2bf7-40b6-9e7e-ff892a86f711" providerId="ADAL" clId="{9D1F315C-E064-42A5-99BC-5CBBAAADAC9F}" dt="2022-11-02T17:53:34.115" v="71"/>
          <ac:spMkLst>
            <pc:docMk/>
            <pc:sldMk cId="3099232592" sldId="352"/>
            <ac:spMk id="25604" creationId="{00000000-0000-0000-0000-000000000000}"/>
          </ac:spMkLst>
        </pc:spChg>
        <pc:spChg chg="mod">
          <ac:chgData name="Hank Bohanon" userId="186dc7a1-2bf7-40b6-9e7e-ff892a86f711" providerId="ADAL" clId="{9D1F315C-E064-42A5-99BC-5CBBAAADAC9F}" dt="2022-11-02T17:53:34.115" v="71"/>
          <ac:spMkLst>
            <pc:docMk/>
            <pc:sldMk cId="3099232592" sldId="352"/>
            <ac:spMk id="28674" creationId="{00000000-0000-0000-0000-000000000000}"/>
          </ac:spMkLst>
        </pc:spChg>
        <pc:spChg chg="mod">
          <ac:chgData name="Hank Bohanon" userId="186dc7a1-2bf7-40b6-9e7e-ff892a86f711" providerId="ADAL" clId="{9D1F315C-E064-42A5-99BC-5CBBAAADAC9F}" dt="2022-11-02T17:53:34.115" v="71"/>
          <ac:spMkLst>
            <pc:docMk/>
            <pc:sldMk cId="3099232592" sldId="352"/>
            <ac:spMk id="28677" creationId="{00000000-0000-0000-0000-000000000000}"/>
          </ac:spMkLst>
        </pc:spChg>
      </pc:sldChg>
      <pc:sldChg chg="modSp mod">
        <pc:chgData name="Hank Bohanon" userId="186dc7a1-2bf7-40b6-9e7e-ff892a86f711" providerId="ADAL" clId="{9D1F315C-E064-42A5-99BC-5CBBAAADAC9F}" dt="2022-11-02T17:53:34.115" v="71"/>
        <pc:sldMkLst>
          <pc:docMk/>
          <pc:sldMk cId="1291840526" sldId="353"/>
        </pc:sldMkLst>
        <pc:spChg chg="mod">
          <ac:chgData name="Hank Bohanon" userId="186dc7a1-2bf7-40b6-9e7e-ff892a86f711" providerId="ADAL" clId="{9D1F315C-E064-42A5-99BC-5CBBAAADAC9F}" dt="2022-11-02T17:53:34.115" v="71"/>
          <ac:spMkLst>
            <pc:docMk/>
            <pc:sldMk cId="1291840526" sldId="353"/>
            <ac:spMk id="31747" creationId="{9F3764C7-E968-9649-8385-5815AE04E9F8}"/>
          </ac:spMkLst>
        </pc:spChg>
        <pc:spChg chg="mod">
          <ac:chgData name="Hank Bohanon" userId="186dc7a1-2bf7-40b6-9e7e-ff892a86f711" providerId="ADAL" clId="{9D1F315C-E064-42A5-99BC-5CBBAAADAC9F}" dt="2022-11-02T17:53:34.115" v="71"/>
          <ac:spMkLst>
            <pc:docMk/>
            <pc:sldMk cId="1291840526" sldId="353"/>
            <ac:spMk id="33793" creationId="{BB87865B-0524-8A44-BBBC-CA1B5E56C8EA}"/>
          </ac:spMkLst>
        </pc:spChg>
      </pc:sldChg>
      <pc:sldChg chg="modSp modNotes">
        <pc:chgData name="Hank Bohanon" userId="186dc7a1-2bf7-40b6-9e7e-ff892a86f711" providerId="ADAL" clId="{9D1F315C-E064-42A5-99BC-5CBBAAADAC9F}" dt="2022-11-02T17:53:34.115" v="71"/>
        <pc:sldMkLst>
          <pc:docMk/>
          <pc:sldMk cId="2761645657" sldId="355"/>
        </pc:sldMkLst>
        <pc:spChg chg="mod">
          <ac:chgData name="Hank Bohanon" userId="186dc7a1-2bf7-40b6-9e7e-ff892a86f711" providerId="ADAL" clId="{9D1F315C-E064-42A5-99BC-5CBBAAADAC9F}" dt="2022-11-02T17:53:34.115" v="71"/>
          <ac:spMkLst>
            <pc:docMk/>
            <pc:sldMk cId="2761645657" sldId="355"/>
            <ac:spMk id="7" creationId="{00000000-0000-0000-0000-000000000000}"/>
          </ac:spMkLst>
        </pc:spChg>
        <pc:spChg chg="mod">
          <ac:chgData name="Hank Bohanon" userId="186dc7a1-2bf7-40b6-9e7e-ff892a86f711" providerId="ADAL" clId="{9D1F315C-E064-42A5-99BC-5CBBAAADAC9F}" dt="2022-11-02T17:53:34.115" v="71"/>
          <ac:spMkLst>
            <pc:docMk/>
            <pc:sldMk cId="2761645657" sldId="355"/>
            <ac:spMk id="26626" creationId="{00000000-0000-0000-0000-000000000000}"/>
          </ac:spMkLst>
        </pc:spChg>
        <pc:spChg chg="mod">
          <ac:chgData name="Hank Bohanon" userId="186dc7a1-2bf7-40b6-9e7e-ff892a86f711" providerId="ADAL" clId="{9D1F315C-E064-42A5-99BC-5CBBAAADAC9F}" dt="2022-11-02T17:53:34.115" v="71"/>
          <ac:spMkLst>
            <pc:docMk/>
            <pc:sldMk cId="2761645657" sldId="355"/>
            <ac:spMk id="26627" creationId="{00000000-0000-0000-0000-000000000000}"/>
          </ac:spMkLst>
        </pc:spChg>
        <pc:spChg chg="mod">
          <ac:chgData name="Hank Bohanon" userId="186dc7a1-2bf7-40b6-9e7e-ff892a86f711" providerId="ADAL" clId="{9D1F315C-E064-42A5-99BC-5CBBAAADAC9F}" dt="2022-11-02T17:53:34.115" v="71"/>
          <ac:spMkLst>
            <pc:docMk/>
            <pc:sldMk cId="2761645657" sldId="355"/>
            <ac:spMk id="26628" creationId="{00000000-0000-0000-0000-000000000000}"/>
          </ac:spMkLst>
        </pc:spChg>
        <pc:spChg chg="mod">
          <ac:chgData name="Hank Bohanon" userId="186dc7a1-2bf7-40b6-9e7e-ff892a86f711" providerId="ADAL" clId="{9D1F315C-E064-42A5-99BC-5CBBAAADAC9F}" dt="2022-11-02T17:53:34.115" v="71"/>
          <ac:spMkLst>
            <pc:docMk/>
            <pc:sldMk cId="2761645657" sldId="355"/>
            <ac:spMk id="26629" creationId="{00000000-0000-0000-0000-000000000000}"/>
          </ac:spMkLst>
        </pc:spChg>
      </pc:sldChg>
      <pc:sldChg chg="modSp mod modNotes">
        <pc:chgData name="Hank Bohanon" userId="186dc7a1-2bf7-40b6-9e7e-ff892a86f711" providerId="ADAL" clId="{9D1F315C-E064-42A5-99BC-5CBBAAADAC9F}" dt="2022-11-04T16:11:54.634" v="858" actId="20577"/>
        <pc:sldMkLst>
          <pc:docMk/>
          <pc:sldMk cId="2276954063" sldId="357"/>
        </pc:sldMkLst>
        <pc:spChg chg="mod">
          <ac:chgData name="Hank Bohanon" userId="186dc7a1-2bf7-40b6-9e7e-ff892a86f711" providerId="ADAL" clId="{9D1F315C-E064-42A5-99BC-5CBBAAADAC9F}" dt="2022-11-04T16:11:54.634" v="858" actId="20577"/>
          <ac:spMkLst>
            <pc:docMk/>
            <pc:sldMk cId="2276954063" sldId="357"/>
            <ac:spMk id="2" creationId="{1D5BE7A2-FA38-F523-D965-EF9903340787}"/>
          </ac:spMkLst>
        </pc:spChg>
        <pc:spChg chg="mod">
          <ac:chgData name="Hank Bohanon" userId="186dc7a1-2bf7-40b6-9e7e-ff892a86f711" providerId="ADAL" clId="{9D1F315C-E064-42A5-99BC-5CBBAAADAC9F}" dt="2022-11-02T17:53:34.115" v="71"/>
          <ac:spMkLst>
            <pc:docMk/>
            <pc:sldMk cId="2276954063" sldId="357"/>
            <ac:spMk id="3" creationId="{00000000-0000-0000-0000-000000000000}"/>
          </ac:spMkLst>
        </pc:spChg>
        <pc:spChg chg="mod">
          <ac:chgData name="Hank Bohanon" userId="186dc7a1-2bf7-40b6-9e7e-ff892a86f711" providerId="ADAL" clId="{9D1F315C-E064-42A5-99BC-5CBBAAADAC9F}" dt="2022-11-02T17:53:34.115" v="71"/>
          <ac:spMkLst>
            <pc:docMk/>
            <pc:sldMk cId="2276954063" sldId="357"/>
            <ac:spMk id="4" creationId="{00000000-0000-0000-0000-000000000000}"/>
          </ac:spMkLst>
        </pc:spChg>
        <pc:graphicFrameChg chg="mod">
          <ac:chgData name="Hank Bohanon" userId="186dc7a1-2bf7-40b6-9e7e-ff892a86f711" providerId="ADAL" clId="{9D1F315C-E064-42A5-99BC-5CBBAAADAC9F}" dt="2022-11-02T17:53:34.115" v="71"/>
          <ac:graphicFrameMkLst>
            <pc:docMk/>
            <pc:sldMk cId="2276954063" sldId="357"/>
            <ac:graphicFrameMk id="56322" creationId="{00000000-0000-0000-0000-000000000000}"/>
          </ac:graphicFrameMkLst>
        </pc:graphicFrameChg>
      </pc:sldChg>
      <pc:sldChg chg="modSp modNotes">
        <pc:chgData name="Hank Bohanon" userId="186dc7a1-2bf7-40b6-9e7e-ff892a86f711" providerId="ADAL" clId="{9D1F315C-E064-42A5-99BC-5CBBAAADAC9F}" dt="2022-11-02T17:53:34.115" v="71"/>
        <pc:sldMkLst>
          <pc:docMk/>
          <pc:sldMk cId="3879494552" sldId="358"/>
        </pc:sldMkLst>
        <pc:picChg chg="mod">
          <ac:chgData name="Hank Bohanon" userId="186dc7a1-2bf7-40b6-9e7e-ff892a86f711" providerId="ADAL" clId="{9D1F315C-E064-42A5-99BC-5CBBAAADAC9F}" dt="2022-11-02T17:53:34.115" v="71"/>
          <ac:picMkLst>
            <pc:docMk/>
            <pc:sldMk cId="3879494552" sldId="358"/>
            <ac:picMk id="56322" creationId="{00000000-0000-0000-0000-000000000000}"/>
          </ac:picMkLst>
        </pc:picChg>
      </pc:sldChg>
      <pc:sldChg chg="modSp modNotes">
        <pc:chgData name="Hank Bohanon" userId="186dc7a1-2bf7-40b6-9e7e-ff892a86f711" providerId="ADAL" clId="{9D1F315C-E064-42A5-99BC-5CBBAAADAC9F}" dt="2022-11-02T17:53:34.115" v="71"/>
        <pc:sldMkLst>
          <pc:docMk/>
          <pc:sldMk cId="3912821901" sldId="360"/>
        </pc:sldMkLst>
        <pc:spChg chg="mod">
          <ac:chgData name="Hank Bohanon" userId="186dc7a1-2bf7-40b6-9e7e-ff892a86f711" providerId="ADAL" clId="{9D1F315C-E064-42A5-99BC-5CBBAAADAC9F}" dt="2022-11-02T17:53:34.115" v="71"/>
          <ac:spMkLst>
            <pc:docMk/>
            <pc:sldMk cId="3912821901" sldId="360"/>
            <ac:spMk id="2" creationId="{00000000-0000-0000-0000-000000000000}"/>
          </ac:spMkLst>
        </pc:spChg>
        <pc:picChg chg="mod">
          <ac:chgData name="Hank Bohanon" userId="186dc7a1-2bf7-40b6-9e7e-ff892a86f711" providerId="ADAL" clId="{9D1F315C-E064-42A5-99BC-5CBBAAADAC9F}" dt="2022-11-02T17:53:34.115" v="71"/>
          <ac:picMkLst>
            <pc:docMk/>
            <pc:sldMk cId="3912821901" sldId="360"/>
            <ac:picMk id="4" creationId="{00000000-0000-0000-0000-000000000000}"/>
          </ac:picMkLst>
        </pc:picChg>
        <pc:picChg chg="mod">
          <ac:chgData name="Hank Bohanon" userId="186dc7a1-2bf7-40b6-9e7e-ff892a86f711" providerId="ADAL" clId="{9D1F315C-E064-42A5-99BC-5CBBAAADAC9F}" dt="2022-11-02T17:53:34.115" v="71"/>
          <ac:picMkLst>
            <pc:docMk/>
            <pc:sldMk cId="3912821901" sldId="360"/>
            <ac:picMk id="9" creationId="{00000000-0000-0000-0000-000000000000}"/>
          </ac:picMkLst>
        </pc:picChg>
        <pc:picChg chg="mod">
          <ac:chgData name="Hank Bohanon" userId="186dc7a1-2bf7-40b6-9e7e-ff892a86f711" providerId="ADAL" clId="{9D1F315C-E064-42A5-99BC-5CBBAAADAC9F}" dt="2022-11-02T17:53:34.115" v="71"/>
          <ac:picMkLst>
            <pc:docMk/>
            <pc:sldMk cId="3912821901" sldId="360"/>
            <ac:picMk id="11" creationId="{00000000-0000-0000-0000-000000000000}"/>
          </ac:picMkLst>
        </pc:picChg>
        <pc:picChg chg="mod">
          <ac:chgData name="Hank Bohanon" userId="186dc7a1-2bf7-40b6-9e7e-ff892a86f711" providerId="ADAL" clId="{9D1F315C-E064-42A5-99BC-5CBBAAADAC9F}" dt="2022-11-02T17:53:34.115" v="71"/>
          <ac:picMkLst>
            <pc:docMk/>
            <pc:sldMk cId="3912821901" sldId="360"/>
            <ac:picMk id="12" creationId="{00000000-0000-0000-0000-000000000000}"/>
          </ac:picMkLst>
        </pc:picChg>
      </pc:sldChg>
      <pc:sldChg chg="modSp mod modNotes">
        <pc:chgData name="Hank Bohanon" userId="186dc7a1-2bf7-40b6-9e7e-ff892a86f711" providerId="ADAL" clId="{9D1F315C-E064-42A5-99BC-5CBBAAADAC9F}" dt="2022-11-04T16:38:18.421" v="936" actId="20577"/>
        <pc:sldMkLst>
          <pc:docMk/>
          <pc:sldMk cId="3445064878" sldId="361"/>
        </pc:sldMkLst>
        <pc:spChg chg="mod">
          <ac:chgData name="Hank Bohanon" userId="186dc7a1-2bf7-40b6-9e7e-ff892a86f711" providerId="ADAL" clId="{9D1F315C-E064-42A5-99BC-5CBBAAADAC9F}" dt="2022-11-02T17:53:34.115" v="71"/>
          <ac:spMkLst>
            <pc:docMk/>
            <pc:sldMk cId="3445064878" sldId="361"/>
            <ac:spMk id="25602" creationId="{00000000-0000-0000-0000-000000000000}"/>
          </ac:spMkLst>
        </pc:spChg>
        <pc:spChg chg="mod">
          <ac:chgData name="Hank Bohanon" userId="186dc7a1-2bf7-40b6-9e7e-ff892a86f711" providerId="ADAL" clId="{9D1F315C-E064-42A5-99BC-5CBBAAADAC9F}" dt="2022-11-04T16:38:18.421" v="936" actId="20577"/>
          <ac:spMkLst>
            <pc:docMk/>
            <pc:sldMk cId="3445064878" sldId="361"/>
            <ac:spMk id="25603" creationId="{00000000-0000-0000-0000-000000000000}"/>
          </ac:spMkLst>
        </pc:spChg>
        <pc:picChg chg="mod">
          <ac:chgData name="Hank Bohanon" userId="186dc7a1-2bf7-40b6-9e7e-ff892a86f711" providerId="ADAL" clId="{9D1F315C-E064-42A5-99BC-5CBBAAADAC9F}" dt="2022-11-02T17:53:34.115" v="71"/>
          <ac:picMkLst>
            <pc:docMk/>
            <pc:sldMk cId="3445064878" sldId="361"/>
            <ac:picMk id="3" creationId="{D71029FA-6122-15B2-8DCC-CD045BD09598}"/>
          </ac:picMkLst>
        </pc:picChg>
      </pc:sldChg>
      <pc:sldChg chg="modSp modNotes">
        <pc:chgData name="Hank Bohanon" userId="186dc7a1-2bf7-40b6-9e7e-ff892a86f711" providerId="ADAL" clId="{9D1F315C-E064-42A5-99BC-5CBBAAADAC9F}" dt="2022-11-02T17:53:34.115" v="71"/>
        <pc:sldMkLst>
          <pc:docMk/>
          <pc:sldMk cId="1204844790" sldId="364"/>
        </pc:sldMkLst>
        <pc:spChg chg="mod">
          <ac:chgData name="Hank Bohanon" userId="186dc7a1-2bf7-40b6-9e7e-ff892a86f711" providerId="ADAL" clId="{9D1F315C-E064-42A5-99BC-5CBBAAADAC9F}" dt="2022-11-02T17:53:34.115" v="71"/>
          <ac:spMkLst>
            <pc:docMk/>
            <pc:sldMk cId="1204844790" sldId="364"/>
            <ac:spMk id="4" creationId="{00000000-0000-0000-0000-000000000000}"/>
          </ac:spMkLst>
        </pc:spChg>
        <pc:spChg chg="mod">
          <ac:chgData name="Hank Bohanon" userId="186dc7a1-2bf7-40b6-9e7e-ff892a86f711" providerId="ADAL" clId="{9D1F315C-E064-42A5-99BC-5CBBAAADAC9F}" dt="2022-11-02T17:53:34.115" v="71"/>
          <ac:spMkLst>
            <pc:docMk/>
            <pc:sldMk cId="1204844790" sldId="364"/>
            <ac:spMk id="32770" creationId="{00000000-0000-0000-0000-000000000000}"/>
          </ac:spMkLst>
        </pc:spChg>
        <pc:spChg chg="mod">
          <ac:chgData name="Hank Bohanon" userId="186dc7a1-2bf7-40b6-9e7e-ff892a86f711" providerId="ADAL" clId="{9D1F315C-E064-42A5-99BC-5CBBAAADAC9F}" dt="2022-11-02T17:53:34.115" v="71"/>
          <ac:spMkLst>
            <pc:docMk/>
            <pc:sldMk cId="1204844790" sldId="364"/>
            <ac:spMk id="32771" creationId="{00000000-0000-0000-0000-000000000000}"/>
          </ac:spMkLst>
        </pc:spChg>
      </pc:sldChg>
      <pc:sldChg chg="modSp modNotes">
        <pc:chgData name="Hank Bohanon" userId="186dc7a1-2bf7-40b6-9e7e-ff892a86f711" providerId="ADAL" clId="{9D1F315C-E064-42A5-99BC-5CBBAAADAC9F}" dt="2022-11-02T17:53:34.115" v="71"/>
        <pc:sldMkLst>
          <pc:docMk/>
          <pc:sldMk cId="2172730362" sldId="365"/>
        </pc:sldMkLst>
        <pc:spChg chg="mod">
          <ac:chgData name="Hank Bohanon" userId="186dc7a1-2bf7-40b6-9e7e-ff892a86f711" providerId="ADAL" clId="{9D1F315C-E064-42A5-99BC-5CBBAAADAC9F}" dt="2022-11-02T17:53:34.115" v="71"/>
          <ac:spMkLst>
            <pc:docMk/>
            <pc:sldMk cId="2172730362" sldId="365"/>
            <ac:spMk id="33794" creationId="{00000000-0000-0000-0000-000000000000}"/>
          </ac:spMkLst>
        </pc:spChg>
        <pc:picChg chg="mod">
          <ac:chgData name="Hank Bohanon" userId="186dc7a1-2bf7-40b6-9e7e-ff892a86f711" providerId="ADAL" clId="{9D1F315C-E064-42A5-99BC-5CBBAAADAC9F}" dt="2022-11-02T17:53:34.115" v="71"/>
          <ac:picMkLst>
            <pc:docMk/>
            <pc:sldMk cId="2172730362" sldId="365"/>
            <ac:picMk id="33795" creationId="{00000000-0000-0000-0000-000000000000}"/>
          </ac:picMkLst>
        </pc:picChg>
      </pc:sldChg>
      <pc:sldChg chg="modSp modNotes">
        <pc:chgData name="Hank Bohanon" userId="186dc7a1-2bf7-40b6-9e7e-ff892a86f711" providerId="ADAL" clId="{9D1F315C-E064-42A5-99BC-5CBBAAADAC9F}" dt="2022-11-02T17:53:34.115" v="71"/>
        <pc:sldMkLst>
          <pc:docMk/>
          <pc:sldMk cId="2987338604" sldId="366"/>
        </pc:sldMkLst>
        <pc:spChg chg="mod">
          <ac:chgData name="Hank Bohanon" userId="186dc7a1-2bf7-40b6-9e7e-ff892a86f711" providerId="ADAL" clId="{9D1F315C-E064-42A5-99BC-5CBBAAADAC9F}" dt="2022-11-02T17:53:34.115" v="71"/>
          <ac:spMkLst>
            <pc:docMk/>
            <pc:sldMk cId="2987338604" sldId="366"/>
            <ac:spMk id="4" creationId="{00000000-0000-0000-0000-000000000000}"/>
          </ac:spMkLst>
        </pc:spChg>
        <pc:spChg chg="mod">
          <ac:chgData name="Hank Bohanon" userId="186dc7a1-2bf7-40b6-9e7e-ff892a86f711" providerId="ADAL" clId="{9D1F315C-E064-42A5-99BC-5CBBAAADAC9F}" dt="2022-11-02T17:53:34.115" v="71"/>
          <ac:spMkLst>
            <pc:docMk/>
            <pc:sldMk cId="2987338604" sldId="366"/>
            <ac:spMk id="33794" creationId="{00000000-0000-0000-0000-000000000000}"/>
          </ac:spMkLst>
        </pc:spChg>
      </pc:sldChg>
      <pc:sldChg chg="modSp modNotes">
        <pc:chgData name="Hank Bohanon" userId="186dc7a1-2bf7-40b6-9e7e-ff892a86f711" providerId="ADAL" clId="{9D1F315C-E064-42A5-99BC-5CBBAAADAC9F}" dt="2022-11-02T17:53:34.115" v="71"/>
        <pc:sldMkLst>
          <pc:docMk/>
          <pc:sldMk cId="3663704706" sldId="367"/>
        </pc:sldMkLst>
        <pc:spChg chg="mod">
          <ac:chgData name="Hank Bohanon" userId="186dc7a1-2bf7-40b6-9e7e-ff892a86f711" providerId="ADAL" clId="{9D1F315C-E064-42A5-99BC-5CBBAAADAC9F}" dt="2022-11-02T17:53:34.115" v="71"/>
          <ac:spMkLst>
            <pc:docMk/>
            <pc:sldMk cId="3663704706" sldId="367"/>
            <ac:spMk id="2" creationId="{00000000-0000-0000-0000-000000000000}"/>
          </ac:spMkLst>
        </pc:spChg>
        <pc:spChg chg="mod">
          <ac:chgData name="Hank Bohanon" userId="186dc7a1-2bf7-40b6-9e7e-ff892a86f711" providerId="ADAL" clId="{9D1F315C-E064-42A5-99BC-5CBBAAADAC9F}" dt="2022-11-02T17:53:34.115" v="71"/>
          <ac:spMkLst>
            <pc:docMk/>
            <pc:sldMk cId="3663704706" sldId="367"/>
            <ac:spMk id="3" creationId="{00000000-0000-0000-0000-000000000000}"/>
          </ac:spMkLst>
        </pc:spChg>
        <pc:spChg chg="mod">
          <ac:chgData name="Hank Bohanon" userId="186dc7a1-2bf7-40b6-9e7e-ff892a86f711" providerId="ADAL" clId="{9D1F315C-E064-42A5-99BC-5CBBAAADAC9F}" dt="2022-11-02T17:53:34.115" v="71"/>
          <ac:spMkLst>
            <pc:docMk/>
            <pc:sldMk cId="3663704706" sldId="367"/>
            <ac:spMk id="6" creationId="{00000000-0000-0000-0000-000000000000}"/>
          </ac:spMkLst>
        </pc:spChg>
        <pc:spChg chg="mod">
          <ac:chgData name="Hank Bohanon" userId="186dc7a1-2bf7-40b6-9e7e-ff892a86f711" providerId="ADAL" clId="{9D1F315C-E064-42A5-99BC-5CBBAAADAC9F}" dt="2022-11-02T17:53:34.115" v="71"/>
          <ac:spMkLst>
            <pc:docMk/>
            <pc:sldMk cId="3663704706" sldId="367"/>
            <ac:spMk id="7" creationId="{00000000-0000-0000-0000-000000000000}"/>
          </ac:spMkLst>
        </pc:spChg>
        <pc:spChg chg="mod">
          <ac:chgData name="Hank Bohanon" userId="186dc7a1-2bf7-40b6-9e7e-ff892a86f711" providerId="ADAL" clId="{9D1F315C-E064-42A5-99BC-5CBBAAADAC9F}" dt="2022-11-02T17:53:34.115" v="71"/>
          <ac:spMkLst>
            <pc:docMk/>
            <pc:sldMk cId="3663704706" sldId="367"/>
            <ac:spMk id="8" creationId="{00000000-0000-0000-0000-000000000000}"/>
          </ac:spMkLst>
        </pc:spChg>
        <pc:picChg chg="mod">
          <ac:chgData name="Hank Bohanon" userId="186dc7a1-2bf7-40b6-9e7e-ff892a86f711" providerId="ADAL" clId="{9D1F315C-E064-42A5-99BC-5CBBAAADAC9F}" dt="2022-11-02T17:53:34.115" v="71"/>
          <ac:picMkLst>
            <pc:docMk/>
            <pc:sldMk cId="3663704706" sldId="367"/>
            <ac:picMk id="4" creationId="{00000000-0000-0000-0000-000000000000}"/>
          </ac:picMkLst>
        </pc:picChg>
        <pc:picChg chg="mod">
          <ac:chgData name="Hank Bohanon" userId="186dc7a1-2bf7-40b6-9e7e-ff892a86f711" providerId="ADAL" clId="{9D1F315C-E064-42A5-99BC-5CBBAAADAC9F}" dt="2022-11-02T17:53:34.115" v="71"/>
          <ac:picMkLst>
            <pc:docMk/>
            <pc:sldMk cId="3663704706" sldId="367"/>
            <ac:picMk id="5" creationId="{00000000-0000-0000-0000-000000000000}"/>
          </ac:picMkLst>
        </pc:picChg>
      </pc:sldChg>
      <pc:sldChg chg="modSp mod modNotes">
        <pc:chgData name="Hank Bohanon" userId="186dc7a1-2bf7-40b6-9e7e-ff892a86f711" providerId="ADAL" clId="{9D1F315C-E064-42A5-99BC-5CBBAAADAC9F}" dt="2022-11-04T16:38:35.903" v="940" actId="20577"/>
        <pc:sldMkLst>
          <pc:docMk/>
          <pc:sldMk cId="683701744" sldId="368"/>
        </pc:sldMkLst>
        <pc:spChg chg="mod">
          <ac:chgData name="Hank Bohanon" userId="186dc7a1-2bf7-40b6-9e7e-ff892a86f711" providerId="ADAL" clId="{9D1F315C-E064-42A5-99BC-5CBBAAADAC9F}" dt="2022-11-02T17:53:34.115" v="71"/>
          <ac:spMkLst>
            <pc:docMk/>
            <pc:sldMk cId="683701744" sldId="368"/>
            <ac:spMk id="34818" creationId="{00000000-0000-0000-0000-000000000000}"/>
          </ac:spMkLst>
        </pc:spChg>
        <pc:spChg chg="mod">
          <ac:chgData name="Hank Bohanon" userId="186dc7a1-2bf7-40b6-9e7e-ff892a86f711" providerId="ADAL" clId="{9D1F315C-E064-42A5-99BC-5CBBAAADAC9F}" dt="2022-11-04T16:38:35.903" v="940" actId="20577"/>
          <ac:spMkLst>
            <pc:docMk/>
            <pc:sldMk cId="683701744" sldId="368"/>
            <ac:spMk id="34819" creationId="{00000000-0000-0000-0000-000000000000}"/>
          </ac:spMkLst>
        </pc:spChg>
      </pc:sldChg>
      <pc:sldChg chg="modSp modNotes">
        <pc:chgData name="Hank Bohanon" userId="186dc7a1-2bf7-40b6-9e7e-ff892a86f711" providerId="ADAL" clId="{9D1F315C-E064-42A5-99BC-5CBBAAADAC9F}" dt="2022-11-02T17:53:34.115" v="71"/>
        <pc:sldMkLst>
          <pc:docMk/>
          <pc:sldMk cId="201743870" sldId="369"/>
        </pc:sldMkLst>
        <pc:spChg chg="mod">
          <ac:chgData name="Hank Bohanon" userId="186dc7a1-2bf7-40b6-9e7e-ff892a86f711" providerId="ADAL" clId="{9D1F315C-E064-42A5-99BC-5CBBAAADAC9F}" dt="2022-11-02T17:53:34.115" v="71"/>
          <ac:spMkLst>
            <pc:docMk/>
            <pc:sldMk cId="201743870" sldId="369"/>
            <ac:spMk id="36866" creationId="{00000000-0000-0000-0000-000000000000}"/>
          </ac:spMkLst>
        </pc:spChg>
      </pc:sldChg>
      <pc:sldChg chg="modSp modNotes">
        <pc:chgData name="Hank Bohanon" userId="186dc7a1-2bf7-40b6-9e7e-ff892a86f711" providerId="ADAL" clId="{9D1F315C-E064-42A5-99BC-5CBBAAADAC9F}" dt="2022-11-02T17:53:34.115" v="71"/>
        <pc:sldMkLst>
          <pc:docMk/>
          <pc:sldMk cId="1451309589" sldId="370"/>
        </pc:sldMkLst>
        <pc:spChg chg="mod">
          <ac:chgData name="Hank Bohanon" userId="186dc7a1-2bf7-40b6-9e7e-ff892a86f711" providerId="ADAL" clId="{9D1F315C-E064-42A5-99BC-5CBBAAADAC9F}" dt="2022-11-02T17:53:34.115" v="71"/>
          <ac:spMkLst>
            <pc:docMk/>
            <pc:sldMk cId="1451309589" sldId="370"/>
            <ac:spMk id="37890" creationId="{00000000-0000-0000-0000-000000000000}"/>
          </ac:spMkLst>
        </pc:spChg>
        <pc:picChg chg="mod">
          <ac:chgData name="Hank Bohanon" userId="186dc7a1-2bf7-40b6-9e7e-ff892a86f711" providerId="ADAL" clId="{9D1F315C-E064-42A5-99BC-5CBBAAADAC9F}" dt="2022-11-02T17:53:34.115" v="71"/>
          <ac:picMkLst>
            <pc:docMk/>
            <pc:sldMk cId="1451309589" sldId="370"/>
            <ac:picMk id="37891" creationId="{00000000-0000-0000-0000-000000000000}"/>
          </ac:picMkLst>
        </pc:picChg>
      </pc:sldChg>
      <pc:sldChg chg="modSp modNotes">
        <pc:chgData name="Hank Bohanon" userId="186dc7a1-2bf7-40b6-9e7e-ff892a86f711" providerId="ADAL" clId="{9D1F315C-E064-42A5-99BC-5CBBAAADAC9F}" dt="2022-11-02T17:53:34.115" v="71"/>
        <pc:sldMkLst>
          <pc:docMk/>
          <pc:sldMk cId="3301130602" sldId="371"/>
        </pc:sldMkLst>
        <pc:spChg chg="mod">
          <ac:chgData name="Hank Bohanon" userId="186dc7a1-2bf7-40b6-9e7e-ff892a86f711" providerId="ADAL" clId="{9D1F315C-E064-42A5-99BC-5CBBAAADAC9F}" dt="2022-11-02T17:53:34.115" v="71"/>
          <ac:spMkLst>
            <pc:docMk/>
            <pc:sldMk cId="3301130602" sldId="371"/>
            <ac:spMk id="44034" creationId="{00000000-0000-0000-0000-000000000000}"/>
          </ac:spMkLst>
        </pc:spChg>
      </pc:sldChg>
      <pc:sldChg chg="modSp modNotes">
        <pc:chgData name="Hank Bohanon" userId="186dc7a1-2bf7-40b6-9e7e-ff892a86f711" providerId="ADAL" clId="{9D1F315C-E064-42A5-99BC-5CBBAAADAC9F}" dt="2022-11-02T17:53:34.115" v="71"/>
        <pc:sldMkLst>
          <pc:docMk/>
          <pc:sldMk cId="3707567272" sldId="372"/>
        </pc:sldMkLst>
        <pc:spChg chg="mod">
          <ac:chgData name="Hank Bohanon" userId="186dc7a1-2bf7-40b6-9e7e-ff892a86f711" providerId="ADAL" clId="{9D1F315C-E064-42A5-99BC-5CBBAAADAC9F}" dt="2022-11-02T17:53:34.115" v="71"/>
          <ac:spMkLst>
            <pc:docMk/>
            <pc:sldMk cId="3707567272" sldId="372"/>
            <ac:spMk id="2" creationId="{829F38D3-3C72-2390-4AB4-A7B93FE2E960}"/>
          </ac:spMkLst>
        </pc:spChg>
        <pc:spChg chg="mod">
          <ac:chgData name="Hank Bohanon" userId="186dc7a1-2bf7-40b6-9e7e-ff892a86f711" providerId="ADAL" clId="{9D1F315C-E064-42A5-99BC-5CBBAAADAC9F}" dt="2022-11-02T17:53:34.115" v="71"/>
          <ac:spMkLst>
            <pc:docMk/>
            <pc:sldMk cId="3707567272" sldId="372"/>
            <ac:spMk id="46083" creationId="{00000000-0000-0000-0000-000000000000}"/>
          </ac:spMkLst>
        </pc:spChg>
        <pc:picChg chg="mod">
          <ac:chgData name="Hank Bohanon" userId="186dc7a1-2bf7-40b6-9e7e-ff892a86f711" providerId="ADAL" clId="{9D1F315C-E064-42A5-99BC-5CBBAAADAC9F}" dt="2022-11-02T17:53:34.115" v="71"/>
          <ac:picMkLst>
            <pc:docMk/>
            <pc:sldMk cId="3707567272" sldId="372"/>
            <ac:picMk id="46082" creationId="{00000000-0000-0000-0000-000000000000}"/>
          </ac:picMkLst>
        </pc:picChg>
      </pc:sldChg>
      <pc:sldChg chg="modSp modNotes">
        <pc:chgData name="Hank Bohanon" userId="186dc7a1-2bf7-40b6-9e7e-ff892a86f711" providerId="ADAL" clId="{9D1F315C-E064-42A5-99BC-5CBBAAADAC9F}" dt="2022-11-02T17:53:34.115" v="71"/>
        <pc:sldMkLst>
          <pc:docMk/>
          <pc:sldMk cId="4226421186" sldId="373"/>
        </pc:sldMkLst>
        <pc:spChg chg="mod">
          <ac:chgData name="Hank Bohanon" userId="186dc7a1-2bf7-40b6-9e7e-ff892a86f711" providerId="ADAL" clId="{9D1F315C-E064-42A5-99BC-5CBBAAADAC9F}" dt="2022-11-02T17:53:34.115" v="71"/>
          <ac:spMkLst>
            <pc:docMk/>
            <pc:sldMk cId="4226421186" sldId="373"/>
            <ac:spMk id="47106" creationId="{00000000-0000-0000-0000-000000000000}"/>
          </ac:spMkLst>
        </pc:spChg>
      </pc:sldChg>
      <pc:sldChg chg="modSp modNotes">
        <pc:chgData name="Hank Bohanon" userId="186dc7a1-2bf7-40b6-9e7e-ff892a86f711" providerId="ADAL" clId="{9D1F315C-E064-42A5-99BC-5CBBAAADAC9F}" dt="2022-11-02T17:53:34.115" v="71"/>
        <pc:sldMkLst>
          <pc:docMk/>
          <pc:sldMk cId="1135912261" sldId="374"/>
        </pc:sldMkLst>
        <pc:spChg chg="mod">
          <ac:chgData name="Hank Bohanon" userId="186dc7a1-2bf7-40b6-9e7e-ff892a86f711" providerId="ADAL" clId="{9D1F315C-E064-42A5-99BC-5CBBAAADAC9F}" dt="2022-11-02T17:53:34.115" v="71"/>
          <ac:spMkLst>
            <pc:docMk/>
            <pc:sldMk cId="1135912261" sldId="374"/>
            <ac:spMk id="3" creationId="{00000000-0000-0000-0000-000000000000}"/>
          </ac:spMkLst>
        </pc:spChg>
        <pc:spChg chg="mod">
          <ac:chgData name="Hank Bohanon" userId="186dc7a1-2bf7-40b6-9e7e-ff892a86f711" providerId="ADAL" clId="{9D1F315C-E064-42A5-99BC-5CBBAAADAC9F}" dt="2022-11-02T17:53:34.115" v="71"/>
          <ac:spMkLst>
            <pc:docMk/>
            <pc:sldMk cId="1135912261" sldId="374"/>
            <ac:spMk id="4" creationId="{00000000-0000-0000-0000-000000000000}"/>
          </ac:spMkLst>
        </pc:spChg>
        <pc:picChg chg="mod">
          <ac:chgData name="Hank Bohanon" userId="186dc7a1-2bf7-40b6-9e7e-ff892a86f711" providerId="ADAL" clId="{9D1F315C-E064-42A5-99BC-5CBBAAADAC9F}" dt="2022-11-02T17:53:34.115" v="71"/>
          <ac:picMkLst>
            <pc:docMk/>
            <pc:sldMk cId="1135912261" sldId="374"/>
            <ac:picMk id="49154" creationId="{00000000-0000-0000-0000-000000000000}"/>
          </ac:picMkLst>
        </pc:picChg>
      </pc:sldChg>
      <pc:sldChg chg="modSp modNotes">
        <pc:chgData name="Hank Bohanon" userId="186dc7a1-2bf7-40b6-9e7e-ff892a86f711" providerId="ADAL" clId="{9D1F315C-E064-42A5-99BC-5CBBAAADAC9F}" dt="2022-11-02T17:53:34.115" v="71"/>
        <pc:sldMkLst>
          <pc:docMk/>
          <pc:sldMk cId="1939481616" sldId="375"/>
        </pc:sldMkLst>
        <pc:spChg chg="mod">
          <ac:chgData name="Hank Bohanon" userId="186dc7a1-2bf7-40b6-9e7e-ff892a86f711" providerId="ADAL" clId="{9D1F315C-E064-42A5-99BC-5CBBAAADAC9F}" dt="2022-11-02T17:53:34.115" v="71"/>
          <ac:spMkLst>
            <pc:docMk/>
            <pc:sldMk cId="1939481616" sldId="375"/>
            <ac:spMk id="50179" creationId="{00000000-0000-0000-0000-000000000000}"/>
          </ac:spMkLst>
        </pc:spChg>
        <pc:spChg chg="mod">
          <ac:chgData name="Hank Bohanon" userId="186dc7a1-2bf7-40b6-9e7e-ff892a86f711" providerId="ADAL" clId="{9D1F315C-E064-42A5-99BC-5CBBAAADAC9F}" dt="2022-11-02T17:53:34.115" v="71"/>
          <ac:spMkLst>
            <pc:docMk/>
            <pc:sldMk cId="1939481616" sldId="375"/>
            <ac:spMk id="50180" creationId="{00000000-0000-0000-0000-000000000000}"/>
          </ac:spMkLst>
        </pc:spChg>
        <pc:picChg chg="mod">
          <ac:chgData name="Hank Bohanon" userId="186dc7a1-2bf7-40b6-9e7e-ff892a86f711" providerId="ADAL" clId="{9D1F315C-E064-42A5-99BC-5CBBAAADAC9F}" dt="2022-11-02T17:53:34.115" v="71"/>
          <ac:picMkLst>
            <pc:docMk/>
            <pc:sldMk cId="1939481616" sldId="375"/>
            <ac:picMk id="50178" creationId="{00000000-0000-0000-0000-000000000000}"/>
          </ac:picMkLst>
        </pc:picChg>
      </pc:sldChg>
      <pc:sldChg chg="modSp mod modNotes">
        <pc:chgData name="Hank Bohanon" userId="186dc7a1-2bf7-40b6-9e7e-ff892a86f711" providerId="ADAL" clId="{9D1F315C-E064-42A5-99BC-5CBBAAADAC9F}" dt="2022-11-02T17:53:34.115" v="71"/>
        <pc:sldMkLst>
          <pc:docMk/>
          <pc:sldMk cId="2358701647" sldId="377"/>
        </pc:sldMkLst>
        <pc:spChg chg="mod">
          <ac:chgData name="Hank Bohanon" userId="186dc7a1-2bf7-40b6-9e7e-ff892a86f711" providerId="ADAL" clId="{9D1F315C-E064-42A5-99BC-5CBBAAADAC9F}" dt="2022-11-02T17:53:34.115" v="71"/>
          <ac:spMkLst>
            <pc:docMk/>
            <pc:sldMk cId="2358701647" sldId="377"/>
            <ac:spMk id="2" creationId="{00000000-0000-0000-0000-000000000000}"/>
          </ac:spMkLst>
        </pc:spChg>
        <pc:spChg chg="mod">
          <ac:chgData name="Hank Bohanon" userId="186dc7a1-2bf7-40b6-9e7e-ff892a86f711" providerId="ADAL" clId="{9D1F315C-E064-42A5-99BC-5CBBAAADAC9F}" dt="2022-11-02T17:53:34.115" v="71"/>
          <ac:spMkLst>
            <pc:docMk/>
            <pc:sldMk cId="2358701647" sldId="377"/>
            <ac:spMk id="3" creationId="{00000000-0000-0000-0000-000000000000}"/>
          </ac:spMkLst>
        </pc:spChg>
      </pc:sldChg>
      <pc:sldChg chg="modSp modNotes">
        <pc:chgData name="Hank Bohanon" userId="186dc7a1-2bf7-40b6-9e7e-ff892a86f711" providerId="ADAL" clId="{9D1F315C-E064-42A5-99BC-5CBBAAADAC9F}" dt="2022-11-02T17:53:34.115" v="71"/>
        <pc:sldMkLst>
          <pc:docMk/>
          <pc:sldMk cId="4031395316" sldId="378"/>
        </pc:sldMkLst>
        <pc:spChg chg="mod">
          <ac:chgData name="Hank Bohanon" userId="186dc7a1-2bf7-40b6-9e7e-ff892a86f711" providerId="ADAL" clId="{9D1F315C-E064-42A5-99BC-5CBBAAADAC9F}" dt="2022-11-02T17:53:34.115" v="71"/>
          <ac:spMkLst>
            <pc:docMk/>
            <pc:sldMk cId="4031395316" sldId="378"/>
            <ac:spMk id="2" creationId="{00000000-0000-0000-0000-000000000000}"/>
          </ac:spMkLst>
        </pc:spChg>
        <pc:spChg chg="mod">
          <ac:chgData name="Hank Bohanon" userId="186dc7a1-2bf7-40b6-9e7e-ff892a86f711" providerId="ADAL" clId="{9D1F315C-E064-42A5-99BC-5CBBAAADAC9F}" dt="2022-11-02T17:53:34.115" v="71"/>
          <ac:spMkLst>
            <pc:docMk/>
            <pc:sldMk cId="4031395316" sldId="378"/>
            <ac:spMk id="5" creationId="{00000000-0000-0000-0000-000000000000}"/>
          </ac:spMkLst>
        </pc:spChg>
        <pc:spChg chg="mod">
          <ac:chgData name="Hank Bohanon" userId="186dc7a1-2bf7-40b6-9e7e-ff892a86f711" providerId="ADAL" clId="{9D1F315C-E064-42A5-99BC-5CBBAAADAC9F}" dt="2022-11-02T17:53:34.115" v="71"/>
          <ac:spMkLst>
            <pc:docMk/>
            <pc:sldMk cId="4031395316" sldId="378"/>
            <ac:spMk id="7" creationId="{00000000-0000-0000-0000-000000000000}"/>
          </ac:spMkLst>
        </pc:spChg>
        <pc:spChg chg="mod">
          <ac:chgData name="Hank Bohanon" userId="186dc7a1-2bf7-40b6-9e7e-ff892a86f711" providerId="ADAL" clId="{9D1F315C-E064-42A5-99BC-5CBBAAADAC9F}" dt="2022-11-02T17:53:34.115" v="71"/>
          <ac:spMkLst>
            <pc:docMk/>
            <pc:sldMk cId="4031395316" sldId="378"/>
            <ac:spMk id="9" creationId="{00000000-0000-0000-0000-000000000000}"/>
          </ac:spMkLst>
        </pc:spChg>
        <pc:spChg chg="mod">
          <ac:chgData name="Hank Bohanon" userId="186dc7a1-2bf7-40b6-9e7e-ff892a86f711" providerId="ADAL" clId="{9D1F315C-E064-42A5-99BC-5CBBAAADAC9F}" dt="2022-11-02T17:53:34.115" v="71"/>
          <ac:spMkLst>
            <pc:docMk/>
            <pc:sldMk cId="4031395316" sldId="378"/>
            <ac:spMk id="12" creationId="{00000000-0000-0000-0000-000000000000}"/>
          </ac:spMkLst>
        </pc:spChg>
        <pc:spChg chg="mod">
          <ac:chgData name="Hank Bohanon" userId="186dc7a1-2bf7-40b6-9e7e-ff892a86f711" providerId="ADAL" clId="{9D1F315C-E064-42A5-99BC-5CBBAAADAC9F}" dt="2022-11-02T17:53:34.115" v="71"/>
          <ac:spMkLst>
            <pc:docMk/>
            <pc:sldMk cId="4031395316" sldId="378"/>
            <ac:spMk id="14" creationId="{00000000-0000-0000-0000-000000000000}"/>
          </ac:spMkLst>
        </pc:spChg>
        <pc:spChg chg="mod">
          <ac:chgData name="Hank Bohanon" userId="186dc7a1-2bf7-40b6-9e7e-ff892a86f711" providerId="ADAL" clId="{9D1F315C-E064-42A5-99BC-5CBBAAADAC9F}" dt="2022-11-02T17:53:34.115" v="71"/>
          <ac:spMkLst>
            <pc:docMk/>
            <pc:sldMk cId="4031395316" sldId="378"/>
            <ac:spMk id="15" creationId="{00000000-0000-0000-0000-000000000000}"/>
          </ac:spMkLst>
        </pc:spChg>
        <pc:spChg chg="mod">
          <ac:chgData name="Hank Bohanon" userId="186dc7a1-2bf7-40b6-9e7e-ff892a86f711" providerId="ADAL" clId="{9D1F315C-E064-42A5-99BC-5CBBAAADAC9F}" dt="2022-11-02T17:53:34.115" v="71"/>
          <ac:spMkLst>
            <pc:docMk/>
            <pc:sldMk cId="4031395316" sldId="378"/>
            <ac:spMk id="16" creationId="{00000000-0000-0000-0000-000000000000}"/>
          </ac:spMkLst>
        </pc:spChg>
        <pc:spChg chg="mod">
          <ac:chgData name="Hank Bohanon" userId="186dc7a1-2bf7-40b6-9e7e-ff892a86f711" providerId="ADAL" clId="{9D1F315C-E064-42A5-99BC-5CBBAAADAC9F}" dt="2022-11-02T17:53:34.115" v="71"/>
          <ac:spMkLst>
            <pc:docMk/>
            <pc:sldMk cId="4031395316" sldId="378"/>
            <ac:spMk id="17" creationId="{00000000-0000-0000-0000-000000000000}"/>
          </ac:spMkLst>
        </pc:spChg>
        <pc:picChg chg="mod">
          <ac:chgData name="Hank Bohanon" userId="186dc7a1-2bf7-40b6-9e7e-ff892a86f711" providerId="ADAL" clId="{9D1F315C-E064-42A5-99BC-5CBBAAADAC9F}" dt="2022-11-02T17:53:34.115" v="71"/>
          <ac:picMkLst>
            <pc:docMk/>
            <pc:sldMk cId="4031395316" sldId="378"/>
            <ac:picMk id="4" creationId="{00000000-0000-0000-0000-000000000000}"/>
          </ac:picMkLst>
        </pc:picChg>
        <pc:picChg chg="mod">
          <ac:chgData name="Hank Bohanon" userId="186dc7a1-2bf7-40b6-9e7e-ff892a86f711" providerId="ADAL" clId="{9D1F315C-E064-42A5-99BC-5CBBAAADAC9F}" dt="2022-11-02T17:53:34.115" v="71"/>
          <ac:picMkLst>
            <pc:docMk/>
            <pc:sldMk cId="4031395316" sldId="378"/>
            <ac:picMk id="6" creationId="{00000000-0000-0000-0000-000000000000}"/>
          </ac:picMkLst>
        </pc:picChg>
        <pc:picChg chg="mod">
          <ac:chgData name="Hank Bohanon" userId="186dc7a1-2bf7-40b6-9e7e-ff892a86f711" providerId="ADAL" clId="{9D1F315C-E064-42A5-99BC-5CBBAAADAC9F}" dt="2022-11-02T17:53:34.115" v="71"/>
          <ac:picMkLst>
            <pc:docMk/>
            <pc:sldMk cId="4031395316" sldId="378"/>
            <ac:picMk id="8" creationId="{00000000-0000-0000-0000-000000000000}"/>
          </ac:picMkLst>
        </pc:picChg>
        <pc:picChg chg="mod">
          <ac:chgData name="Hank Bohanon" userId="186dc7a1-2bf7-40b6-9e7e-ff892a86f711" providerId="ADAL" clId="{9D1F315C-E064-42A5-99BC-5CBBAAADAC9F}" dt="2022-11-02T17:53:34.115" v="71"/>
          <ac:picMkLst>
            <pc:docMk/>
            <pc:sldMk cId="4031395316" sldId="378"/>
            <ac:picMk id="11" creationId="{00000000-0000-0000-0000-000000000000}"/>
          </ac:picMkLst>
        </pc:picChg>
        <pc:picChg chg="mod">
          <ac:chgData name="Hank Bohanon" userId="186dc7a1-2bf7-40b6-9e7e-ff892a86f711" providerId="ADAL" clId="{9D1F315C-E064-42A5-99BC-5CBBAAADAC9F}" dt="2022-11-02T17:53:34.115" v="71"/>
          <ac:picMkLst>
            <pc:docMk/>
            <pc:sldMk cId="4031395316" sldId="378"/>
            <ac:picMk id="13" creationId="{00000000-0000-0000-0000-000000000000}"/>
          </ac:picMkLst>
        </pc:picChg>
      </pc:sldChg>
      <pc:sldChg chg="modSp modNotes">
        <pc:chgData name="Hank Bohanon" userId="186dc7a1-2bf7-40b6-9e7e-ff892a86f711" providerId="ADAL" clId="{9D1F315C-E064-42A5-99BC-5CBBAAADAC9F}" dt="2022-11-02T17:53:34.115" v="71"/>
        <pc:sldMkLst>
          <pc:docMk/>
          <pc:sldMk cId="1392020807" sldId="382"/>
        </pc:sldMkLst>
        <pc:spChg chg="mod">
          <ac:chgData name="Hank Bohanon" userId="186dc7a1-2bf7-40b6-9e7e-ff892a86f711" providerId="ADAL" clId="{9D1F315C-E064-42A5-99BC-5CBBAAADAC9F}" dt="2022-11-02T17:53:34.115" v="71"/>
          <ac:spMkLst>
            <pc:docMk/>
            <pc:sldMk cId="1392020807" sldId="382"/>
            <ac:spMk id="7" creationId="{00000000-0000-0000-0000-000000000000}"/>
          </ac:spMkLst>
        </pc:spChg>
        <pc:spChg chg="mod">
          <ac:chgData name="Hank Bohanon" userId="186dc7a1-2bf7-40b6-9e7e-ff892a86f711" providerId="ADAL" clId="{9D1F315C-E064-42A5-99BC-5CBBAAADAC9F}" dt="2022-11-02T17:53:34.115" v="71"/>
          <ac:spMkLst>
            <pc:docMk/>
            <pc:sldMk cId="1392020807" sldId="382"/>
            <ac:spMk id="114690" creationId="{00000000-0000-0000-0000-000000000000}"/>
          </ac:spMkLst>
        </pc:spChg>
        <pc:grpChg chg="mod">
          <ac:chgData name="Hank Bohanon" userId="186dc7a1-2bf7-40b6-9e7e-ff892a86f711" providerId="ADAL" clId="{9D1F315C-E064-42A5-99BC-5CBBAAADAC9F}" dt="2022-11-02T17:53:34.115" v="71"/>
          <ac:grpSpMkLst>
            <pc:docMk/>
            <pc:sldMk cId="1392020807" sldId="382"/>
            <ac:grpSpMk id="3" creationId="{00000000-0000-0000-0000-000000000000}"/>
          </ac:grpSpMkLst>
        </pc:grpChg>
        <pc:picChg chg="mod">
          <ac:chgData name="Hank Bohanon" userId="186dc7a1-2bf7-40b6-9e7e-ff892a86f711" providerId="ADAL" clId="{9D1F315C-E064-42A5-99BC-5CBBAAADAC9F}" dt="2022-11-02T17:53:34.115" v="71"/>
          <ac:picMkLst>
            <pc:docMk/>
            <pc:sldMk cId="1392020807" sldId="382"/>
            <ac:picMk id="4" creationId="{00000000-0000-0000-0000-000000000000}"/>
          </ac:picMkLst>
        </pc:picChg>
        <pc:picChg chg="mod">
          <ac:chgData name="Hank Bohanon" userId="186dc7a1-2bf7-40b6-9e7e-ff892a86f711" providerId="ADAL" clId="{9D1F315C-E064-42A5-99BC-5CBBAAADAC9F}" dt="2022-11-02T17:53:34.115" v="71"/>
          <ac:picMkLst>
            <pc:docMk/>
            <pc:sldMk cId="1392020807" sldId="382"/>
            <ac:picMk id="5" creationId="{00000000-0000-0000-0000-000000000000}"/>
          </ac:picMkLst>
        </pc:picChg>
        <pc:picChg chg="mod">
          <ac:chgData name="Hank Bohanon" userId="186dc7a1-2bf7-40b6-9e7e-ff892a86f711" providerId="ADAL" clId="{9D1F315C-E064-42A5-99BC-5CBBAAADAC9F}" dt="2022-11-02T17:53:34.115" v="71"/>
          <ac:picMkLst>
            <pc:docMk/>
            <pc:sldMk cId="1392020807" sldId="382"/>
            <ac:picMk id="114694" creationId="{00000000-0000-0000-0000-000000000000}"/>
          </ac:picMkLst>
        </pc:picChg>
      </pc:sldChg>
      <pc:sldChg chg="modSp">
        <pc:chgData name="Hank Bohanon" userId="186dc7a1-2bf7-40b6-9e7e-ff892a86f711" providerId="ADAL" clId="{9D1F315C-E064-42A5-99BC-5CBBAAADAC9F}" dt="2022-11-02T17:53:34.115" v="71"/>
        <pc:sldMkLst>
          <pc:docMk/>
          <pc:sldMk cId="2260503994" sldId="383"/>
        </pc:sldMkLst>
        <pc:spChg chg="mod">
          <ac:chgData name="Hank Bohanon" userId="186dc7a1-2bf7-40b6-9e7e-ff892a86f711" providerId="ADAL" clId="{9D1F315C-E064-42A5-99BC-5CBBAAADAC9F}" dt="2022-11-02T17:53:34.115" v="71"/>
          <ac:spMkLst>
            <pc:docMk/>
            <pc:sldMk cId="2260503994" sldId="383"/>
            <ac:spMk id="118787" creationId="{00000000-0000-0000-0000-000000000000}"/>
          </ac:spMkLst>
        </pc:spChg>
        <pc:spChg chg="mod">
          <ac:chgData name="Hank Bohanon" userId="186dc7a1-2bf7-40b6-9e7e-ff892a86f711" providerId="ADAL" clId="{9D1F315C-E064-42A5-99BC-5CBBAAADAC9F}" dt="2022-11-02T17:53:34.115" v="71"/>
          <ac:spMkLst>
            <pc:docMk/>
            <pc:sldMk cId="2260503994" sldId="383"/>
            <ac:spMk id="118788" creationId="{00000000-0000-0000-0000-000000000000}"/>
          </ac:spMkLst>
        </pc:spChg>
        <pc:spChg chg="mod">
          <ac:chgData name="Hank Bohanon" userId="186dc7a1-2bf7-40b6-9e7e-ff892a86f711" providerId="ADAL" clId="{9D1F315C-E064-42A5-99BC-5CBBAAADAC9F}" dt="2022-11-02T17:53:34.115" v="71"/>
          <ac:spMkLst>
            <pc:docMk/>
            <pc:sldMk cId="2260503994" sldId="383"/>
            <ac:spMk id="118789" creationId="{00000000-0000-0000-0000-000000000000}"/>
          </ac:spMkLst>
        </pc:spChg>
        <pc:picChg chg="mod">
          <ac:chgData name="Hank Bohanon" userId="186dc7a1-2bf7-40b6-9e7e-ff892a86f711" providerId="ADAL" clId="{9D1F315C-E064-42A5-99BC-5CBBAAADAC9F}" dt="2022-11-02T17:53:34.115" v="71"/>
          <ac:picMkLst>
            <pc:docMk/>
            <pc:sldMk cId="2260503994" sldId="383"/>
            <ac:picMk id="118786" creationId="{00000000-0000-0000-0000-000000000000}"/>
          </ac:picMkLst>
        </pc:picChg>
      </pc:sldChg>
      <pc:sldChg chg="modSp modNotes">
        <pc:chgData name="Hank Bohanon" userId="186dc7a1-2bf7-40b6-9e7e-ff892a86f711" providerId="ADAL" clId="{9D1F315C-E064-42A5-99BC-5CBBAAADAC9F}" dt="2022-11-02T17:53:34.115" v="71"/>
        <pc:sldMkLst>
          <pc:docMk/>
          <pc:sldMk cId="2820610170" sldId="385"/>
        </pc:sldMkLst>
        <pc:spChg chg="mod">
          <ac:chgData name="Hank Bohanon" userId="186dc7a1-2bf7-40b6-9e7e-ff892a86f711" providerId="ADAL" clId="{9D1F315C-E064-42A5-99BC-5CBBAAADAC9F}" dt="2022-11-02T17:53:34.115" v="71"/>
          <ac:spMkLst>
            <pc:docMk/>
            <pc:sldMk cId="2820610170" sldId="385"/>
            <ac:spMk id="8" creationId="{00000000-0000-0000-0000-000000000000}"/>
          </ac:spMkLst>
        </pc:spChg>
        <pc:spChg chg="mod">
          <ac:chgData name="Hank Bohanon" userId="186dc7a1-2bf7-40b6-9e7e-ff892a86f711" providerId="ADAL" clId="{9D1F315C-E064-42A5-99BC-5CBBAAADAC9F}" dt="2022-11-02T17:53:34.115" v="71"/>
          <ac:spMkLst>
            <pc:docMk/>
            <pc:sldMk cId="2820610170" sldId="385"/>
            <ac:spMk id="121861" creationId="{00000000-0000-0000-0000-000000000000}"/>
          </ac:spMkLst>
        </pc:spChg>
        <pc:picChg chg="mod">
          <ac:chgData name="Hank Bohanon" userId="186dc7a1-2bf7-40b6-9e7e-ff892a86f711" providerId="ADAL" clId="{9D1F315C-E064-42A5-99BC-5CBBAAADAC9F}" dt="2022-11-02T17:53:34.115" v="71"/>
          <ac:picMkLst>
            <pc:docMk/>
            <pc:sldMk cId="2820610170" sldId="385"/>
            <ac:picMk id="10" creationId="{00000000-0000-0000-0000-000000000000}"/>
          </ac:picMkLst>
        </pc:picChg>
        <pc:picChg chg="mod">
          <ac:chgData name="Hank Bohanon" userId="186dc7a1-2bf7-40b6-9e7e-ff892a86f711" providerId="ADAL" clId="{9D1F315C-E064-42A5-99BC-5CBBAAADAC9F}" dt="2022-11-02T17:53:34.115" v="71"/>
          <ac:picMkLst>
            <pc:docMk/>
            <pc:sldMk cId="2820610170" sldId="385"/>
            <ac:picMk id="49154" creationId="{00000000-0000-0000-0000-000000000000}"/>
          </ac:picMkLst>
        </pc:picChg>
      </pc:sldChg>
      <pc:sldChg chg="modSp modAnim">
        <pc:chgData name="Hank Bohanon" userId="186dc7a1-2bf7-40b6-9e7e-ff892a86f711" providerId="ADAL" clId="{9D1F315C-E064-42A5-99BC-5CBBAAADAC9F}" dt="2022-11-02T17:53:34.115" v="71"/>
        <pc:sldMkLst>
          <pc:docMk/>
          <pc:sldMk cId="535477711" sldId="387"/>
        </pc:sldMkLst>
        <pc:spChg chg="mod">
          <ac:chgData name="Hank Bohanon" userId="186dc7a1-2bf7-40b6-9e7e-ff892a86f711" providerId="ADAL" clId="{9D1F315C-E064-42A5-99BC-5CBBAAADAC9F}" dt="2022-11-02T17:53:34.115" v="71"/>
          <ac:spMkLst>
            <pc:docMk/>
            <pc:sldMk cId="535477711" sldId="387"/>
            <ac:spMk id="3" creationId="{00000000-0000-0000-0000-000000000000}"/>
          </ac:spMkLst>
        </pc:spChg>
        <pc:spChg chg="mod">
          <ac:chgData name="Hank Bohanon" userId="186dc7a1-2bf7-40b6-9e7e-ff892a86f711" providerId="ADAL" clId="{9D1F315C-E064-42A5-99BC-5CBBAAADAC9F}" dt="2022-11-02T17:53:34.115" v="71"/>
          <ac:spMkLst>
            <pc:docMk/>
            <pc:sldMk cId="535477711" sldId="387"/>
            <ac:spMk id="4" creationId="{00000000-0000-0000-0000-000000000000}"/>
          </ac:spMkLst>
        </pc:spChg>
        <pc:spChg chg="mod">
          <ac:chgData name="Hank Bohanon" userId="186dc7a1-2bf7-40b6-9e7e-ff892a86f711" providerId="ADAL" clId="{9D1F315C-E064-42A5-99BC-5CBBAAADAC9F}" dt="2022-11-02T17:53:34.115" v="71"/>
          <ac:spMkLst>
            <pc:docMk/>
            <pc:sldMk cId="535477711" sldId="387"/>
            <ac:spMk id="5" creationId="{00000000-0000-0000-0000-000000000000}"/>
          </ac:spMkLst>
        </pc:spChg>
        <pc:picChg chg="mod">
          <ac:chgData name="Hank Bohanon" userId="186dc7a1-2bf7-40b6-9e7e-ff892a86f711" providerId="ADAL" clId="{9D1F315C-E064-42A5-99BC-5CBBAAADAC9F}" dt="2022-11-02T17:53:34.115" v="71"/>
          <ac:picMkLst>
            <pc:docMk/>
            <pc:sldMk cId="535477711" sldId="387"/>
            <ac:picMk id="2" creationId="{00000000-0000-0000-0000-000000000000}"/>
          </ac:picMkLst>
        </pc:picChg>
      </pc:sldChg>
      <pc:sldChg chg="modSp">
        <pc:chgData name="Hank Bohanon" userId="186dc7a1-2bf7-40b6-9e7e-ff892a86f711" providerId="ADAL" clId="{9D1F315C-E064-42A5-99BC-5CBBAAADAC9F}" dt="2022-11-02T17:53:34.115" v="71"/>
        <pc:sldMkLst>
          <pc:docMk/>
          <pc:sldMk cId="4035100741" sldId="388"/>
        </pc:sldMkLst>
        <pc:spChg chg="mod">
          <ac:chgData name="Hank Bohanon" userId="186dc7a1-2bf7-40b6-9e7e-ff892a86f711" providerId="ADAL" clId="{9D1F315C-E064-42A5-99BC-5CBBAAADAC9F}" dt="2022-11-02T17:53:34.115" v="71"/>
          <ac:spMkLst>
            <pc:docMk/>
            <pc:sldMk cId="4035100741" sldId="388"/>
            <ac:spMk id="3" creationId="{00000000-0000-0000-0000-000000000000}"/>
          </ac:spMkLst>
        </pc:spChg>
        <pc:picChg chg="mod">
          <ac:chgData name="Hank Bohanon" userId="186dc7a1-2bf7-40b6-9e7e-ff892a86f711" providerId="ADAL" clId="{9D1F315C-E064-42A5-99BC-5CBBAAADAC9F}" dt="2022-11-02T17:53:34.115" v="71"/>
          <ac:picMkLst>
            <pc:docMk/>
            <pc:sldMk cId="4035100741" sldId="388"/>
            <ac:picMk id="139266" creationId="{00000000-0000-0000-0000-000000000000}"/>
          </ac:picMkLst>
        </pc:picChg>
      </pc:sldChg>
      <pc:sldChg chg="modSp modNotes">
        <pc:chgData name="Hank Bohanon" userId="186dc7a1-2bf7-40b6-9e7e-ff892a86f711" providerId="ADAL" clId="{9D1F315C-E064-42A5-99BC-5CBBAAADAC9F}" dt="2022-11-02T17:53:34.115" v="71"/>
        <pc:sldMkLst>
          <pc:docMk/>
          <pc:sldMk cId="3575428337" sldId="389"/>
        </pc:sldMkLst>
        <pc:picChg chg="mod">
          <ac:chgData name="Hank Bohanon" userId="186dc7a1-2bf7-40b6-9e7e-ff892a86f711" providerId="ADAL" clId="{9D1F315C-E064-42A5-99BC-5CBBAAADAC9F}" dt="2022-11-02T17:53:34.115" v="71"/>
          <ac:picMkLst>
            <pc:docMk/>
            <pc:sldMk cId="3575428337" sldId="389"/>
            <ac:picMk id="140290" creationId="{00000000-0000-0000-0000-000000000000}"/>
          </ac:picMkLst>
        </pc:picChg>
      </pc:sldChg>
      <pc:sldChg chg="modSp modNotes">
        <pc:chgData name="Hank Bohanon" userId="186dc7a1-2bf7-40b6-9e7e-ff892a86f711" providerId="ADAL" clId="{9D1F315C-E064-42A5-99BC-5CBBAAADAC9F}" dt="2022-11-02T17:53:34.115" v="71"/>
        <pc:sldMkLst>
          <pc:docMk/>
          <pc:sldMk cId="2629969345" sldId="390"/>
        </pc:sldMkLst>
        <pc:picChg chg="mod">
          <ac:chgData name="Hank Bohanon" userId="186dc7a1-2bf7-40b6-9e7e-ff892a86f711" providerId="ADAL" clId="{9D1F315C-E064-42A5-99BC-5CBBAAADAC9F}" dt="2022-11-02T17:53:34.115" v="71"/>
          <ac:picMkLst>
            <pc:docMk/>
            <pc:sldMk cId="2629969345" sldId="390"/>
            <ac:picMk id="141314" creationId="{00000000-0000-0000-0000-000000000000}"/>
          </ac:picMkLst>
        </pc:picChg>
      </pc:sldChg>
      <pc:sldChg chg="modSp modNotes">
        <pc:chgData name="Hank Bohanon" userId="186dc7a1-2bf7-40b6-9e7e-ff892a86f711" providerId="ADAL" clId="{9D1F315C-E064-42A5-99BC-5CBBAAADAC9F}" dt="2022-11-02T17:53:34.115" v="71"/>
        <pc:sldMkLst>
          <pc:docMk/>
          <pc:sldMk cId="24970799" sldId="391"/>
        </pc:sldMkLst>
        <pc:graphicFrameChg chg="mod">
          <ac:chgData name="Hank Bohanon" userId="186dc7a1-2bf7-40b6-9e7e-ff892a86f711" providerId="ADAL" clId="{9D1F315C-E064-42A5-99BC-5CBBAAADAC9F}" dt="2022-11-02T17:53:34.115" v="71"/>
          <ac:graphicFrameMkLst>
            <pc:docMk/>
            <pc:sldMk cId="24970799" sldId="391"/>
            <ac:graphicFrameMk id="143362" creationId="{00000000-0000-0000-0000-000000000000}"/>
          </ac:graphicFrameMkLst>
        </pc:graphicFrameChg>
      </pc:sldChg>
      <pc:sldChg chg="modSp modNotes">
        <pc:chgData name="Hank Bohanon" userId="186dc7a1-2bf7-40b6-9e7e-ff892a86f711" providerId="ADAL" clId="{9D1F315C-E064-42A5-99BC-5CBBAAADAC9F}" dt="2022-11-02T17:53:34.115" v="71"/>
        <pc:sldMkLst>
          <pc:docMk/>
          <pc:sldMk cId="849758559" sldId="392"/>
        </pc:sldMkLst>
        <pc:spChg chg="mod">
          <ac:chgData name="Hank Bohanon" userId="186dc7a1-2bf7-40b6-9e7e-ff892a86f711" providerId="ADAL" clId="{9D1F315C-E064-42A5-99BC-5CBBAAADAC9F}" dt="2022-11-02T17:53:34.115" v="71"/>
          <ac:spMkLst>
            <pc:docMk/>
            <pc:sldMk cId="849758559" sldId="392"/>
            <ac:spMk id="144386" creationId="{00000000-0000-0000-0000-000000000000}"/>
          </ac:spMkLst>
        </pc:spChg>
        <pc:picChg chg="mod">
          <ac:chgData name="Hank Bohanon" userId="186dc7a1-2bf7-40b6-9e7e-ff892a86f711" providerId="ADAL" clId="{9D1F315C-E064-42A5-99BC-5CBBAAADAC9F}" dt="2022-11-02T17:53:34.115" v="71"/>
          <ac:picMkLst>
            <pc:docMk/>
            <pc:sldMk cId="849758559" sldId="392"/>
            <ac:picMk id="144387" creationId="{00000000-0000-0000-0000-000000000000}"/>
          </ac:picMkLst>
        </pc:picChg>
      </pc:sldChg>
      <pc:sldChg chg="modSp modNotes">
        <pc:chgData name="Hank Bohanon" userId="186dc7a1-2bf7-40b6-9e7e-ff892a86f711" providerId="ADAL" clId="{9D1F315C-E064-42A5-99BC-5CBBAAADAC9F}" dt="2022-11-02T17:53:34.115" v="71"/>
        <pc:sldMkLst>
          <pc:docMk/>
          <pc:sldMk cId="4126201491" sldId="393"/>
        </pc:sldMkLst>
        <pc:spChg chg="mod">
          <ac:chgData name="Hank Bohanon" userId="186dc7a1-2bf7-40b6-9e7e-ff892a86f711" providerId="ADAL" clId="{9D1F315C-E064-42A5-99BC-5CBBAAADAC9F}" dt="2022-11-02T17:53:34.115" v="71"/>
          <ac:spMkLst>
            <pc:docMk/>
            <pc:sldMk cId="4126201491" sldId="393"/>
            <ac:spMk id="3" creationId="{00000000-0000-0000-0000-000000000000}"/>
          </ac:spMkLst>
        </pc:spChg>
        <pc:spChg chg="mod">
          <ac:chgData name="Hank Bohanon" userId="186dc7a1-2bf7-40b6-9e7e-ff892a86f711" providerId="ADAL" clId="{9D1F315C-E064-42A5-99BC-5CBBAAADAC9F}" dt="2022-11-02T17:53:34.115" v="71"/>
          <ac:spMkLst>
            <pc:docMk/>
            <pc:sldMk cId="4126201491" sldId="393"/>
            <ac:spMk id="4" creationId="{00000000-0000-0000-0000-000000000000}"/>
          </ac:spMkLst>
        </pc:spChg>
        <pc:picChg chg="mod">
          <ac:chgData name="Hank Bohanon" userId="186dc7a1-2bf7-40b6-9e7e-ff892a86f711" providerId="ADAL" clId="{9D1F315C-E064-42A5-99BC-5CBBAAADAC9F}" dt="2022-11-02T17:53:34.115" v="71"/>
          <ac:picMkLst>
            <pc:docMk/>
            <pc:sldMk cId="4126201491" sldId="393"/>
            <ac:picMk id="2" creationId="{00000000-0000-0000-0000-000000000000}"/>
          </ac:picMkLst>
        </pc:picChg>
      </pc:sldChg>
      <pc:sldChg chg="modSp">
        <pc:chgData name="Hank Bohanon" userId="186dc7a1-2bf7-40b6-9e7e-ff892a86f711" providerId="ADAL" clId="{9D1F315C-E064-42A5-99BC-5CBBAAADAC9F}" dt="2022-11-02T17:53:34.115" v="71"/>
        <pc:sldMkLst>
          <pc:docMk/>
          <pc:sldMk cId="1963266919" sldId="394"/>
        </pc:sldMkLst>
        <pc:spChg chg="mod">
          <ac:chgData name="Hank Bohanon" userId="186dc7a1-2bf7-40b6-9e7e-ff892a86f711" providerId="ADAL" clId="{9D1F315C-E064-42A5-99BC-5CBBAAADAC9F}" dt="2022-11-02T17:53:34.115" v="71"/>
          <ac:spMkLst>
            <pc:docMk/>
            <pc:sldMk cId="1963266919" sldId="394"/>
            <ac:spMk id="151555" creationId="{00000000-0000-0000-0000-000000000000}"/>
          </ac:spMkLst>
        </pc:spChg>
        <pc:spChg chg="mod">
          <ac:chgData name="Hank Bohanon" userId="186dc7a1-2bf7-40b6-9e7e-ff892a86f711" providerId="ADAL" clId="{9D1F315C-E064-42A5-99BC-5CBBAAADAC9F}" dt="2022-11-02T17:53:34.115" v="71"/>
          <ac:spMkLst>
            <pc:docMk/>
            <pc:sldMk cId="1963266919" sldId="394"/>
            <ac:spMk id="151556" creationId="{00000000-0000-0000-0000-000000000000}"/>
          </ac:spMkLst>
        </pc:spChg>
        <pc:spChg chg="mod">
          <ac:chgData name="Hank Bohanon" userId="186dc7a1-2bf7-40b6-9e7e-ff892a86f711" providerId="ADAL" clId="{9D1F315C-E064-42A5-99BC-5CBBAAADAC9F}" dt="2022-11-02T17:53:34.115" v="71"/>
          <ac:spMkLst>
            <pc:docMk/>
            <pc:sldMk cId="1963266919" sldId="394"/>
            <ac:spMk id="151557" creationId="{00000000-0000-0000-0000-000000000000}"/>
          </ac:spMkLst>
        </pc:spChg>
        <pc:spChg chg="mod">
          <ac:chgData name="Hank Bohanon" userId="186dc7a1-2bf7-40b6-9e7e-ff892a86f711" providerId="ADAL" clId="{9D1F315C-E064-42A5-99BC-5CBBAAADAC9F}" dt="2022-11-02T17:53:34.115" v="71"/>
          <ac:spMkLst>
            <pc:docMk/>
            <pc:sldMk cId="1963266919" sldId="394"/>
            <ac:spMk id="151558" creationId="{00000000-0000-0000-0000-000000000000}"/>
          </ac:spMkLst>
        </pc:spChg>
        <pc:spChg chg="mod">
          <ac:chgData name="Hank Bohanon" userId="186dc7a1-2bf7-40b6-9e7e-ff892a86f711" providerId="ADAL" clId="{9D1F315C-E064-42A5-99BC-5CBBAAADAC9F}" dt="2022-11-02T17:53:34.115" v="71"/>
          <ac:spMkLst>
            <pc:docMk/>
            <pc:sldMk cId="1963266919" sldId="394"/>
            <ac:spMk id="151559" creationId="{00000000-0000-0000-0000-000000000000}"/>
          </ac:spMkLst>
        </pc:spChg>
        <pc:spChg chg="mod">
          <ac:chgData name="Hank Bohanon" userId="186dc7a1-2bf7-40b6-9e7e-ff892a86f711" providerId="ADAL" clId="{9D1F315C-E064-42A5-99BC-5CBBAAADAC9F}" dt="2022-11-02T17:53:34.115" v="71"/>
          <ac:spMkLst>
            <pc:docMk/>
            <pc:sldMk cId="1963266919" sldId="394"/>
            <ac:spMk id="151560" creationId="{00000000-0000-0000-0000-000000000000}"/>
          </ac:spMkLst>
        </pc:spChg>
        <pc:spChg chg="mod">
          <ac:chgData name="Hank Bohanon" userId="186dc7a1-2bf7-40b6-9e7e-ff892a86f711" providerId="ADAL" clId="{9D1F315C-E064-42A5-99BC-5CBBAAADAC9F}" dt="2022-11-02T17:53:34.115" v="71"/>
          <ac:spMkLst>
            <pc:docMk/>
            <pc:sldMk cId="1963266919" sldId="394"/>
            <ac:spMk id="151561" creationId="{00000000-0000-0000-0000-000000000000}"/>
          </ac:spMkLst>
        </pc:spChg>
        <pc:spChg chg="mod">
          <ac:chgData name="Hank Bohanon" userId="186dc7a1-2bf7-40b6-9e7e-ff892a86f711" providerId="ADAL" clId="{9D1F315C-E064-42A5-99BC-5CBBAAADAC9F}" dt="2022-11-02T17:53:34.115" v="71"/>
          <ac:spMkLst>
            <pc:docMk/>
            <pc:sldMk cId="1963266919" sldId="394"/>
            <ac:spMk id="151562" creationId="{00000000-0000-0000-0000-000000000000}"/>
          </ac:spMkLst>
        </pc:spChg>
        <pc:picChg chg="mod">
          <ac:chgData name="Hank Bohanon" userId="186dc7a1-2bf7-40b6-9e7e-ff892a86f711" providerId="ADAL" clId="{9D1F315C-E064-42A5-99BC-5CBBAAADAC9F}" dt="2022-11-02T17:53:34.115" v="71"/>
          <ac:picMkLst>
            <pc:docMk/>
            <pc:sldMk cId="1963266919" sldId="394"/>
            <ac:picMk id="151554" creationId="{00000000-0000-0000-0000-000000000000}"/>
          </ac:picMkLst>
        </pc:picChg>
      </pc:sldChg>
      <pc:sldChg chg="modSp">
        <pc:chgData name="Hank Bohanon" userId="186dc7a1-2bf7-40b6-9e7e-ff892a86f711" providerId="ADAL" clId="{9D1F315C-E064-42A5-99BC-5CBBAAADAC9F}" dt="2022-11-02T17:53:34.115" v="71"/>
        <pc:sldMkLst>
          <pc:docMk/>
          <pc:sldMk cId="2691989644" sldId="395"/>
        </pc:sldMkLst>
        <pc:spChg chg="mod">
          <ac:chgData name="Hank Bohanon" userId="186dc7a1-2bf7-40b6-9e7e-ff892a86f711" providerId="ADAL" clId="{9D1F315C-E064-42A5-99BC-5CBBAAADAC9F}" dt="2022-11-02T17:53:34.115" v="71"/>
          <ac:spMkLst>
            <pc:docMk/>
            <pc:sldMk cId="2691989644" sldId="395"/>
            <ac:spMk id="7" creationId="{00000000-0000-0000-0000-000000000000}"/>
          </ac:spMkLst>
        </pc:spChg>
        <pc:spChg chg="mod">
          <ac:chgData name="Hank Bohanon" userId="186dc7a1-2bf7-40b6-9e7e-ff892a86f711" providerId="ADAL" clId="{9D1F315C-E064-42A5-99BC-5CBBAAADAC9F}" dt="2022-11-02T17:53:34.115" v="71"/>
          <ac:spMkLst>
            <pc:docMk/>
            <pc:sldMk cId="2691989644" sldId="395"/>
            <ac:spMk id="156674" creationId="{00000000-0000-0000-0000-000000000000}"/>
          </ac:spMkLst>
        </pc:spChg>
        <pc:spChg chg="mod">
          <ac:chgData name="Hank Bohanon" userId="186dc7a1-2bf7-40b6-9e7e-ff892a86f711" providerId="ADAL" clId="{9D1F315C-E064-42A5-99BC-5CBBAAADAC9F}" dt="2022-11-02T17:53:34.115" v="71"/>
          <ac:spMkLst>
            <pc:docMk/>
            <pc:sldMk cId="2691989644" sldId="395"/>
            <ac:spMk id="156676" creationId="{00000000-0000-0000-0000-000000000000}"/>
          </ac:spMkLst>
        </pc:spChg>
        <pc:spChg chg="mod">
          <ac:chgData name="Hank Bohanon" userId="186dc7a1-2bf7-40b6-9e7e-ff892a86f711" providerId="ADAL" clId="{9D1F315C-E064-42A5-99BC-5CBBAAADAC9F}" dt="2022-11-02T17:53:34.115" v="71"/>
          <ac:spMkLst>
            <pc:docMk/>
            <pc:sldMk cId="2691989644" sldId="395"/>
            <ac:spMk id="156677" creationId="{00000000-0000-0000-0000-000000000000}"/>
          </ac:spMkLst>
        </pc:spChg>
        <pc:picChg chg="mod">
          <ac:chgData name="Hank Bohanon" userId="186dc7a1-2bf7-40b6-9e7e-ff892a86f711" providerId="ADAL" clId="{9D1F315C-E064-42A5-99BC-5CBBAAADAC9F}" dt="2022-11-02T17:53:34.115" v="71"/>
          <ac:picMkLst>
            <pc:docMk/>
            <pc:sldMk cId="2691989644" sldId="395"/>
            <ac:picMk id="156675" creationId="{00000000-0000-0000-0000-000000000000}"/>
          </ac:picMkLst>
        </pc:picChg>
      </pc:sldChg>
      <pc:sldChg chg="modSp mod">
        <pc:chgData name="Hank Bohanon" userId="186dc7a1-2bf7-40b6-9e7e-ff892a86f711" providerId="ADAL" clId="{9D1F315C-E064-42A5-99BC-5CBBAAADAC9F}" dt="2022-11-02T17:53:34.115" v="71"/>
        <pc:sldMkLst>
          <pc:docMk/>
          <pc:sldMk cId="3729483770" sldId="396"/>
        </pc:sldMkLst>
        <pc:spChg chg="mod">
          <ac:chgData name="Hank Bohanon" userId="186dc7a1-2bf7-40b6-9e7e-ff892a86f711" providerId="ADAL" clId="{9D1F315C-E064-42A5-99BC-5CBBAAADAC9F}" dt="2022-11-02T17:53:34.115" v="71"/>
          <ac:spMkLst>
            <pc:docMk/>
            <pc:sldMk cId="3729483770" sldId="396"/>
            <ac:spMk id="2" creationId="{00000000-0000-0000-0000-000000000000}"/>
          </ac:spMkLst>
        </pc:spChg>
        <pc:spChg chg="mod">
          <ac:chgData name="Hank Bohanon" userId="186dc7a1-2bf7-40b6-9e7e-ff892a86f711" providerId="ADAL" clId="{9D1F315C-E064-42A5-99BC-5CBBAAADAC9F}" dt="2022-11-02T17:53:34.115" v="71"/>
          <ac:spMkLst>
            <pc:docMk/>
            <pc:sldMk cId="3729483770" sldId="396"/>
            <ac:spMk id="3" creationId="{00000000-0000-0000-0000-000000000000}"/>
          </ac:spMkLst>
        </pc:spChg>
      </pc:sldChg>
      <pc:sldChg chg="modSp">
        <pc:chgData name="Hank Bohanon" userId="186dc7a1-2bf7-40b6-9e7e-ff892a86f711" providerId="ADAL" clId="{9D1F315C-E064-42A5-99BC-5CBBAAADAC9F}" dt="2022-11-02T17:53:34.115" v="71"/>
        <pc:sldMkLst>
          <pc:docMk/>
          <pc:sldMk cId="2742770387" sldId="397"/>
        </pc:sldMkLst>
        <pc:spChg chg="mod">
          <ac:chgData name="Hank Bohanon" userId="186dc7a1-2bf7-40b6-9e7e-ff892a86f711" providerId="ADAL" clId="{9D1F315C-E064-42A5-99BC-5CBBAAADAC9F}" dt="2022-11-02T17:53:34.115" v="71"/>
          <ac:spMkLst>
            <pc:docMk/>
            <pc:sldMk cId="2742770387" sldId="397"/>
            <ac:spMk id="158722" creationId="{00000000-0000-0000-0000-000000000000}"/>
          </ac:spMkLst>
        </pc:spChg>
        <pc:spChg chg="mod">
          <ac:chgData name="Hank Bohanon" userId="186dc7a1-2bf7-40b6-9e7e-ff892a86f711" providerId="ADAL" clId="{9D1F315C-E064-42A5-99BC-5CBBAAADAC9F}" dt="2022-11-02T17:53:34.115" v="71"/>
          <ac:spMkLst>
            <pc:docMk/>
            <pc:sldMk cId="2742770387" sldId="397"/>
            <ac:spMk id="158723" creationId="{00000000-0000-0000-0000-000000000000}"/>
          </ac:spMkLst>
        </pc:spChg>
      </pc:sldChg>
      <pc:sldChg chg="modSp modNotes">
        <pc:chgData name="Hank Bohanon" userId="186dc7a1-2bf7-40b6-9e7e-ff892a86f711" providerId="ADAL" clId="{9D1F315C-E064-42A5-99BC-5CBBAAADAC9F}" dt="2022-11-02T17:53:34.115" v="71"/>
        <pc:sldMkLst>
          <pc:docMk/>
          <pc:sldMk cId="1414112" sldId="398"/>
        </pc:sldMkLst>
        <pc:spChg chg="mod">
          <ac:chgData name="Hank Bohanon" userId="186dc7a1-2bf7-40b6-9e7e-ff892a86f711" providerId="ADAL" clId="{9D1F315C-E064-42A5-99BC-5CBBAAADAC9F}" dt="2022-11-02T17:53:34.115" v="71"/>
          <ac:spMkLst>
            <pc:docMk/>
            <pc:sldMk cId="1414112" sldId="398"/>
            <ac:spMk id="41986" creationId="{00000000-0000-0000-0000-000000000000}"/>
          </ac:spMkLst>
        </pc:spChg>
        <pc:spChg chg="mod">
          <ac:chgData name="Hank Bohanon" userId="186dc7a1-2bf7-40b6-9e7e-ff892a86f711" providerId="ADAL" clId="{9D1F315C-E064-42A5-99BC-5CBBAAADAC9F}" dt="2022-11-02T17:53:34.115" v="71"/>
          <ac:spMkLst>
            <pc:docMk/>
            <pc:sldMk cId="1414112" sldId="398"/>
            <ac:spMk id="41987" creationId="{00000000-0000-0000-0000-000000000000}"/>
          </ac:spMkLst>
        </pc:spChg>
        <pc:spChg chg="mod">
          <ac:chgData name="Hank Bohanon" userId="186dc7a1-2bf7-40b6-9e7e-ff892a86f711" providerId="ADAL" clId="{9D1F315C-E064-42A5-99BC-5CBBAAADAC9F}" dt="2022-11-02T17:53:34.115" v="71"/>
          <ac:spMkLst>
            <pc:docMk/>
            <pc:sldMk cId="1414112" sldId="398"/>
            <ac:spMk id="41988" creationId="{00000000-0000-0000-0000-000000000000}"/>
          </ac:spMkLst>
        </pc:spChg>
      </pc:sldChg>
      <pc:sldChg chg="modSp modNotes">
        <pc:chgData name="Hank Bohanon" userId="186dc7a1-2bf7-40b6-9e7e-ff892a86f711" providerId="ADAL" clId="{9D1F315C-E064-42A5-99BC-5CBBAAADAC9F}" dt="2022-11-02T17:53:34.115" v="71"/>
        <pc:sldMkLst>
          <pc:docMk/>
          <pc:sldMk cId="2413216042" sldId="399"/>
        </pc:sldMkLst>
        <pc:spChg chg="mod">
          <ac:chgData name="Hank Bohanon" userId="186dc7a1-2bf7-40b6-9e7e-ff892a86f711" providerId="ADAL" clId="{9D1F315C-E064-42A5-99BC-5CBBAAADAC9F}" dt="2022-11-02T17:53:34.115" v="71"/>
          <ac:spMkLst>
            <pc:docMk/>
            <pc:sldMk cId="2413216042" sldId="399"/>
            <ac:spMk id="58372" creationId="{00000000-0000-0000-0000-000000000000}"/>
          </ac:spMkLst>
        </pc:spChg>
        <pc:picChg chg="mod">
          <ac:chgData name="Hank Bohanon" userId="186dc7a1-2bf7-40b6-9e7e-ff892a86f711" providerId="ADAL" clId="{9D1F315C-E064-42A5-99BC-5CBBAAADAC9F}" dt="2022-11-02T17:53:34.115" v="71"/>
          <ac:picMkLst>
            <pc:docMk/>
            <pc:sldMk cId="2413216042" sldId="399"/>
            <ac:picMk id="58370" creationId="{00000000-0000-0000-0000-000000000000}"/>
          </ac:picMkLst>
        </pc:picChg>
        <pc:picChg chg="mod">
          <ac:chgData name="Hank Bohanon" userId="186dc7a1-2bf7-40b6-9e7e-ff892a86f711" providerId="ADAL" clId="{9D1F315C-E064-42A5-99BC-5CBBAAADAC9F}" dt="2022-11-02T17:53:34.115" v="71"/>
          <ac:picMkLst>
            <pc:docMk/>
            <pc:sldMk cId="2413216042" sldId="399"/>
            <ac:picMk id="58371" creationId="{00000000-0000-0000-0000-000000000000}"/>
          </ac:picMkLst>
        </pc:picChg>
      </pc:sldChg>
      <pc:sldChg chg="modSp modNotes">
        <pc:chgData name="Hank Bohanon" userId="186dc7a1-2bf7-40b6-9e7e-ff892a86f711" providerId="ADAL" clId="{9D1F315C-E064-42A5-99BC-5CBBAAADAC9F}" dt="2022-11-02T17:53:34.115" v="71"/>
        <pc:sldMkLst>
          <pc:docMk/>
          <pc:sldMk cId="2536702666" sldId="400"/>
        </pc:sldMkLst>
        <pc:spChg chg="mod">
          <ac:chgData name="Hank Bohanon" userId="186dc7a1-2bf7-40b6-9e7e-ff892a86f711" providerId="ADAL" clId="{9D1F315C-E064-42A5-99BC-5CBBAAADAC9F}" dt="2022-11-02T17:53:34.115" v="71"/>
          <ac:spMkLst>
            <pc:docMk/>
            <pc:sldMk cId="2536702666" sldId="400"/>
            <ac:spMk id="59395" creationId="{00000000-0000-0000-0000-000000000000}"/>
          </ac:spMkLst>
        </pc:spChg>
        <pc:picChg chg="mod">
          <ac:chgData name="Hank Bohanon" userId="186dc7a1-2bf7-40b6-9e7e-ff892a86f711" providerId="ADAL" clId="{9D1F315C-E064-42A5-99BC-5CBBAAADAC9F}" dt="2022-11-02T17:53:34.115" v="71"/>
          <ac:picMkLst>
            <pc:docMk/>
            <pc:sldMk cId="2536702666" sldId="400"/>
            <ac:picMk id="59394" creationId="{00000000-0000-0000-0000-000000000000}"/>
          </ac:picMkLst>
        </pc:picChg>
      </pc:sldChg>
      <pc:sldChg chg="modSp modNotes">
        <pc:chgData name="Hank Bohanon" userId="186dc7a1-2bf7-40b6-9e7e-ff892a86f711" providerId="ADAL" clId="{9D1F315C-E064-42A5-99BC-5CBBAAADAC9F}" dt="2022-11-02T17:53:34.115" v="71"/>
        <pc:sldMkLst>
          <pc:docMk/>
          <pc:sldMk cId="3925244374" sldId="401"/>
        </pc:sldMkLst>
        <pc:spChg chg="mod">
          <ac:chgData name="Hank Bohanon" userId="186dc7a1-2bf7-40b6-9e7e-ff892a86f711" providerId="ADAL" clId="{9D1F315C-E064-42A5-99BC-5CBBAAADAC9F}" dt="2022-11-02T17:53:34.115" v="71"/>
          <ac:spMkLst>
            <pc:docMk/>
            <pc:sldMk cId="3925244374" sldId="401"/>
            <ac:spMk id="2" creationId="{00000000-0000-0000-0000-000000000000}"/>
          </ac:spMkLst>
        </pc:spChg>
        <pc:spChg chg="mod">
          <ac:chgData name="Hank Bohanon" userId="186dc7a1-2bf7-40b6-9e7e-ff892a86f711" providerId="ADAL" clId="{9D1F315C-E064-42A5-99BC-5CBBAAADAC9F}" dt="2022-11-02T17:53:34.115" v="71"/>
          <ac:spMkLst>
            <pc:docMk/>
            <pc:sldMk cId="3925244374" sldId="401"/>
            <ac:spMk id="3" creationId="{3DF54AAD-9262-9471-42EE-9DE30B971F43}"/>
          </ac:spMkLst>
        </pc:spChg>
        <pc:spChg chg="mod">
          <ac:chgData name="Hank Bohanon" userId="186dc7a1-2bf7-40b6-9e7e-ff892a86f711" providerId="ADAL" clId="{9D1F315C-E064-42A5-99BC-5CBBAAADAC9F}" dt="2022-11-02T17:53:34.115" v="71"/>
          <ac:spMkLst>
            <pc:docMk/>
            <pc:sldMk cId="3925244374" sldId="401"/>
            <ac:spMk id="4" creationId="{00000000-0000-0000-0000-000000000000}"/>
          </ac:spMkLst>
        </pc:spChg>
        <pc:graphicFrameChg chg="mod">
          <ac:chgData name="Hank Bohanon" userId="186dc7a1-2bf7-40b6-9e7e-ff892a86f711" providerId="ADAL" clId="{9D1F315C-E064-42A5-99BC-5CBBAAADAC9F}" dt="2022-11-02T17:53:34.115" v="71"/>
          <ac:graphicFrameMkLst>
            <pc:docMk/>
            <pc:sldMk cId="3925244374" sldId="401"/>
            <ac:graphicFrameMk id="6146" creationId="{00000000-0000-0000-0000-000000000000}"/>
          </ac:graphicFrameMkLst>
        </pc:graphicFrameChg>
      </pc:sldChg>
      <pc:sldChg chg="modSp modNotes">
        <pc:chgData name="Hank Bohanon" userId="186dc7a1-2bf7-40b6-9e7e-ff892a86f711" providerId="ADAL" clId="{9D1F315C-E064-42A5-99BC-5CBBAAADAC9F}" dt="2022-11-02T17:53:34.115" v="71"/>
        <pc:sldMkLst>
          <pc:docMk/>
          <pc:sldMk cId="1289034909" sldId="402"/>
        </pc:sldMkLst>
        <pc:spChg chg="mod">
          <ac:chgData name="Hank Bohanon" userId="186dc7a1-2bf7-40b6-9e7e-ff892a86f711" providerId="ADAL" clId="{9D1F315C-E064-42A5-99BC-5CBBAAADAC9F}" dt="2022-11-02T17:53:34.115" v="71"/>
          <ac:spMkLst>
            <pc:docMk/>
            <pc:sldMk cId="1289034909" sldId="402"/>
            <ac:spMk id="4" creationId="{A1D62A44-C85B-F8EF-C2EB-85F82BA003F5}"/>
          </ac:spMkLst>
        </pc:spChg>
        <pc:spChg chg="mod">
          <ac:chgData name="Hank Bohanon" userId="186dc7a1-2bf7-40b6-9e7e-ff892a86f711" providerId="ADAL" clId="{9D1F315C-E064-42A5-99BC-5CBBAAADAC9F}" dt="2022-11-02T17:53:34.115" v="71"/>
          <ac:spMkLst>
            <pc:docMk/>
            <pc:sldMk cId="1289034909" sldId="402"/>
            <ac:spMk id="34818" creationId="{00000000-0000-0000-0000-000000000000}"/>
          </ac:spMkLst>
        </pc:spChg>
        <pc:spChg chg="mod">
          <ac:chgData name="Hank Bohanon" userId="186dc7a1-2bf7-40b6-9e7e-ff892a86f711" providerId="ADAL" clId="{9D1F315C-E064-42A5-99BC-5CBBAAADAC9F}" dt="2022-11-02T17:53:34.115" v="71"/>
          <ac:spMkLst>
            <pc:docMk/>
            <pc:sldMk cId="1289034909" sldId="402"/>
            <ac:spMk id="34819" creationId="{00000000-0000-0000-0000-000000000000}"/>
          </ac:spMkLst>
        </pc:spChg>
        <pc:picChg chg="mod">
          <ac:chgData name="Hank Bohanon" userId="186dc7a1-2bf7-40b6-9e7e-ff892a86f711" providerId="ADAL" clId="{9D1F315C-E064-42A5-99BC-5CBBAAADAC9F}" dt="2022-11-02T17:53:34.115" v="71"/>
          <ac:picMkLst>
            <pc:docMk/>
            <pc:sldMk cId="1289034909" sldId="402"/>
            <ac:picMk id="3" creationId="{374149CB-A5AD-AD30-0089-66ED806C8A4B}"/>
          </ac:picMkLst>
        </pc:picChg>
      </pc:sldChg>
      <pc:sldChg chg="modSp modNotes">
        <pc:chgData name="Hank Bohanon" userId="186dc7a1-2bf7-40b6-9e7e-ff892a86f711" providerId="ADAL" clId="{9D1F315C-E064-42A5-99BC-5CBBAAADAC9F}" dt="2022-11-02T17:53:34.115" v="71"/>
        <pc:sldMkLst>
          <pc:docMk/>
          <pc:sldMk cId="3756371886" sldId="403"/>
        </pc:sldMkLst>
        <pc:spChg chg="mod">
          <ac:chgData name="Hank Bohanon" userId="186dc7a1-2bf7-40b6-9e7e-ff892a86f711" providerId="ADAL" clId="{9D1F315C-E064-42A5-99BC-5CBBAAADAC9F}" dt="2022-11-02T17:53:34.115" v="71"/>
          <ac:spMkLst>
            <pc:docMk/>
            <pc:sldMk cId="3756371886" sldId="403"/>
            <ac:spMk id="2" creationId="{00000000-0000-0000-0000-000000000000}"/>
          </ac:spMkLst>
        </pc:spChg>
        <pc:spChg chg="mod">
          <ac:chgData name="Hank Bohanon" userId="186dc7a1-2bf7-40b6-9e7e-ff892a86f711" providerId="ADAL" clId="{9D1F315C-E064-42A5-99BC-5CBBAAADAC9F}" dt="2022-11-02T17:53:34.115" v="71"/>
          <ac:spMkLst>
            <pc:docMk/>
            <pc:sldMk cId="3756371886" sldId="403"/>
            <ac:spMk id="5" creationId="{00000000-0000-0000-0000-000000000000}"/>
          </ac:spMkLst>
        </pc:spChg>
        <pc:picChg chg="mod">
          <ac:chgData name="Hank Bohanon" userId="186dc7a1-2bf7-40b6-9e7e-ff892a86f711" providerId="ADAL" clId="{9D1F315C-E064-42A5-99BC-5CBBAAADAC9F}" dt="2022-11-02T17:53:34.115" v="71"/>
          <ac:picMkLst>
            <pc:docMk/>
            <pc:sldMk cId="3756371886" sldId="403"/>
            <ac:picMk id="4" creationId="{00000000-0000-0000-0000-000000000000}"/>
          </ac:picMkLst>
        </pc:picChg>
      </pc:sldChg>
      <pc:sldChg chg="modSp">
        <pc:chgData name="Hank Bohanon" userId="186dc7a1-2bf7-40b6-9e7e-ff892a86f711" providerId="ADAL" clId="{9D1F315C-E064-42A5-99BC-5CBBAAADAC9F}" dt="2022-11-02T17:53:34.115" v="71"/>
        <pc:sldMkLst>
          <pc:docMk/>
          <pc:sldMk cId="3949980244" sldId="404"/>
        </pc:sldMkLst>
        <pc:spChg chg="mod">
          <ac:chgData name="Hank Bohanon" userId="186dc7a1-2bf7-40b6-9e7e-ff892a86f711" providerId="ADAL" clId="{9D1F315C-E064-42A5-99BC-5CBBAAADAC9F}" dt="2022-11-02T17:53:34.115" v="71"/>
          <ac:spMkLst>
            <pc:docMk/>
            <pc:sldMk cId="3949980244" sldId="404"/>
            <ac:spMk id="2" creationId="{00000000-0000-0000-0000-000000000000}"/>
          </ac:spMkLst>
        </pc:spChg>
        <pc:spChg chg="mod">
          <ac:chgData name="Hank Bohanon" userId="186dc7a1-2bf7-40b6-9e7e-ff892a86f711" providerId="ADAL" clId="{9D1F315C-E064-42A5-99BC-5CBBAAADAC9F}" dt="2022-11-02T17:53:34.115" v="71"/>
          <ac:spMkLst>
            <pc:docMk/>
            <pc:sldMk cId="3949980244" sldId="404"/>
            <ac:spMk id="3" creationId="{00000000-0000-0000-0000-000000000000}"/>
          </ac:spMkLst>
        </pc:spChg>
      </pc:sldChg>
      <pc:sldChg chg="modSp mod">
        <pc:chgData name="Hank Bohanon" userId="186dc7a1-2bf7-40b6-9e7e-ff892a86f711" providerId="ADAL" clId="{9D1F315C-E064-42A5-99BC-5CBBAAADAC9F}" dt="2022-11-04T16:39:04.306" v="942" actId="20577"/>
        <pc:sldMkLst>
          <pc:docMk/>
          <pc:sldMk cId="3667894721" sldId="414"/>
        </pc:sldMkLst>
        <pc:spChg chg="mod">
          <ac:chgData name="Hank Bohanon" userId="186dc7a1-2bf7-40b6-9e7e-ff892a86f711" providerId="ADAL" clId="{9D1F315C-E064-42A5-99BC-5CBBAAADAC9F}" dt="2022-11-02T17:53:34.115" v="71"/>
          <ac:spMkLst>
            <pc:docMk/>
            <pc:sldMk cId="3667894721" sldId="414"/>
            <ac:spMk id="2" creationId="{00000000-0000-0000-0000-000000000000}"/>
          </ac:spMkLst>
        </pc:spChg>
        <pc:spChg chg="mod">
          <ac:chgData name="Hank Bohanon" userId="186dc7a1-2bf7-40b6-9e7e-ff892a86f711" providerId="ADAL" clId="{9D1F315C-E064-42A5-99BC-5CBBAAADAC9F}" dt="2022-11-04T16:39:04.306" v="942" actId="20577"/>
          <ac:spMkLst>
            <pc:docMk/>
            <pc:sldMk cId="3667894721" sldId="414"/>
            <ac:spMk id="3" creationId="{00000000-0000-0000-0000-000000000000}"/>
          </ac:spMkLst>
        </pc:spChg>
      </pc:sldChg>
      <pc:sldChg chg="modSp">
        <pc:chgData name="Hank Bohanon" userId="186dc7a1-2bf7-40b6-9e7e-ff892a86f711" providerId="ADAL" clId="{9D1F315C-E064-42A5-99BC-5CBBAAADAC9F}" dt="2022-11-02T17:53:34.115" v="71"/>
        <pc:sldMkLst>
          <pc:docMk/>
          <pc:sldMk cId="305516952" sldId="424"/>
        </pc:sldMkLst>
        <pc:spChg chg="mod">
          <ac:chgData name="Hank Bohanon" userId="186dc7a1-2bf7-40b6-9e7e-ff892a86f711" providerId="ADAL" clId="{9D1F315C-E064-42A5-99BC-5CBBAAADAC9F}" dt="2022-11-02T17:53:34.115" v="71"/>
          <ac:spMkLst>
            <pc:docMk/>
            <pc:sldMk cId="305516952" sldId="424"/>
            <ac:spMk id="87042" creationId="{00000000-0000-0000-0000-000000000000}"/>
          </ac:spMkLst>
        </pc:spChg>
        <pc:spChg chg="mod">
          <ac:chgData name="Hank Bohanon" userId="186dc7a1-2bf7-40b6-9e7e-ff892a86f711" providerId="ADAL" clId="{9D1F315C-E064-42A5-99BC-5CBBAAADAC9F}" dt="2022-11-02T17:53:34.115" v="71"/>
          <ac:spMkLst>
            <pc:docMk/>
            <pc:sldMk cId="305516952" sldId="424"/>
            <ac:spMk id="87044" creationId="{00000000-0000-0000-0000-000000000000}"/>
          </ac:spMkLst>
        </pc:spChg>
        <pc:picChg chg="mod">
          <ac:chgData name="Hank Bohanon" userId="186dc7a1-2bf7-40b6-9e7e-ff892a86f711" providerId="ADAL" clId="{9D1F315C-E064-42A5-99BC-5CBBAAADAC9F}" dt="2022-11-02T17:53:34.115" v="71"/>
          <ac:picMkLst>
            <pc:docMk/>
            <pc:sldMk cId="305516952" sldId="424"/>
            <ac:picMk id="87043" creationId="{00000000-0000-0000-0000-000000000000}"/>
          </ac:picMkLst>
        </pc:picChg>
      </pc:sldChg>
      <pc:sldChg chg="modSp modNotes modNotesTx">
        <pc:chgData name="Hank Bohanon" userId="186dc7a1-2bf7-40b6-9e7e-ff892a86f711" providerId="ADAL" clId="{9D1F315C-E064-42A5-99BC-5CBBAAADAC9F}" dt="2022-11-02T17:53:34.115" v="71"/>
        <pc:sldMkLst>
          <pc:docMk/>
          <pc:sldMk cId="1892436790" sldId="426"/>
        </pc:sldMkLst>
        <pc:spChg chg="mod">
          <ac:chgData name="Hank Bohanon" userId="186dc7a1-2bf7-40b6-9e7e-ff892a86f711" providerId="ADAL" clId="{9D1F315C-E064-42A5-99BC-5CBBAAADAC9F}" dt="2022-11-02T17:53:34.115" v="71"/>
          <ac:spMkLst>
            <pc:docMk/>
            <pc:sldMk cId="1892436790" sldId="426"/>
            <ac:spMk id="5" creationId="{00000000-0000-0000-0000-000000000000}"/>
          </ac:spMkLst>
        </pc:spChg>
        <pc:spChg chg="mod">
          <ac:chgData name="Hank Bohanon" userId="186dc7a1-2bf7-40b6-9e7e-ff892a86f711" providerId="ADAL" clId="{9D1F315C-E064-42A5-99BC-5CBBAAADAC9F}" dt="2022-11-02T17:53:34.115" v="71"/>
          <ac:spMkLst>
            <pc:docMk/>
            <pc:sldMk cId="1892436790" sldId="426"/>
            <ac:spMk id="6" creationId="{00000000-0000-0000-0000-000000000000}"/>
          </ac:spMkLst>
        </pc:spChg>
        <pc:spChg chg="mod">
          <ac:chgData name="Hank Bohanon" userId="186dc7a1-2bf7-40b6-9e7e-ff892a86f711" providerId="ADAL" clId="{9D1F315C-E064-42A5-99BC-5CBBAAADAC9F}" dt="2022-11-02T17:53:34.115" v="71"/>
          <ac:spMkLst>
            <pc:docMk/>
            <pc:sldMk cId="1892436790" sldId="426"/>
            <ac:spMk id="9" creationId="{00000000-0000-0000-0000-000000000000}"/>
          </ac:spMkLst>
        </pc:spChg>
        <pc:picChg chg="mod">
          <ac:chgData name="Hank Bohanon" userId="186dc7a1-2bf7-40b6-9e7e-ff892a86f711" providerId="ADAL" clId="{9D1F315C-E064-42A5-99BC-5CBBAAADAC9F}" dt="2022-11-02T17:53:34.115" v="71"/>
          <ac:picMkLst>
            <pc:docMk/>
            <pc:sldMk cId="1892436790" sldId="426"/>
            <ac:picMk id="63490" creationId="{00000000-0000-0000-0000-000000000000}"/>
          </ac:picMkLst>
        </pc:picChg>
        <pc:picChg chg="mod">
          <ac:chgData name="Hank Bohanon" userId="186dc7a1-2bf7-40b6-9e7e-ff892a86f711" providerId="ADAL" clId="{9D1F315C-E064-42A5-99BC-5CBBAAADAC9F}" dt="2022-11-02T17:53:34.115" v="71"/>
          <ac:picMkLst>
            <pc:docMk/>
            <pc:sldMk cId="1892436790" sldId="426"/>
            <ac:picMk id="63493" creationId="{00000000-0000-0000-0000-000000000000}"/>
          </ac:picMkLst>
        </pc:picChg>
      </pc:sldChg>
      <pc:sldChg chg="modSp">
        <pc:chgData name="Hank Bohanon" userId="186dc7a1-2bf7-40b6-9e7e-ff892a86f711" providerId="ADAL" clId="{9D1F315C-E064-42A5-99BC-5CBBAAADAC9F}" dt="2022-11-02T17:53:34.115" v="71"/>
        <pc:sldMkLst>
          <pc:docMk/>
          <pc:sldMk cId="1112505434" sldId="427"/>
        </pc:sldMkLst>
        <pc:spChg chg="mod">
          <ac:chgData name="Hank Bohanon" userId="186dc7a1-2bf7-40b6-9e7e-ff892a86f711" providerId="ADAL" clId="{9D1F315C-E064-42A5-99BC-5CBBAAADAC9F}" dt="2022-11-02T17:53:34.115" v="71"/>
          <ac:spMkLst>
            <pc:docMk/>
            <pc:sldMk cId="1112505434" sldId="427"/>
            <ac:spMk id="2" creationId="{00000000-0000-0000-0000-000000000000}"/>
          </ac:spMkLst>
        </pc:spChg>
        <pc:spChg chg="mod">
          <ac:chgData name="Hank Bohanon" userId="186dc7a1-2bf7-40b6-9e7e-ff892a86f711" providerId="ADAL" clId="{9D1F315C-E064-42A5-99BC-5CBBAAADAC9F}" dt="2022-11-02T17:53:34.115" v="71"/>
          <ac:spMkLst>
            <pc:docMk/>
            <pc:sldMk cId="1112505434" sldId="427"/>
            <ac:spMk id="3" creationId="{00000000-0000-0000-0000-000000000000}"/>
          </ac:spMkLst>
        </pc:spChg>
      </pc:sldChg>
      <pc:sldChg chg="modSp modNotes">
        <pc:chgData name="Hank Bohanon" userId="186dc7a1-2bf7-40b6-9e7e-ff892a86f711" providerId="ADAL" clId="{9D1F315C-E064-42A5-99BC-5CBBAAADAC9F}" dt="2022-11-02T17:53:34.115" v="71"/>
        <pc:sldMkLst>
          <pc:docMk/>
          <pc:sldMk cId="2113115495" sldId="428"/>
        </pc:sldMkLst>
        <pc:spChg chg="mod">
          <ac:chgData name="Hank Bohanon" userId="186dc7a1-2bf7-40b6-9e7e-ff892a86f711" providerId="ADAL" clId="{9D1F315C-E064-42A5-99BC-5CBBAAADAC9F}" dt="2022-11-02T17:53:34.115" v="71"/>
          <ac:spMkLst>
            <pc:docMk/>
            <pc:sldMk cId="2113115495" sldId="428"/>
            <ac:spMk id="2" creationId="{00000000-0000-0000-0000-000000000000}"/>
          </ac:spMkLst>
        </pc:spChg>
        <pc:spChg chg="mod">
          <ac:chgData name="Hank Bohanon" userId="186dc7a1-2bf7-40b6-9e7e-ff892a86f711" providerId="ADAL" clId="{9D1F315C-E064-42A5-99BC-5CBBAAADAC9F}" dt="2022-11-02T17:53:34.115" v="71"/>
          <ac:spMkLst>
            <pc:docMk/>
            <pc:sldMk cId="2113115495" sldId="428"/>
            <ac:spMk id="7" creationId="{00000000-0000-0000-0000-000000000000}"/>
          </ac:spMkLst>
        </pc:spChg>
      </pc:sldChg>
      <pc:sldChg chg="modSp modNotes">
        <pc:chgData name="Hank Bohanon" userId="186dc7a1-2bf7-40b6-9e7e-ff892a86f711" providerId="ADAL" clId="{9D1F315C-E064-42A5-99BC-5CBBAAADAC9F}" dt="2022-11-02T17:53:34.115" v="71"/>
        <pc:sldMkLst>
          <pc:docMk/>
          <pc:sldMk cId="3768665441" sldId="444"/>
        </pc:sldMkLst>
        <pc:spChg chg="mod">
          <ac:chgData name="Hank Bohanon" userId="186dc7a1-2bf7-40b6-9e7e-ff892a86f711" providerId="ADAL" clId="{9D1F315C-E064-42A5-99BC-5CBBAAADAC9F}" dt="2022-11-02T17:53:34.115" v="71"/>
          <ac:spMkLst>
            <pc:docMk/>
            <pc:sldMk cId="3768665441" sldId="444"/>
            <ac:spMk id="2" creationId="{F6259DE3-03E7-4DCF-BA96-ABC640A94D54}"/>
          </ac:spMkLst>
        </pc:spChg>
        <pc:spChg chg="mod">
          <ac:chgData name="Hank Bohanon" userId="186dc7a1-2bf7-40b6-9e7e-ff892a86f711" providerId="ADAL" clId="{9D1F315C-E064-42A5-99BC-5CBBAAADAC9F}" dt="2022-11-02T17:53:34.115" v="71"/>
          <ac:spMkLst>
            <pc:docMk/>
            <pc:sldMk cId="3768665441" sldId="444"/>
            <ac:spMk id="3" creationId="{DB07C009-AB75-40F3-AE4A-67380E8D8B2E}"/>
          </ac:spMkLst>
        </pc:spChg>
        <pc:spChg chg="mod">
          <ac:chgData name="Hank Bohanon" userId="186dc7a1-2bf7-40b6-9e7e-ff892a86f711" providerId="ADAL" clId="{9D1F315C-E064-42A5-99BC-5CBBAAADAC9F}" dt="2022-11-02T17:53:34.115" v="71"/>
          <ac:spMkLst>
            <pc:docMk/>
            <pc:sldMk cId="3768665441" sldId="444"/>
            <ac:spMk id="4" creationId="{6C6AFC83-9636-46F2-86EB-808804BD636F}"/>
          </ac:spMkLst>
        </pc:spChg>
        <pc:spChg chg="mod">
          <ac:chgData name="Hank Bohanon" userId="186dc7a1-2bf7-40b6-9e7e-ff892a86f711" providerId="ADAL" clId="{9D1F315C-E064-42A5-99BC-5CBBAAADAC9F}" dt="2022-11-02T17:53:34.115" v="71"/>
          <ac:spMkLst>
            <pc:docMk/>
            <pc:sldMk cId="3768665441" sldId="444"/>
            <ac:spMk id="5" creationId="{A362BD1D-2E28-492D-BAFA-EB59EB60AECA}"/>
          </ac:spMkLst>
        </pc:spChg>
        <pc:spChg chg="mod">
          <ac:chgData name="Hank Bohanon" userId="186dc7a1-2bf7-40b6-9e7e-ff892a86f711" providerId="ADAL" clId="{9D1F315C-E064-42A5-99BC-5CBBAAADAC9F}" dt="2022-11-02T17:53:34.115" v="71"/>
          <ac:spMkLst>
            <pc:docMk/>
            <pc:sldMk cId="3768665441" sldId="444"/>
            <ac:spMk id="6" creationId="{A6DA5AE0-F56A-4E88-9AA0-F2FDCC58B56D}"/>
          </ac:spMkLst>
        </pc:spChg>
        <pc:spChg chg="mod">
          <ac:chgData name="Hank Bohanon" userId="186dc7a1-2bf7-40b6-9e7e-ff892a86f711" providerId="ADAL" clId="{9D1F315C-E064-42A5-99BC-5CBBAAADAC9F}" dt="2022-11-02T17:53:34.115" v="71"/>
          <ac:spMkLst>
            <pc:docMk/>
            <pc:sldMk cId="3768665441" sldId="444"/>
            <ac:spMk id="9" creationId="{30B10006-E537-4634-A152-2AEE96E85E9F}"/>
          </ac:spMkLst>
        </pc:spChg>
        <pc:picChg chg="mod">
          <ac:chgData name="Hank Bohanon" userId="186dc7a1-2bf7-40b6-9e7e-ff892a86f711" providerId="ADAL" clId="{9D1F315C-E064-42A5-99BC-5CBBAAADAC9F}" dt="2022-11-02T17:53:34.115" v="71"/>
          <ac:picMkLst>
            <pc:docMk/>
            <pc:sldMk cId="3768665441" sldId="444"/>
            <ac:picMk id="8" creationId="{ED6205B4-4277-4188-9F64-DFD37D4E1BC8}"/>
          </ac:picMkLst>
        </pc:picChg>
      </pc:sldChg>
      <pc:sldChg chg="modSp modNotes">
        <pc:chgData name="Hank Bohanon" userId="186dc7a1-2bf7-40b6-9e7e-ff892a86f711" providerId="ADAL" clId="{9D1F315C-E064-42A5-99BC-5CBBAAADAC9F}" dt="2022-11-02T17:53:34.115" v="71"/>
        <pc:sldMkLst>
          <pc:docMk/>
          <pc:sldMk cId="1127776068" sldId="445"/>
        </pc:sldMkLst>
        <pc:spChg chg="mod">
          <ac:chgData name="Hank Bohanon" userId="186dc7a1-2bf7-40b6-9e7e-ff892a86f711" providerId="ADAL" clId="{9D1F315C-E064-42A5-99BC-5CBBAAADAC9F}" dt="2022-11-02T17:53:34.115" v="71"/>
          <ac:spMkLst>
            <pc:docMk/>
            <pc:sldMk cId="1127776068" sldId="445"/>
            <ac:spMk id="3" creationId="{00000000-0000-0000-0000-000000000000}"/>
          </ac:spMkLst>
        </pc:spChg>
        <pc:spChg chg="mod">
          <ac:chgData name="Hank Bohanon" userId="186dc7a1-2bf7-40b6-9e7e-ff892a86f711" providerId="ADAL" clId="{9D1F315C-E064-42A5-99BC-5CBBAAADAC9F}" dt="2022-11-02T17:53:34.115" v="71"/>
          <ac:spMkLst>
            <pc:docMk/>
            <pc:sldMk cId="1127776068" sldId="445"/>
            <ac:spMk id="5" creationId="{00000000-0000-0000-0000-000000000000}"/>
          </ac:spMkLst>
        </pc:spChg>
        <pc:spChg chg="mod">
          <ac:chgData name="Hank Bohanon" userId="186dc7a1-2bf7-40b6-9e7e-ff892a86f711" providerId="ADAL" clId="{9D1F315C-E064-42A5-99BC-5CBBAAADAC9F}" dt="2022-11-02T17:53:34.115" v="71"/>
          <ac:spMkLst>
            <pc:docMk/>
            <pc:sldMk cId="1127776068" sldId="445"/>
            <ac:spMk id="6" creationId="{00000000-0000-0000-0000-000000000000}"/>
          </ac:spMkLst>
        </pc:spChg>
        <pc:spChg chg="mod">
          <ac:chgData name="Hank Bohanon" userId="186dc7a1-2bf7-40b6-9e7e-ff892a86f711" providerId="ADAL" clId="{9D1F315C-E064-42A5-99BC-5CBBAAADAC9F}" dt="2022-11-02T17:53:34.115" v="71"/>
          <ac:spMkLst>
            <pc:docMk/>
            <pc:sldMk cId="1127776068" sldId="445"/>
            <ac:spMk id="52226" creationId="{00000000-0000-0000-0000-000000000000}"/>
          </ac:spMkLst>
        </pc:spChg>
        <pc:picChg chg="mod">
          <ac:chgData name="Hank Bohanon" userId="186dc7a1-2bf7-40b6-9e7e-ff892a86f711" providerId="ADAL" clId="{9D1F315C-E064-42A5-99BC-5CBBAAADAC9F}" dt="2022-11-02T17:53:34.115" v="71"/>
          <ac:picMkLst>
            <pc:docMk/>
            <pc:sldMk cId="1127776068" sldId="445"/>
            <ac:picMk id="2" creationId="{00000000-0000-0000-0000-000000000000}"/>
          </ac:picMkLst>
        </pc:picChg>
        <pc:picChg chg="mod">
          <ac:chgData name="Hank Bohanon" userId="186dc7a1-2bf7-40b6-9e7e-ff892a86f711" providerId="ADAL" clId="{9D1F315C-E064-42A5-99BC-5CBBAAADAC9F}" dt="2022-11-02T17:53:34.115" v="71"/>
          <ac:picMkLst>
            <pc:docMk/>
            <pc:sldMk cId="1127776068" sldId="445"/>
            <ac:picMk id="4" creationId="{00000000-0000-0000-0000-000000000000}"/>
          </ac:picMkLst>
        </pc:picChg>
      </pc:sldChg>
      <pc:sldChg chg="modSp mod">
        <pc:chgData name="Hank Bohanon" userId="186dc7a1-2bf7-40b6-9e7e-ff892a86f711" providerId="ADAL" clId="{9D1F315C-E064-42A5-99BC-5CBBAAADAC9F}" dt="2022-11-04T16:40:15.174" v="952" actId="20577"/>
        <pc:sldMkLst>
          <pc:docMk/>
          <pc:sldMk cId="4001160331" sldId="446"/>
        </pc:sldMkLst>
        <pc:spChg chg="mod">
          <ac:chgData name="Hank Bohanon" userId="186dc7a1-2bf7-40b6-9e7e-ff892a86f711" providerId="ADAL" clId="{9D1F315C-E064-42A5-99BC-5CBBAAADAC9F}" dt="2022-11-02T17:53:34.115" v="71"/>
          <ac:spMkLst>
            <pc:docMk/>
            <pc:sldMk cId="4001160331" sldId="446"/>
            <ac:spMk id="2" creationId="{00000000-0000-0000-0000-000000000000}"/>
          </ac:spMkLst>
        </pc:spChg>
        <pc:spChg chg="mod">
          <ac:chgData name="Hank Bohanon" userId="186dc7a1-2bf7-40b6-9e7e-ff892a86f711" providerId="ADAL" clId="{9D1F315C-E064-42A5-99BC-5CBBAAADAC9F}" dt="2022-11-04T16:40:15.174" v="952" actId="20577"/>
          <ac:spMkLst>
            <pc:docMk/>
            <pc:sldMk cId="4001160331" sldId="446"/>
            <ac:spMk id="3" creationId="{00000000-0000-0000-0000-000000000000}"/>
          </ac:spMkLst>
        </pc:spChg>
        <pc:picChg chg="mod">
          <ac:chgData name="Hank Bohanon" userId="186dc7a1-2bf7-40b6-9e7e-ff892a86f711" providerId="ADAL" clId="{9D1F315C-E064-42A5-99BC-5CBBAAADAC9F}" dt="2022-11-02T17:53:34.115" v="71"/>
          <ac:picMkLst>
            <pc:docMk/>
            <pc:sldMk cId="4001160331" sldId="446"/>
            <ac:picMk id="5" creationId="{A67C365B-7DBE-8AD5-F280-34CDB27D19A4}"/>
          </ac:picMkLst>
        </pc:picChg>
      </pc:sldChg>
      <pc:sldChg chg="modSp mod modNotes">
        <pc:chgData name="Hank Bohanon" userId="186dc7a1-2bf7-40b6-9e7e-ff892a86f711" providerId="ADAL" clId="{9D1F315C-E064-42A5-99BC-5CBBAAADAC9F}" dt="2022-11-10T16:16:02.366" v="1069" actId="20577"/>
        <pc:sldMkLst>
          <pc:docMk/>
          <pc:sldMk cId="0" sldId="447"/>
        </pc:sldMkLst>
        <pc:spChg chg="mod">
          <ac:chgData name="Hank Bohanon" userId="186dc7a1-2bf7-40b6-9e7e-ff892a86f711" providerId="ADAL" clId="{9D1F315C-E064-42A5-99BC-5CBBAAADAC9F}" dt="2022-11-10T16:16:02.366" v="1069" actId="20577"/>
          <ac:spMkLst>
            <pc:docMk/>
            <pc:sldMk cId="0" sldId="447"/>
            <ac:spMk id="90114" creationId="{23038A02-5EA6-0F8D-A465-7E57A1AF015F}"/>
          </ac:spMkLst>
        </pc:spChg>
        <pc:spChg chg="mod">
          <ac:chgData name="Hank Bohanon" userId="186dc7a1-2bf7-40b6-9e7e-ff892a86f711" providerId="ADAL" clId="{9D1F315C-E064-42A5-99BC-5CBBAAADAC9F}" dt="2022-11-02T17:53:34.115" v="71"/>
          <ac:spMkLst>
            <pc:docMk/>
            <pc:sldMk cId="0" sldId="447"/>
            <ac:spMk id="90115" creationId="{62A10BC0-E656-37B0-4364-343C062E5E1B}"/>
          </ac:spMkLst>
        </pc:spChg>
        <pc:picChg chg="mod">
          <ac:chgData name="Hank Bohanon" userId="186dc7a1-2bf7-40b6-9e7e-ff892a86f711" providerId="ADAL" clId="{9D1F315C-E064-42A5-99BC-5CBBAAADAC9F}" dt="2022-11-02T17:53:34.115" v="71"/>
          <ac:picMkLst>
            <pc:docMk/>
            <pc:sldMk cId="0" sldId="447"/>
            <ac:picMk id="5" creationId="{B7461918-15C8-104F-961A-1FAA67D3A5D3}"/>
          </ac:picMkLst>
        </pc:picChg>
      </pc:sldChg>
      <pc:sldChg chg="modSp">
        <pc:chgData name="Hank Bohanon" userId="186dc7a1-2bf7-40b6-9e7e-ff892a86f711" providerId="ADAL" clId="{9D1F315C-E064-42A5-99BC-5CBBAAADAC9F}" dt="2022-11-02T17:53:34.115" v="71"/>
        <pc:sldMkLst>
          <pc:docMk/>
          <pc:sldMk cId="0" sldId="448"/>
        </pc:sldMkLst>
        <pc:spChg chg="mod">
          <ac:chgData name="Hank Bohanon" userId="186dc7a1-2bf7-40b6-9e7e-ff892a86f711" providerId="ADAL" clId="{9D1F315C-E064-42A5-99BC-5CBBAAADAC9F}" dt="2022-11-02T17:53:34.115" v="71"/>
          <ac:spMkLst>
            <pc:docMk/>
            <pc:sldMk cId="0" sldId="448"/>
            <ac:spMk id="92161" creationId="{D4C8D9CA-E24A-9745-9280-4EF7979BF71D}"/>
          </ac:spMkLst>
        </pc:spChg>
        <pc:spChg chg="mod">
          <ac:chgData name="Hank Bohanon" userId="186dc7a1-2bf7-40b6-9e7e-ff892a86f711" providerId="ADAL" clId="{9D1F315C-E064-42A5-99BC-5CBBAAADAC9F}" dt="2022-11-02T17:53:34.115" v="71"/>
          <ac:spMkLst>
            <pc:docMk/>
            <pc:sldMk cId="0" sldId="448"/>
            <ac:spMk id="92165" creationId="{B402A409-AFE8-5666-290F-191BF3B91E10}"/>
          </ac:spMkLst>
        </pc:spChg>
        <pc:spChg chg="mod">
          <ac:chgData name="Hank Bohanon" userId="186dc7a1-2bf7-40b6-9e7e-ff892a86f711" providerId="ADAL" clId="{9D1F315C-E064-42A5-99BC-5CBBAAADAC9F}" dt="2022-11-02T17:53:34.115" v="71"/>
          <ac:spMkLst>
            <pc:docMk/>
            <pc:sldMk cId="0" sldId="448"/>
            <ac:spMk id="92166" creationId="{886251E4-EB12-827C-4E27-B09DA70F5ED4}"/>
          </ac:spMkLst>
        </pc:spChg>
        <pc:spChg chg="mod">
          <ac:chgData name="Hank Bohanon" userId="186dc7a1-2bf7-40b6-9e7e-ff892a86f711" providerId="ADAL" clId="{9D1F315C-E064-42A5-99BC-5CBBAAADAC9F}" dt="2022-11-02T17:53:34.115" v="71"/>
          <ac:spMkLst>
            <pc:docMk/>
            <pc:sldMk cId="0" sldId="448"/>
            <ac:spMk id="92168" creationId="{9E7687CB-59D7-DB21-57A5-6F854ADD3976}"/>
          </ac:spMkLst>
        </pc:spChg>
        <pc:spChg chg="mod">
          <ac:chgData name="Hank Bohanon" userId="186dc7a1-2bf7-40b6-9e7e-ff892a86f711" providerId="ADAL" clId="{9D1F315C-E064-42A5-99BC-5CBBAAADAC9F}" dt="2022-11-02T17:53:34.115" v="71"/>
          <ac:spMkLst>
            <pc:docMk/>
            <pc:sldMk cId="0" sldId="448"/>
            <ac:spMk id="92169" creationId="{C4207715-57D6-4A0B-3B63-ECF956841395}"/>
          </ac:spMkLst>
        </pc:spChg>
        <pc:grpChg chg="mod">
          <ac:chgData name="Hank Bohanon" userId="186dc7a1-2bf7-40b6-9e7e-ff892a86f711" providerId="ADAL" clId="{9D1F315C-E064-42A5-99BC-5CBBAAADAC9F}" dt="2022-11-02T17:53:34.115" v="71"/>
          <ac:grpSpMkLst>
            <pc:docMk/>
            <pc:sldMk cId="0" sldId="448"/>
            <ac:grpSpMk id="92162" creationId="{CA2EAEEF-0A3A-7FE9-B599-54AE63F0829F}"/>
          </ac:grpSpMkLst>
        </pc:grpChg>
        <pc:grpChg chg="mod">
          <ac:chgData name="Hank Bohanon" userId="186dc7a1-2bf7-40b6-9e7e-ff892a86f711" providerId="ADAL" clId="{9D1F315C-E064-42A5-99BC-5CBBAAADAC9F}" dt="2022-11-02T17:53:34.115" v="71"/>
          <ac:grpSpMkLst>
            <pc:docMk/>
            <pc:sldMk cId="0" sldId="448"/>
            <ac:grpSpMk id="92163" creationId="{14BBA09B-52B3-972B-E5E8-1EF4FDC2FF5E}"/>
          </ac:grpSpMkLst>
        </pc:grpChg>
        <pc:picChg chg="mod">
          <ac:chgData name="Hank Bohanon" userId="186dc7a1-2bf7-40b6-9e7e-ff892a86f711" providerId="ADAL" clId="{9D1F315C-E064-42A5-99BC-5CBBAAADAC9F}" dt="2022-11-02T17:53:34.115" v="71"/>
          <ac:picMkLst>
            <pc:docMk/>
            <pc:sldMk cId="0" sldId="448"/>
            <ac:picMk id="92164" creationId="{9A4836A3-2B28-9FFC-CDE4-3284C12EB810}"/>
          </ac:picMkLst>
        </pc:picChg>
        <pc:picChg chg="mod">
          <ac:chgData name="Hank Bohanon" userId="186dc7a1-2bf7-40b6-9e7e-ff892a86f711" providerId="ADAL" clId="{9D1F315C-E064-42A5-99BC-5CBBAAADAC9F}" dt="2022-11-02T17:53:34.115" v="71"/>
          <ac:picMkLst>
            <pc:docMk/>
            <pc:sldMk cId="0" sldId="448"/>
            <ac:picMk id="92167" creationId="{0F692B1C-3EF7-0102-60F2-4FD5C4EF9B98}"/>
          </ac:picMkLst>
        </pc:picChg>
      </pc:sldChg>
      <pc:sldChg chg="modSp">
        <pc:chgData name="Hank Bohanon" userId="186dc7a1-2bf7-40b6-9e7e-ff892a86f711" providerId="ADAL" clId="{9D1F315C-E064-42A5-99BC-5CBBAAADAC9F}" dt="2022-11-02T17:53:34.115" v="71"/>
        <pc:sldMkLst>
          <pc:docMk/>
          <pc:sldMk cId="2676654137" sldId="449"/>
        </pc:sldMkLst>
        <pc:spChg chg="mod">
          <ac:chgData name="Hank Bohanon" userId="186dc7a1-2bf7-40b6-9e7e-ff892a86f711" providerId="ADAL" clId="{9D1F315C-E064-42A5-99BC-5CBBAAADAC9F}" dt="2022-11-02T17:53:34.115" v="71"/>
          <ac:spMkLst>
            <pc:docMk/>
            <pc:sldMk cId="2676654137" sldId="449"/>
            <ac:spMk id="55298" creationId="{00000000-0000-0000-0000-000000000000}"/>
          </ac:spMkLst>
        </pc:spChg>
        <pc:spChg chg="mod">
          <ac:chgData name="Hank Bohanon" userId="186dc7a1-2bf7-40b6-9e7e-ff892a86f711" providerId="ADAL" clId="{9D1F315C-E064-42A5-99BC-5CBBAAADAC9F}" dt="2022-11-02T17:53:34.115" v="71"/>
          <ac:spMkLst>
            <pc:docMk/>
            <pc:sldMk cId="2676654137" sldId="449"/>
            <ac:spMk id="55301" creationId="{00000000-0000-0000-0000-000000000000}"/>
          </ac:spMkLst>
        </pc:spChg>
        <pc:spChg chg="mod">
          <ac:chgData name="Hank Bohanon" userId="186dc7a1-2bf7-40b6-9e7e-ff892a86f711" providerId="ADAL" clId="{9D1F315C-E064-42A5-99BC-5CBBAAADAC9F}" dt="2022-11-02T17:53:34.115" v="71"/>
          <ac:spMkLst>
            <pc:docMk/>
            <pc:sldMk cId="2676654137" sldId="449"/>
            <ac:spMk id="55302" creationId="{00000000-0000-0000-0000-000000000000}"/>
          </ac:spMkLst>
        </pc:spChg>
        <pc:spChg chg="mod">
          <ac:chgData name="Hank Bohanon" userId="186dc7a1-2bf7-40b6-9e7e-ff892a86f711" providerId="ADAL" clId="{9D1F315C-E064-42A5-99BC-5CBBAAADAC9F}" dt="2022-11-02T17:53:34.115" v="71"/>
          <ac:spMkLst>
            <pc:docMk/>
            <pc:sldMk cId="2676654137" sldId="449"/>
            <ac:spMk id="55303" creationId="{00000000-0000-0000-0000-000000000000}"/>
          </ac:spMkLst>
        </pc:spChg>
        <pc:picChg chg="mod">
          <ac:chgData name="Hank Bohanon" userId="186dc7a1-2bf7-40b6-9e7e-ff892a86f711" providerId="ADAL" clId="{9D1F315C-E064-42A5-99BC-5CBBAAADAC9F}" dt="2022-11-02T17:53:34.115" v="71"/>
          <ac:picMkLst>
            <pc:docMk/>
            <pc:sldMk cId="2676654137" sldId="449"/>
            <ac:picMk id="55299" creationId="{00000000-0000-0000-0000-000000000000}"/>
          </ac:picMkLst>
        </pc:picChg>
        <pc:picChg chg="mod">
          <ac:chgData name="Hank Bohanon" userId="186dc7a1-2bf7-40b6-9e7e-ff892a86f711" providerId="ADAL" clId="{9D1F315C-E064-42A5-99BC-5CBBAAADAC9F}" dt="2022-11-02T17:53:34.115" v="71"/>
          <ac:picMkLst>
            <pc:docMk/>
            <pc:sldMk cId="2676654137" sldId="449"/>
            <ac:picMk id="55300" creationId="{00000000-0000-0000-0000-000000000000}"/>
          </ac:picMkLst>
        </pc:picChg>
      </pc:sldChg>
      <pc:sldChg chg="modSp">
        <pc:chgData name="Hank Bohanon" userId="186dc7a1-2bf7-40b6-9e7e-ff892a86f711" providerId="ADAL" clId="{9D1F315C-E064-42A5-99BC-5CBBAAADAC9F}" dt="2022-11-02T17:53:34.115" v="71"/>
        <pc:sldMkLst>
          <pc:docMk/>
          <pc:sldMk cId="0" sldId="450"/>
        </pc:sldMkLst>
        <pc:spChg chg="mod">
          <ac:chgData name="Hank Bohanon" userId="186dc7a1-2bf7-40b6-9e7e-ff892a86f711" providerId="ADAL" clId="{9D1F315C-E064-42A5-99BC-5CBBAAADAC9F}" dt="2022-11-02T17:53:34.115" v="71"/>
          <ac:spMkLst>
            <pc:docMk/>
            <pc:sldMk cId="0" sldId="450"/>
            <ac:spMk id="97281" creationId="{EC4F416C-3895-1B11-742B-3D0C897478D4}"/>
          </ac:spMkLst>
        </pc:spChg>
        <pc:picChg chg="mod">
          <ac:chgData name="Hank Bohanon" userId="186dc7a1-2bf7-40b6-9e7e-ff892a86f711" providerId="ADAL" clId="{9D1F315C-E064-42A5-99BC-5CBBAAADAC9F}" dt="2022-11-02T17:53:34.115" v="71"/>
          <ac:picMkLst>
            <pc:docMk/>
            <pc:sldMk cId="0" sldId="450"/>
            <ac:picMk id="97282" creationId="{8050DB74-7F5B-976C-618E-AE221087B2E0}"/>
          </ac:picMkLst>
        </pc:picChg>
        <pc:picChg chg="mod">
          <ac:chgData name="Hank Bohanon" userId="186dc7a1-2bf7-40b6-9e7e-ff892a86f711" providerId="ADAL" clId="{9D1F315C-E064-42A5-99BC-5CBBAAADAC9F}" dt="2022-11-02T17:53:34.115" v="71"/>
          <ac:picMkLst>
            <pc:docMk/>
            <pc:sldMk cId="0" sldId="450"/>
            <ac:picMk id="97283" creationId="{5FAE0D7D-BFD0-67A1-0DEE-B707A94959EE}"/>
          </ac:picMkLst>
        </pc:picChg>
        <pc:picChg chg="mod">
          <ac:chgData name="Hank Bohanon" userId="186dc7a1-2bf7-40b6-9e7e-ff892a86f711" providerId="ADAL" clId="{9D1F315C-E064-42A5-99BC-5CBBAAADAC9F}" dt="2022-11-02T17:53:34.115" v="71"/>
          <ac:picMkLst>
            <pc:docMk/>
            <pc:sldMk cId="0" sldId="450"/>
            <ac:picMk id="97284" creationId="{CFEA4F23-770E-5412-B3D0-B3EBCF61BA02}"/>
          </ac:picMkLst>
        </pc:picChg>
        <pc:picChg chg="mod">
          <ac:chgData name="Hank Bohanon" userId="186dc7a1-2bf7-40b6-9e7e-ff892a86f711" providerId="ADAL" clId="{9D1F315C-E064-42A5-99BC-5CBBAAADAC9F}" dt="2022-11-02T17:53:34.115" v="71"/>
          <ac:picMkLst>
            <pc:docMk/>
            <pc:sldMk cId="0" sldId="450"/>
            <ac:picMk id="97285" creationId="{A1A8A225-6AFB-4281-6776-1DB4FB421B59}"/>
          </ac:picMkLst>
        </pc:picChg>
      </pc:sldChg>
      <pc:sldChg chg="modSp modNotes">
        <pc:chgData name="Hank Bohanon" userId="186dc7a1-2bf7-40b6-9e7e-ff892a86f711" providerId="ADAL" clId="{9D1F315C-E064-42A5-99BC-5CBBAAADAC9F}" dt="2022-11-02T17:53:34.115" v="71"/>
        <pc:sldMkLst>
          <pc:docMk/>
          <pc:sldMk cId="0" sldId="454"/>
        </pc:sldMkLst>
        <pc:spChg chg="mod">
          <ac:chgData name="Hank Bohanon" userId="186dc7a1-2bf7-40b6-9e7e-ff892a86f711" providerId="ADAL" clId="{9D1F315C-E064-42A5-99BC-5CBBAAADAC9F}" dt="2022-11-02T17:53:34.115" v="71"/>
          <ac:spMkLst>
            <pc:docMk/>
            <pc:sldMk cId="0" sldId="454"/>
            <ac:spMk id="93185" creationId="{1932306E-DF7A-3B6B-8FBC-BDF1D2CA0FEA}"/>
          </ac:spMkLst>
        </pc:spChg>
        <pc:spChg chg="mod">
          <ac:chgData name="Hank Bohanon" userId="186dc7a1-2bf7-40b6-9e7e-ff892a86f711" providerId="ADAL" clId="{9D1F315C-E064-42A5-99BC-5CBBAAADAC9F}" dt="2022-11-02T17:53:34.115" v="71"/>
          <ac:spMkLst>
            <pc:docMk/>
            <pc:sldMk cId="0" sldId="454"/>
            <ac:spMk id="93187" creationId="{5DD0E221-8312-E2ED-1852-00399D065E68}"/>
          </ac:spMkLst>
        </pc:spChg>
        <pc:picChg chg="mod">
          <ac:chgData name="Hank Bohanon" userId="186dc7a1-2bf7-40b6-9e7e-ff892a86f711" providerId="ADAL" clId="{9D1F315C-E064-42A5-99BC-5CBBAAADAC9F}" dt="2022-11-02T17:53:34.115" v="71"/>
          <ac:picMkLst>
            <pc:docMk/>
            <pc:sldMk cId="0" sldId="454"/>
            <ac:picMk id="93186" creationId="{FAA0EAD0-65DF-59D6-D1A6-82C6E1665CA4}"/>
          </ac:picMkLst>
        </pc:picChg>
      </pc:sldChg>
      <pc:sldChg chg="modSp">
        <pc:chgData name="Hank Bohanon" userId="186dc7a1-2bf7-40b6-9e7e-ff892a86f711" providerId="ADAL" clId="{9D1F315C-E064-42A5-99BC-5CBBAAADAC9F}" dt="2022-11-02T17:53:34.115" v="71"/>
        <pc:sldMkLst>
          <pc:docMk/>
          <pc:sldMk cId="0" sldId="455"/>
        </pc:sldMkLst>
        <pc:spChg chg="mod">
          <ac:chgData name="Hank Bohanon" userId="186dc7a1-2bf7-40b6-9e7e-ff892a86f711" providerId="ADAL" clId="{9D1F315C-E064-42A5-99BC-5CBBAAADAC9F}" dt="2022-11-02T17:53:34.115" v="71"/>
          <ac:spMkLst>
            <pc:docMk/>
            <pc:sldMk cId="0" sldId="455"/>
            <ac:spMk id="95233" creationId="{8DAF8A42-C41A-331D-28DA-F553916B582F}"/>
          </ac:spMkLst>
        </pc:spChg>
        <pc:spChg chg="mod">
          <ac:chgData name="Hank Bohanon" userId="186dc7a1-2bf7-40b6-9e7e-ff892a86f711" providerId="ADAL" clId="{9D1F315C-E064-42A5-99BC-5CBBAAADAC9F}" dt="2022-11-02T17:53:34.115" v="71"/>
          <ac:spMkLst>
            <pc:docMk/>
            <pc:sldMk cId="0" sldId="455"/>
            <ac:spMk id="95235" creationId="{8156D607-C86D-CDE8-92E5-A20F2A7ECCB0}"/>
          </ac:spMkLst>
        </pc:spChg>
        <pc:picChg chg="mod">
          <ac:chgData name="Hank Bohanon" userId="186dc7a1-2bf7-40b6-9e7e-ff892a86f711" providerId="ADAL" clId="{9D1F315C-E064-42A5-99BC-5CBBAAADAC9F}" dt="2022-11-02T17:53:34.115" v="71"/>
          <ac:picMkLst>
            <pc:docMk/>
            <pc:sldMk cId="0" sldId="455"/>
            <ac:picMk id="95234" creationId="{E248D68F-56F4-F949-939D-D3959E12C9E6}"/>
          </ac:picMkLst>
        </pc:picChg>
      </pc:sldChg>
      <pc:sldChg chg="modSp">
        <pc:chgData name="Hank Bohanon" userId="186dc7a1-2bf7-40b6-9e7e-ff892a86f711" providerId="ADAL" clId="{9D1F315C-E064-42A5-99BC-5CBBAAADAC9F}" dt="2022-11-02T17:53:34.115" v="71"/>
        <pc:sldMkLst>
          <pc:docMk/>
          <pc:sldMk cId="1327161455" sldId="456"/>
        </pc:sldMkLst>
        <pc:spChg chg="mod">
          <ac:chgData name="Hank Bohanon" userId="186dc7a1-2bf7-40b6-9e7e-ff892a86f711" providerId="ADAL" clId="{9D1F315C-E064-42A5-99BC-5CBBAAADAC9F}" dt="2022-11-02T17:53:34.115" v="71"/>
          <ac:spMkLst>
            <pc:docMk/>
            <pc:sldMk cId="1327161455" sldId="456"/>
            <ac:spMk id="2" creationId="{00000000-0000-0000-0000-000000000000}"/>
          </ac:spMkLst>
        </pc:spChg>
        <pc:spChg chg="mod">
          <ac:chgData name="Hank Bohanon" userId="186dc7a1-2bf7-40b6-9e7e-ff892a86f711" providerId="ADAL" clId="{9D1F315C-E064-42A5-99BC-5CBBAAADAC9F}" dt="2022-11-02T17:53:34.115" v="71"/>
          <ac:spMkLst>
            <pc:docMk/>
            <pc:sldMk cId="1327161455" sldId="456"/>
            <ac:spMk id="3" creationId="{00000000-0000-0000-0000-000000000000}"/>
          </ac:spMkLst>
        </pc:spChg>
        <pc:picChg chg="mod">
          <ac:chgData name="Hank Bohanon" userId="186dc7a1-2bf7-40b6-9e7e-ff892a86f711" providerId="ADAL" clId="{9D1F315C-E064-42A5-99BC-5CBBAAADAC9F}" dt="2022-11-02T17:53:34.115" v="71"/>
          <ac:picMkLst>
            <pc:docMk/>
            <pc:sldMk cId="1327161455" sldId="456"/>
            <ac:picMk id="5" creationId="{525F49C8-54FF-C444-C19A-76544B15D09C}"/>
          </ac:picMkLst>
        </pc:picChg>
      </pc:sldChg>
      <pc:sldChg chg="modSp add mod">
        <pc:chgData name="Hank Bohanon" userId="186dc7a1-2bf7-40b6-9e7e-ff892a86f711" providerId="ADAL" clId="{9D1F315C-E064-42A5-99BC-5CBBAAADAC9F}" dt="2022-11-04T16:31:00.603" v="875" actId="20577"/>
        <pc:sldMkLst>
          <pc:docMk/>
          <pc:sldMk cId="2647186229" sldId="507"/>
        </pc:sldMkLst>
        <pc:spChg chg="mod">
          <ac:chgData name="Hank Bohanon" userId="186dc7a1-2bf7-40b6-9e7e-ff892a86f711" providerId="ADAL" clId="{9D1F315C-E064-42A5-99BC-5CBBAAADAC9F}" dt="2022-11-04T16:30:53.925" v="868" actId="20577"/>
          <ac:spMkLst>
            <pc:docMk/>
            <pc:sldMk cId="2647186229" sldId="507"/>
            <ac:spMk id="2" creationId="{3221FE22-DE2A-3946-B3F6-0FBC8D8E20BB}"/>
          </ac:spMkLst>
        </pc:spChg>
        <pc:spChg chg="mod">
          <ac:chgData name="Hank Bohanon" userId="186dc7a1-2bf7-40b6-9e7e-ff892a86f711" providerId="ADAL" clId="{9D1F315C-E064-42A5-99BC-5CBBAAADAC9F}" dt="2022-11-04T16:31:00.603" v="875" actId="20577"/>
          <ac:spMkLst>
            <pc:docMk/>
            <pc:sldMk cId="2647186229" sldId="507"/>
            <ac:spMk id="3" creationId="{5C7B176F-F165-E54A-A3FA-DB55C412C4B6}"/>
          </ac:spMkLst>
        </pc:spChg>
      </pc:sldChg>
      <pc:sldChg chg="modSp mod modNotes">
        <pc:chgData name="Hank Bohanon" userId="186dc7a1-2bf7-40b6-9e7e-ff892a86f711" providerId="ADAL" clId="{9D1F315C-E064-42A5-99BC-5CBBAAADAC9F}" dt="2022-11-04T16:11:01.813" v="854" actId="20577"/>
        <pc:sldMkLst>
          <pc:docMk/>
          <pc:sldMk cId="711152338" sldId="514"/>
        </pc:sldMkLst>
        <pc:spChg chg="mod">
          <ac:chgData name="Hank Bohanon" userId="186dc7a1-2bf7-40b6-9e7e-ff892a86f711" providerId="ADAL" clId="{9D1F315C-E064-42A5-99BC-5CBBAAADAC9F}" dt="2022-11-04T16:11:01.813" v="854" actId="20577"/>
          <ac:spMkLst>
            <pc:docMk/>
            <pc:sldMk cId="711152338" sldId="514"/>
            <ac:spMk id="2" creationId="{C4E89045-EACB-4F92-8BDD-869A4C336A91}"/>
          </ac:spMkLst>
        </pc:spChg>
        <pc:spChg chg="mod">
          <ac:chgData name="Hank Bohanon" userId="186dc7a1-2bf7-40b6-9e7e-ff892a86f711" providerId="ADAL" clId="{9D1F315C-E064-42A5-99BC-5CBBAAADAC9F}" dt="2022-11-02T17:53:34.115" v="71"/>
          <ac:spMkLst>
            <pc:docMk/>
            <pc:sldMk cId="711152338" sldId="514"/>
            <ac:spMk id="3" creationId="{D3264D52-AE26-4D74-9A5F-CCA7E6CD8664}"/>
          </ac:spMkLst>
        </pc:spChg>
        <pc:spChg chg="mod">
          <ac:chgData name="Hank Bohanon" userId="186dc7a1-2bf7-40b6-9e7e-ff892a86f711" providerId="ADAL" clId="{9D1F315C-E064-42A5-99BC-5CBBAAADAC9F}" dt="2022-11-04T16:05:46.840" v="839" actId="20577"/>
          <ac:spMkLst>
            <pc:docMk/>
            <pc:sldMk cId="711152338" sldId="514"/>
            <ac:spMk id="4" creationId="{6F7BF9B4-82DB-4A50-B0F6-0FB8D527A03B}"/>
          </ac:spMkLst>
        </pc:spChg>
        <pc:spChg chg="mod">
          <ac:chgData name="Hank Bohanon" userId="186dc7a1-2bf7-40b6-9e7e-ff892a86f711" providerId="ADAL" clId="{9D1F315C-E064-42A5-99BC-5CBBAAADAC9F}" dt="2022-11-04T16:07:24.270" v="845" actId="20577"/>
          <ac:spMkLst>
            <pc:docMk/>
            <pc:sldMk cId="711152338" sldId="514"/>
            <ac:spMk id="5" creationId="{8DA8B04D-DA13-4026-B5F4-2943163AAA78}"/>
          </ac:spMkLst>
        </pc:spChg>
        <pc:spChg chg="mod">
          <ac:chgData name="Hank Bohanon" userId="186dc7a1-2bf7-40b6-9e7e-ff892a86f711" providerId="ADAL" clId="{9D1F315C-E064-42A5-99BC-5CBBAAADAC9F}" dt="2022-11-04T16:05:09.462" v="786" actId="20577"/>
          <ac:spMkLst>
            <pc:docMk/>
            <pc:sldMk cId="711152338" sldId="514"/>
            <ac:spMk id="6" creationId="{370C8031-9E89-4EC1-B758-1688A66F5CB0}"/>
          </ac:spMkLst>
        </pc:spChg>
        <pc:spChg chg="mod">
          <ac:chgData name="Hank Bohanon" userId="186dc7a1-2bf7-40b6-9e7e-ff892a86f711" providerId="ADAL" clId="{9D1F315C-E064-42A5-99BC-5CBBAAADAC9F}" dt="2022-11-02T17:53:34.115" v="71"/>
          <ac:spMkLst>
            <pc:docMk/>
            <pc:sldMk cId="711152338" sldId="514"/>
            <ac:spMk id="7" creationId="{8D2003D5-145D-4E24-80C8-DD4F6A079A2B}"/>
          </ac:spMkLst>
        </pc:spChg>
        <pc:picChg chg="mod">
          <ac:chgData name="Hank Bohanon" userId="186dc7a1-2bf7-40b6-9e7e-ff892a86f711" providerId="ADAL" clId="{9D1F315C-E064-42A5-99BC-5CBBAAADAC9F}" dt="2022-11-02T17:53:34.115" v="71"/>
          <ac:picMkLst>
            <pc:docMk/>
            <pc:sldMk cId="711152338" sldId="514"/>
            <ac:picMk id="8" creationId="{BB3B93C1-FC2C-43E0-8050-23C22DB4833D}"/>
          </ac:picMkLst>
        </pc:picChg>
      </pc:sldChg>
      <pc:sldChg chg="modSp">
        <pc:chgData name="Hank Bohanon" userId="186dc7a1-2bf7-40b6-9e7e-ff892a86f711" providerId="ADAL" clId="{9D1F315C-E064-42A5-99BC-5CBBAAADAC9F}" dt="2022-11-02T17:53:34.115" v="71"/>
        <pc:sldMkLst>
          <pc:docMk/>
          <pc:sldMk cId="1077101132" sldId="515"/>
        </pc:sldMkLst>
        <pc:spChg chg="mod">
          <ac:chgData name="Hank Bohanon" userId="186dc7a1-2bf7-40b6-9e7e-ff892a86f711" providerId="ADAL" clId="{9D1F315C-E064-42A5-99BC-5CBBAAADAC9F}" dt="2022-11-02T17:53:34.115" v="71"/>
          <ac:spMkLst>
            <pc:docMk/>
            <pc:sldMk cId="1077101132" sldId="515"/>
            <ac:spMk id="2" creationId="{F216F8B0-062A-46D1-AFD6-21546BDE15E6}"/>
          </ac:spMkLst>
        </pc:spChg>
        <pc:spChg chg="mod">
          <ac:chgData name="Hank Bohanon" userId="186dc7a1-2bf7-40b6-9e7e-ff892a86f711" providerId="ADAL" clId="{9D1F315C-E064-42A5-99BC-5CBBAAADAC9F}" dt="2022-11-02T17:53:34.115" v="71"/>
          <ac:spMkLst>
            <pc:docMk/>
            <pc:sldMk cId="1077101132" sldId="515"/>
            <ac:spMk id="4" creationId="{D0202D1E-19CF-4BDD-A6B9-9C66E3AC4BD8}"/>
          </ac:spMkLst>
        </pc:spChg>
        <pc:spChg chg="mod">
          <ac:chgData name="Hank Bohanon" userId="186dc7a1-2bf7-40b6-9e7e-ff892a86f711" providerId="ADAL" clId="{9D1F315C-E064-42A5-99BC-5CBBAAADAC9F}" dt="2022-11-02T17:53:34.115" v="71"/>
          <ac:spMkLst>
            <pc:docMk/>
            <pc:sldMk cId="1077101132" sldId="515"/>
            <ac:spMk id="5" creationId="{47B4F21A-ADF7-406D-B116-A349AD936790}"/>
          </ac:spMkLst>
        </pc:spChg>
        <pc:spChg chg="mod">
          <ac:chgData name="Hank Bohanon" userId="186dc7a1-2bf7-40b6-9e7e-ff892a86f711" providerId="ADAL" clId="{9D1F315C-E064-42A5-99BC-5CBBAAADAC9F}" dt="2022-11-02T17:53:34.115" v="71"/>
          <ac:spMkLst>
            <pc:docMk/>
            <pc:sldMk cId="1077101132" sldId="515"/>
            <ac:spMk id="6" creationId="{E8B449F9-AE7E-4F15-8B4D-1E8C2DE04745}"/>
          </ac:spMkLst>
        </pc:spChg>
        <pc:graphicFrameChg chg="mod">
          <ac:chgData name="Hank Bohanon" userId="186dc7a1-2bf7-40b6-9e7e-ff892a86f711" providerId="ADAL" clId="{9D1F315C-E064-42A5-99BC-5CBBAAADAC9F}" dt="2022-11-02T17:53:34.115" v="71"/>
          <ac:graphicFrameMkLst>
            <pc:docMk/>
            <pc:sldMk cId="1077101132" sldId="515"/>
            <ac:graphicFrameMk id="7" creationId="{41D3EF83-5976-4DCC-95F8-116DB4574990}"/>
          </ac:graphicFrameMkLst>
        </pc:graphicFrameChg>
      </pc:sldChg>
      <pc:sldChg chg="modSp">
        <pc:chgData name="Hank Bohanon" userId="186dc7a1-2bf7-40b6-9e7e-ff892a86f711" providerId="ADAL" clId="{9D1F315C-E064-42A5-99BC-5CBBAAADAC9F}" dt="2022-11-02T17:53:34.115" v="71"/>
        <pc:sldMkLst>
          <pc:docMk/>
          <pc:sldMk cId="3548752350" sldId="516"/>
        </pc:sldMkLst>
        <pc:spChg chg="mod">
          <ac:chgData name="Hank Bohanon" userId="186dc7a1-2bf7-40b6-9e7e-ff892a86f711" providerId="ADAL" clId="{9D1F315C-E064-42A5-99BC-5CBBAAADAC9F}" dt="2022-11-02T17:53:34.115" v="71"/>
          <ac:spMkLst>
            <pc:docMk/>
            <pc:sldMk cId="3548752350" sldId="516"/>
            <ac:spMk id="4" creationId="{0597A080-68FE-4DC1-93ED-0B3B138725A1}"/>
          </ac:spMkLst>
        </pc:spChg>
        <pc:spChg chg="mod">
          <ac:chgData name="Hank Bohanon" userId="186dc7a1-2bf7-40b6-9e7e-ff892a86f711" providerId="ADAL" clId="{9D1F315C-E064-42A5-99BC-5CBBAAADAC9F}" dt="2022-11-02T17:53:34.115" v="71"/>
          <ac:spMkLst>
            <pc:docMk/>
            <pc:sldMk cId="3548752350" sldId="516"/>
            <ac:spMk id="6" creationId="{582B5FAB-06CB-41B2-BC09-D0A6CC06E824}"/>
          </ac:spMkLst>
        </pc:spChg>
        <pc:spChg chg="mod">
          <ac:chgData name="Hank Bohanon" userId="186dc7a1-2bf7-40b6-9e7e-ff892a86f711" providerId="ADAL" clId="{9D1F315C-E064-42A5-99BC-5CBBAAADAC9F}" dt="2022-11-02T17:53:34.115" v="71"/>
          <ac:spMkLst>
            <pc:docMk/>
            <pc:sldMk cId="3548752350" sldId="516"/>
            <ac:spMk id="9" creationId="{4E8ECAEC-6BC9-4F2D-A1F2-391C1E370766}"/>
          </ac:spMkLst>
        </pc:spChg>
        <pc:picChg chg="mod">
          <ac:chgData name="Hank Bohanon" userId="186dc7a1-2bf7-40b6-9e7e-ff892a86f711" providerId="ADAL" clId="{9D1F315C-E064-42A5-99BC-5CBBAAADAC9F}" dt="2022-11-02T17:53:34.115" v="71"/>
          <ac:picMkLst>
            <pc:docMk/>
            <pc:sldMk cId="3548752350" sldId="516"/>
            <ac:picMk id="17" creationId="{5200AA57-6615-4A1E-9361-C514858EFFB8}"/>
          </ac:picMkLst>
        </pc:picChg>
      </pc:sldChg>
      <pc:sldChg chg="addSp delSp modSp mod">
        <pc:chgData name="Hank Bohanon" userId="186dc7a1-2bf7-40b6-9e7e-ff892a86f711" providerId="ADAL" clId="{9D1F315C-E064-42A5-99BC-5CBBAAADAC9F}" dt="2022-11-10T16:08:57.626" v="1050" actId="1076"/>
        <pc:sldMkLst>
          <pc:docMk/>
          <pc:sldMk cId="689975178" sldId="517"/>
        </pc:sldMkLst>
        <pc:spChg chg="mod">
          <ac:chgData name="Hank Bohanon" userId="186dc7a1-2bf7-40b6-9e7e-ff892a86f711" providerId="ADAL" clId="{9D1F315C-E064-42A5-99BC-5CBBAAADAC9F}" dt="2022-11-02T17:53:34.115" v="71"/>
          <ac:spMkLst>
            <pc:docMk/>
            <pc:sldMk cId="689975178" sldId="517"/>
            <ac:spMk id="2" creationId="{BC10B050-6A1B-43A7-A5F8-5F2381395D98}"/>
          </ac:spMkLst>
        </pc:spChg>
        <pc:spChg chg="mod">
          <ac:chgData name="Hank Bohanon" userId="186dc7a1-2bf7-40b6-9e7e-ff892a86f711" providerId="ADAL" clId="{9D1F315C-E064-42A5-99BC-5CBBAAADAC9F}" dt="2022-11-04T16:33:47.700" v="917" actId="20577"/>
          <ac:spMkLst>
            <pc:docMk/>
            <pc:sldMk cId="689975178" sldId="517"/>
            <ac:spMk id="3" creationId="{0672E338-5DA5-429B-A0E7-9A98FCCC510D}"/>
          </ac:spMkLst>
        </pc:spChg>
        <pc:picChg chg="del mod">
          <ac:chgData name="Hank Bohanon" userId="186dc7a1-2bf7-40b6-9e7e-ff892a86f711" providerId="ADAL" clId="{9D1F315C-E064-42A5-99BC-5CBBAAADAC9F}" dt="2022-11-04T16:33:29.305" v="910" actId="478"/>
          <ac:picMkLst>
            <pc:docMk/>
            <pc:sldMk cId="689975178" sldId="517"/>
            <ac:picMk id="5" creationId="{AEB85292-5E09-A85B-4400-6CAF631EF0A1}"/>
          </ac:picMkLst>
        </pc:picChg>
        <pc:picChg chg="add mod">
          <ac:chgData name="Hank Bohanon" userId="186dc7a1-2bf7-40b6-9e7e-ff892a86f711" providerId="ADAL" clId="{9D1F315C-E064-42A5-99BC-5CBBAAADAC9F}" dt="2022-11-10T16:08:57.626" v="1050" actId="1076"/>
          <ac:picMkLst>
            <pc:docMk/>
            <pc:sldMk cId="689975178" sldId="517"/>
            <ac:picMk id="6" creationId="{FE5531DC-D915-5251-34DA-33A1AF988A3E}"/>
          </ac:picMkLst>
        </pc:picChg>
      </pc:sldChg>
      <pc:sldChg chg="modSp mod">
        <pc:chgData name="Hank Bohanon" userId="186dc7a1-2bf7-40b6-9e7e-ff892a86f711" providerId="ADAL" clId="{9D1F315C-E064-42A5-99BC-5CBBAAADAC9F}" dt="2022-11-02T17:53:34.115" v="71"/>
        <pc:sldMkLst>
          <pc:docMk/>
          <pc:sldMk cId="453912353" sldId="518"/>
        </pc:sldMkLst>
        <pc:spChg chg="mod">
          <ac:chgData name="Hank Bohanon" userId="186dc7a1-2bf7-40b6-9e7e-ff892a86f711" providerId="ADAL" clId="{9D1F315C-E064-42A5-99BC-5CBBAAADAC9F}" dt="2022-11-02T17:53:34.115" v="71"/>
          <ac:spMkLst>
            <pc:docMk/>
            <pc:sldMk cId="453912353" sldId="518"/>
            <ac:spMk id="2" creationId="{EABA608A-031D-4E08-BC82-6AF3E8F5AE64}"/>
          </ac:spMkLst>
        </pc:spChg>
        <pc:spChg chg="mod">
          <ac:chgData name="Hank Bohanon" userId="186dc7a1-2bf7-40b6-9e7e-ff892a86f711" providerId="ADAL" clId="{9D1F315C-E064-42A5-99BC-5CBBAAADAC9F}" dt="2022-11-02T17:53:34.115" v="71"/>
          <ac:spMkLst>
            <pc:docMk/>
            <pc:sldMk cId="453912353" sldId="518"/>
            <ac:spMk id="3" creationId="{64B43F33-AF3E-448D-BEBA-900BBF975D9D}"/>
          </ac:spMkLst>
        </pc:spChg>
      </pc:sldChg>
      <pc:sldChg chg="modSp">
        <pc:chgData name="Hank Bohanon" userId="186dc7a1-2bf7-40b6-9e7e-ff892a86f711" providerId="ADAL" clId="{9D1F315C-E064-42A5-99BC-5CBBAAADAC9F}" dt="2022-11-02T17:53:34.115" v="71"/>
        <pc:sldMkLst>
          <pc:docMk/>
          <pc:sldMk cId="2706533055" sldId="520"/>
        </pc:sldMkLst>
        <pc:spChg chg="mod">
          <ac:chgData name="Hank Bohanon" userId="186dc7a1-2bf7-40b6-9e7e-ff892a86f711" providerId="ADAL" clId="{9D1F315C-E064-42A5-99BC-5CBBAAADAC9F}" dt="2022-11-02T17:53:34.115" v="71"/>
          <ac:spMkLst>
            <pc:docMk/>
            <pc:sldMk cId="2706533055" sldId="520"/>
            <ac:spMk id="2" creationId="{86BF3B8B-9DAA-41DD-80E3-51E50A1C4712}"/>
          </ac:spMkLst>
        </pc:spChg>
        <pc:spChg chg="mod">
          <ac:chgData name="Hank Bohanon" userId="186dc7a1-2bf7-40b6-9e7e-ff892a86f711" providerId="ADAL" clId="{9D1F315C-E064-42A5-99BC-5CBBAAADAC9F}" dt="2022-11-02T17:53:34.115" v="71"/>
          <ac:spMkLst>
            <pc:docMk/>
            <pc:sldMk cId="2706533055" sldId="520"/>
            <ac:spMk id="4" creationId="{763986BA-7118-4F5B-951B-A19A4B5EFA52}"/>
          </ac:spMkLst>
        </pc:spChg>
        <pc:spChg chg="mod">
          <ac:chgData name="Hank Bohanon" userId="186dc7a1-2bf7-40b6-9e7e-ff892a86f711" providerId="ADAL" clId="{9D1F315C-E064-42A5-99BC-5CBBAAADAC9F}" dt="2022-11-02T17:53:34.115" v="71"/>
          <ac:spMkLst>
            <pc:docMk/>
            <pc:sldMk cId="2706533055" sldId="520"/>
            <ac:spMk id="5" creationId="{3A59EA8F-E298-4BA0-870E-03BC5E2A6B05}"/>
          </ac:spMkLst>
        </pc:spChg>
        <pc:spChg chg="mod">
          <ac:chgData name="Hank Bohanon" userId="186dc7a1-2bf7-40b6-9e7e-ff892a86f711" providerId="ADAL" clId="{9D1F315C-E064-42A5-99BC-5CBBAAADAC9F}" dt="2022-11-02T17:53:34.115" v="71"/>
          <ac:spMkLst>
            <pc:docMk/>
            <pc:sldMk cId="2706533055" sldId="520"/>
            <ac:spMk id="7" creationId="{DCAFE9FE-6F0F-42CA-9D15-A6DD5F962BB1}"/>
          </ac:spMkLst>
        </pc:spChg>
        <pc:graphicFrameChg chg="mod">
          <ac:chgData name="Hank Bohanon" userId="186dc7a1-2bf7-40b6-9e7e-ff892a86f711" providerId="ADAL" clId="{9D1F315C-E064-42A5-99BC-5CBBAAADAC9F}" dt="2022-11-02T17:53:34.115" v="71"/>
          <ac:graphicFrameMkLst>
            <pc:docMk/>
            <pc:sldMk cId="2706533055" sldId="520"/>
            <ac:graphicFrameMk id="6" creationId="{62AC2BC0-371A-43DA-9D7C-9CAD0ECA82F7}"/>
          </ac:graphicFrameMkLst>
        </pc:graphicFrameChg>
      </pc:sldChg>
      <pc:sldChg chg="modSp mod">
        <pc:chgData name="Hank Bohanon" userId="186dc7a1-2bf7-40b6-9e7e-ff892a86f711" providerId="ADAL" clId="{9D1F315C-E064-42A5-99BC-5CBBAAADAC9F}" dt="2022-11-10T16:13:07.805" v="1062" actId="20577"/>
        <pc:sldMkLst>
          <pc:docMk/>
          <pc:sldMk cId="2438363135" sldId="521"/>
        </pc:sldMkLst>
        <pc:spChg chg="mod">
          <ac:chgData name="Hank Bohanon" userId="186dc7a1-2bf7-40b6-9e7e-ff892a86f711" providerId="ADAL" clId="{9D1F315C-E064-42A5-99BC-5CBBAAADAC9F}" dt="2022-11-10T16:13:07.805" v="1062" actId="20577"/>
          <ac:spMkLst>
            <pc:docMk/>
            <pc:sldMk cId="2438363135" sldId="521"/>
            <ac:spMk id="2" creationId="{28EBA312-1EE2-4F68-A045-4E829C50B4F6}"/>
          </ac:spMkLst>
        </pc:spChg>
        <pc:spChg chg="mod">
          <ac:chgData name="Hank Bohanon" userId="186dc7a1-2bf7-40b6-9e7e-ff892a86f711" providerId="ADAL" clId="{9D1F315C-E064-42A5-99BC-5CBBAAADAC9F}" dt="2022-11-02T17:53:34.115" v="71"/>
          <ac:spMkLst>
            <pc:docMk/>
            <pc:sldMk cId="2438363135" sldId="521"/>
            <ac:spMk id="3" creationId="{B193048A-5294-4D82-B914-7EA3E24BDD92}"/>
          </ac:spMkLst>
        </pc:spChg>
        <pc:spChg chg="mod">
          <ac:chgData name="Hank Bohanon" userId="186dc7a1-2bf7-40b6-9e7e-ff892a86f711" providerId="ADAL" clId="{9D1F315C-E064-42A5-99BC-5CBBAAADAC9F}" dt="2022-11-02T17:53:34.115" v="71"/>
          <ac:spMkLst>
            <pc:docMk/>
            <pc:sldMk cId="2438363135" sldId="521"/>
            <ac:spMk id="4" creationId="{C26C0E1F-A101-4544-8B41-A2FEC685C5FF}"/>
          </ac:spMkLst>
        </pc:spChg>
        <pc:spChg chg="mod">
          <ac:chgData name="Hank Bohanon" userId="186dc7a1-2bf7-40b6-9e7e-ff892a86f711" providerId="ADAL" clId="{9D1F315C-E064-42A5-99BC-5CBBAAADAC9F}" dt="2022-11-02T17:53:34.115" v="71"/>
          <ac:spMkLst>
            <pc:docMk/>
            <pc:sldMk cId="2438363135" sldId="521"/>
            <ac:spMk id="6" creationId="{9EA83385-235D-12B1-4FE6-3BB0A887F3E8}"/>
          </ac:spMkLst>
        </pc:spChg>
        <pc:graphicFrameChg chg="mod">
          <ac:chgData name="Hank Bohanon" userId="186dc7a1-2bf7-40b6-9e7e-ff892a86f711" providerId="ADAL" clId="{9D1F315C-E064-42A5-99BC-5CBBAAADAC9F}" dt="2022-11-02T17:53:34.115" v="71"/>
          <ac:graphicFrameMkLst>
            <pc:docMk/>
            <pc:sldMk cId="2438363135" sldId="521"/>
            <ac:graphicFrameMk id="5" creationId="{C89F4ADC-DC3A-89BD-EABD-D79374F3C45C}"/>
          </ac:graphicFrameMkLst>
        </pc:graphicFrameChg>
      </pc:sldChg>
      <pc:sldChg chg="modSp">
        <pc:chgData name="Hank Bohanon" userId="186dc7a1-2bf7-40b6-9e7e-ff892a86f711" providerId="ADAL" clId="{9D1F315C-E064-42A5-99BC-5CBBAAADAC9F}" dt="2022-11-02T17:53:34.115" v="71"/>
        <pc:sldMkLst>
          <pc:docMk/>
          <pc:sldMk cId="2506552795" sldId="522"/>
        </pc:sldMkLst>
        <pc:spChg chg="mod">
          <ac:chgData name="Hank Bohanon" userId="186dc7a1-2bf7-40b6-9e7e-ff892a86f711" providerId="ADAL" clId="{9D1F315C-E064-42A5-99BC-5CBBAAADAC9F}" dt="2022-11-02T17:53:34.115" v="71"/>
          <ac:spMkLst>
            <pc:docMk/>
            <pc:sldMk cId="2506552795" sldId="522"/>
            <ac:spMk id="2" creationId="{2972A1B6-0CD1-4FBE-B3CC-B74B30FEEDFE}"/>
          </ac:spMkLst>
        </pc:spChg>
        <pc:spChg chg="mod">
          <ac:chgData name="Hank Bohanon" userId="186dc7a1-2bf7-40b6-9e7e-ff892a86f711" providerId="ADAL" clId="{9D1F315C-E064-42A5-99BC-5CBBAAADAC9F}" dt="2022-11-02T17:53:34.115" v="71"/>
          <ac:spMkLst>
            <pc:docMk/>
            <pc:sldMk cId="2506552795" sldId="522"/>
            <ac:spMk id="3" creationId="{27E1B778-B3DE-4F86-B088-C25B43C04839}"/>
          </ac:spMkLst>
        </pc:spChg>
        <pc:spChg chg="mod">
          <ac:chgData name="Hank Bohanon" userId="186dc7a1-2bf7-40b6-9e7e-ff892a86f711" providerId="ADAL" clId="{9D1F315C-E064-42A5-99BC-5CBBAAADAC9F}" dt="2022-11-02T17:53:34.115" v="71"/>
          <ac:spMkLst>
            <pc:docMk/>
            <pc:sldMk cId="2506552795" sldId="522"/>
            <ac:spMk id="4" creationId="{BD798E98-A301-41FF-BE12-0B28E5738EF9}"/>
          </ac:spMkLst>
        </pc:spChg>
        <pc:graphicFrameChg chg="mod">
          <ac:chgData name="Hank Bohanon" userId="186dc7a1-2bf7-40b6-9e7e-ff892a86f711" providerId="ADAL" clId="{9D1F315C-E064-42A5-99BC-5CBBAAADAC9F}" dt="2022-11-02T17:53:34.115" v="71"/>
          <ac:graphicFrameMkLst>
            <pc:docMk/>
            <pc:sldMk cId="2506552795" sldId="522"/>
            <ac:graphicFrameMk id="5" creationId="{D841D84E-82A8-4B52-9E42-F1D5B8D7360F}"/>
          </ac:graphicFrameMkLst>
        </pc:graphicFrameChg>
      </pc:sldChg>
      <pc:sldChg chg="modSp mod modAnim modNotes">
        <pc:chgData name="Hank Bohanon" userId="186dc7a1-2bf7-40b6-9e7e-ff892a86f711" providerId="ADAL" clId="{9D1F315C-E064-42A5-99BC-5CBBAAADAC9F}" dt="2022-11-04T16:35:24.151" v="920" actId="20577"/>
        <pc:sldMkLst>
          <pc:docMk/>
          <pc:sldMk cId="4237821388" sldId="535"/>
        </pc:sldMkLst>
        <pc:spChg chg="mod">
          <ac:chgData name="Hank Bohanon" userId="186dc7a1-2bf7-40b6-9e7e-ff892a86f711" providerId="ADAL" clId="{9D1F315C-E064-42A5-99BC-5CBBAAADAC9F}" dt="2022-11-04T16:35:24.151" v="920" actId="20577"/>
          <ac:spMkLst>
            <pc:docMk/>
            <pc:sldMk cId="4237821388" sldId="535"/>
            <ac:spMk id="4" creationId="{1DFFD2E2-23AA-204E-ABEA-7C0B11732E17}"/>
          </ac:spMkLst>
        </pc:spChg>
        <pc:spChg chg="mod">
          <ac:chgData name="Hank Bohanon" userId="186dc7a1-2bf7-40b6-9e7e-ff892a86f711" providerId="ADAL" clId="{9D1F315C-E064-42A5-99BC-5CBBAAADAC9F}" dt="2022-11-02T17:53:34.115" v="71"/>
          <ac:spMkLst>
            <pc:docMk/>
            <pc:sldMk cId="4237821388" sldId="535"/>
            <ac:spMk id="6" creationId="{43F61560-2006-DA48-BAA7-C3F6E9DD7178}"/>
          </ac:spMkLst>
        </pc:spChg>
        <pc:spChg chg="mod">
          <ac:chgData name="Hank Bohanon" userId="186dc7a1-2bf7-40b6-9e7e-ff892a86f711" providerId="ADAL" clId="{9D1F315C-E064-42A5-99BC-5CBBAAADAC9F}" dt="2022-11-02T17:53:34.115" v="71"/>
          <ac:spMkLst>
            <pc:docMk/>
            <pc:sldMk cId="4237821388" sldId="535"/>
            <ac:spMk id="11" creationId="{BE1BB049-EC1D-4140-887C-851B33FC071D}"/>
          </ac:spMkLst>
        </pc:spChg>
        <pc:picChg chg="mod">
          <ac:chgData name="Hank Bohanon" userId="186dc7a1-2bf7-40b6-9e7e-ff892a86f711" providerId="ADAL" clId="{9D1F315C-E064-42A5-99BC-5CBBAAADAC9F}" dt="2022-11-02T17:53:34.115" v="71"/>
          <ac:picMkLst>
            <pc:docMk/>
            <pc:sldMk cId="4237821388" sldId="535"/>
            <ac:picMk id="10" creationId="{7C0DA781-B1BC-8646-8A53-3EA9A0743686}"/>
          </ac:picMkLst>
        </pc:picChg>
      </pc:sldChg>
      <pc:sldChg chg="modSp">
        <pc:chgData name="Hank Bohanon" userId="186dc7a1-2bf7-40b6-9e7e-ff892a86f711" providerId="ADAL" clId="{9D1F315C-E064-42A5-99BC-5CBBAAADAC9F}" dt="2022-11-02T17:53:34.115" v="71"/>
        <pc:sldMkLst>
          <pc:docMk/>
          <pc:sldMk cId="930128599" sldId="537"/>
        </pc:sldMkLst>
        <pc:spChg chg="mod">
          <ac:chgData name="Hank Bohanon" userId="186dc7a1-2bf7-40b6-9e7e-ff892a86f711" providerId="ADAL" clId="{9D1F315C-E064-42A5-99BC-5CBBAAADAC9F}" dt="2022-11-02T17:53:34.115" v="71"/>
          <ac:spMkLst>
            <pc:docMk/>
            <pc:sldMk cId="930128599" sldId="537"/>
            <ac:spMk id="2" creationId="{AE2409D2-38EF-EE42-8431-CBAC849DF917}"/>
          </ac:spMkLst>
        </pc:spChg>
        <pc:spChg chg="mod">
          <ac:chgData name="Hank Bohanon" userId="186dc7a1-2bf7-40b6-9e7e-ff892a86f711" providerId="ADAL" clId="{9D1F315C-E064-42A5-99BC-5CBBAAADAC9F}" dt="2022-11-02T17:53:34.115" v="71"/>
          <ac:spMkLst>
            <pc:docMk/>
            <pc:sldMk cId="930128599" sldId="537"/>
            <ac:spMk id="3" creationId="{C6BB5BE1-665E-E545-A45A-46C6DDC06B98}"/>
          </ac:spMkLst>
        </pc:spChg>
      </pc:sldChg>
      <pc:sldChg chg="modSp">
        <pc:chgData name="Hank Bohanon" userId="186dc7a1-2bf7-40b6-9e7e-ff892a86f711" providerId="ADAL" clId="{9D1F315C-E064-42A5-99BC-5CBBAAADAC9F}" dt="2022-11-02T17:53:34.115" v="71"/>
        <pc:sldMkLst>
          <pc:docMk/>
          <pc:sldMk cId="2320065502" sldId="540"/>
        </pc:sldMkLst>
        <pc:spChg chg="mod">
          <ac:chgData name="Hank Bohanon" userId="186dc7a1-2bf7-40b6-9e7e-ff892a86f711" providerId="ADAL" clId="{9D1F315C-E064-42A5-99BC-5CBBAAADAC9F}" dt="2022-11-02T17:53:34.115" v="71"/>
          <ac:spMkLst>
            <pc:docMk/>
            <pc:sldMk cId="2320065502" sldId="540"/>
            <ac:spMk id="29697" creationId="{6B7DBD17-7E75-E940-BC4B-981A94CBFAA7}"/>
          </ac:spMkLst>
        </pc:spChg>
        <pc:picChg chg="mod">
          <ac:chgData name="Hank Bohanon" userId="186dc7a1-2bf7-40b6-9e7e-ff892a86f711" providerId="ADAL" clId="{9D1F315C-E064-42A5-99BC-5CBBAAADAC9F}" dt="2022-11-02T17:53:34.115" v="71"/>
          <ac:picMkLst>
            <pc:docMk/>
            <pc:sldMk cId="2320065502" sldId="540"/>
            <ac:picMk id="29698" creationId="{1211ED35-73FC-F842-9742-AA86CCD874E5}"/>
          </ac:picMkLst>
        </pc:picChg>
      </pc:sldChg>
      <pc:sldChg chg="modSp">
        <pc:chgData name="Hank Bohanon" userId="186dc7a1-2bf7-40b6-9e7e-ff892a86f711" providerId="ADAL" clId="{9D1F315C-E064-42A5-99BC-5CBBAAADAC9F}" dt="2022-11-02T17:53:34.115" v="71"/>
        <pc:sldMkLst>
          <pc:docMk/>
          <pc:sldMk cId="459683874" sldId="577"/>
        </pc:sldMkLst>
        <pc:spChg chg="mod">
          <ac:chgData name="Hank Bohanon" userId="186dc7a1-2bf7-40b6-9e7e-ff892a86f711" providerId="ADAL" clId="{9D1F315C-E064-42A5-99BC-5CBBAAADAC9F}" dt="2022-11-02T17:53:34.115" v="71"/>
          <ac:spMkLst>
            <pc:docMk/>
            <pc:sldMk cId="459683874" sldId="577"/>
            <ac:spMk id="2" creationId="{2F69E706-3926-457A-B106-5EE3630A6B90}"/>
          </ac:spMkLst>
        </pc:spChg>
        <pc:spChg chg="mod">
          <ac:chgData name="Hank Bohanon" userId="186dc7a1-2bf7-40b6-9e7e-ff892a86f711" providerId="ADAL" clId="{9D1F315C-E064-42A5-99BC-5CBBAAADAC9F}" dt="2022-11-02T17:53:34.115" v="71"/>
          <ac:spMkLst>
            <pc:docMk/>
            <pc:sldMk cId="459683874" sldId="577"/>
            <ac:spMk id="3" creationId="{266E4BE0-EAD2-483A-9E7E-8716CAA66FDC}"/>
          </ac:spMkLst>
        </pc:spChg>
        <pc:picChg chg="mod">
          <ac:chgData name="Hank Bohanon" userId="186dc7a1-2bf7-40b6-9e7e-ff892a86f711" providerId="ADAL" clId="{9D1F315C-E064-42A5-99BC-5CBBAAADAC9F}" dt="2022-11-02T17:53:34.115" v="71"/>
          <ac:picMkLst>
            <pc:docMk/>
            <pc:sldMk cId="459683874" sldId="577"/>
            <ac:picMk id="5" creationId="{672BC573-7F71-4E75-A279-600780D3F2EC}"/>
          </ac:picMkLst>
        </pc:picChg>
      </pc:sldChg>
      <pc:sldChg chg="add del">
        <pc:chgData name="Hank Bohanon" userId="186dc7a1-2bf7-40b6-9e7e-ff892a86f711" providerId="ADAL" clId="{9D1F315C-E064-42A5-99BC-5CBBAAADAC9F}" dt="2022-11-03T16:22:59.286" v="253" actId="47"/>
        <pc:sldMkLst>
          <pc:docMk/>
          <pc:sldMk cId="2921300645" sldId="578"/>
        </pc:sldMkLst>
      </pc:sldChg>
      <pc:sldChg chg="modSp mod ord">
        <pc:chgData name="Hank Bohanon" userId="186dc7a1-2bf7-40b6-9e7e-ff892a86f711" providerId="ADAL" clId="{9D1F315C-E064-42A5-99BC-5CBBAAADAC9F}" dt="2022-11-03T16:52:45.035" v="526"/>
        <pc:sldMkLst>
          <pc:docMk/>
          <pc:sldMk cId="2167946766" sldId="582"/>
        </pc:sldMkLst>
        <pc:spChg chg="mod">
          <ac:chgData name="Hank Bohanon" userId="186dc7a1-2bf7-40b6-9e7e-ff892a86f711" providerId="ADAL" clId="{9D1F315C-E064-42A5-99BC-5CBBAAADAC9F}" dt="2022-11-02T17:53:34.115" v="71"/>
          <ac:spMkLst>
            <pc:docMk/>
            <pc:sldMk cId="2167946766" sldId="582"/>
            <ac:spMk id="3" creationId="{E833EC6E-4AF9-4EE9-BF25-16827AE47D3C}"/>
          </ac:spMkLst>
        </pc:spChg>
        <pc:spChg chg="mod">
          <ac:chgData name="Hank Bohanon" userId="186dc7a1-2bf7-40b6-9e7e-ff892a86f711" providerId="ADAL" clId="{9D1F315C-E064-42A5-99BC-5CBBAAADAC9F}" dt="2022-11-02T17:53:34.115" v="71"/>
          <ac:spMkLst>
            <pc:docMk/>
            <pc:sldMk cId="2167946766" sldId="582"/>
            <ac:spMk id="41985" creationId="{7EBDC423-C8DA-CD40-91E7-7714ED310D17}"/>
          </ac:spMkLst>
        </pc:spChg>
        <pc:spChg chg="mod">
          <ac:chgData name="Hank Bohanon" userId="186dc7a1-2bf7-40b6-9e7e-ff892a86f711" providerId="ADAL" clId="{9D1F315C-E064-42A5-99BC-5CBBAAADAC9F}" dt="2022-11-02T17:53:34.115" v="71"/>
          <ac:spMkLst>
            <pc:docMk/>
            <pc:sldMk cId="2167946766" sldId="582"/>
            <ac:spMk id="41987" creationId="{769FC9EA-8129-0943-805E-192B6A92F604}"/>
          </ac:spMkLst>
        </pc:spChg>
        <pc:graphicFrameChg chg="mod">
          <ac:chgData name="Hank Bohanon" userId="186dc7a1-2bf7-40b6-9e7e-ff892a86f711" providerId="ADAL" clId="{9D1F315C-E064-42A5-99BC-5CBBAAADAC9F}" dt="2022-11-02T17:53:34.115" v="71"/>
          <ac:graphicFrameMkLst>
            <pc:docMk/>
            <pc:sldMk cId="2167946766" sldId="582"/>
            <ac:graphicFrameMk id="4" creationId="{3CCD4C4F-EF3D-4149-8932-E358077A4A59}"/>
          </ac:graphicFrameMkLst>
        </pc:graphicFrameChg>
      </pc:sldChg>
      <pc:sldChg chg="modSp mod">
        <pc:chgData name="Hank Bohanon" userId="186dc7a1-2bf7-40b6-9e7e-ff892a86f711" providerId="ADAL" clId="{9D1F315C-E064-42A5-99BC-5CBBAAADAC9F}" dt="2022-11-03T16:16:08.577" v="247" actId="20577"/>
        <pc:sldMkLst>
          <pc:docMk/>
          <pc:sldMk cId="55224822" sldId="3581"/>
        </pc:sldMkLst>
        <pc:spChg chg="mod">
          <ac:chgData name="Hank Bohanon" userId="186dc7a1-2bf7-40b6-9e7e-ff892a86f711" providerId="ADAL" clId="{9D1F315C-E064-42A5-99BC-5CBBAAADAC9F}" dt="2022-11-02T17:53:34.115" v="71"/>
          <ac:spMkLst>
            <pc:docMk/>
            <pc:sldMk cId="55224822" sldId="3581"/>
            <ac:spMk id="2" creationId="{579CCF90-4648-C246-B2DE-B8B3F6B2C21A}"/>
          </ac:spMkLst>
        </pc:spChg>
        <pc:spChg chg="mod">
          <ac:chgData name="Hank Bohanon" userId="186dc7a1-2bf7-40b6-9e7e-ff892a86f711" providerId="ADAL" clId="{9D1F315C-E064-42A5-99BC-5CBBAAADAC9F}" dt="2022-11-03T16:16:08.577" v="247" actId="20577"/>
          <ac:spMkLst>
            <pc:docMk/>
            <pc:sldMk cId="55224822" sldId="3581"/>
            <ac:spMk id="3" creationId="{47B872FF-43BF-7749-AF73-91894E0620CE}"/>
          </ac:spMkLst>
        </pc:spChg>
        <pc:picChg chg="mod">
          <ac:chgData name="Hank Bohanon" userId="186dc7a1-2bf7-40b6-9e7e-ff892a86f711" providerId="ADAL" clId="{9D1F315C-E064-42A5-99BC-5CBBAAADAC9F}" dt="2022-11-02T17:53:34.115" v="71"/>
          <ac:picMkLst>
            <pc:docMk/>
            <pc:sldMk cId="55224822" sldId="3581"/>
            <ac:picMk id="5" creationId="{65DE17E7-B90B-A825-C5D1-782D95A7AC62}"/>
          </ac:picMkLst>
        </pc:picChg>
      </pc:sldChg>
      <pc:sldChg chg="modSp mod">
        <pc:chgData name="Hank Bohanon" userId="186dc7a1-2bf7-40b6-9e7e-ff892a86f711" providerId="ADAL" clId="{9D1F315C-E064-42A5-99BC-5CBBAAADAC9F}" dt="2022-11-02T17:53:34.115" v="71"/>
        <pc:sldMkLst>
          <pc:docMk/>
          <pc:sldMk cId="2761107402" sldId="3582"/>
        </pc:sldMkLst>
        <pc:spChg chg="mod">
          <ac:chgData name="Hank Bohanon" userId="186dc7a1-2bf7-40b6-9e7e-ff892a86f711" providerId="ADAL" clId="{9D1F315C-E064-42A5-99BC-5CBBAAADAC9F}" dt="2022-11-02T17:53:34.115" v="71"/>
          <ac:spMkLst>
            <pc:docMk/>
            <pc:sldMk cId="2761107402" sldId="3582"/>
            <ac:spMk id="2" creationId="{5A6B71CD-077B-B9B1-5C7C-990B97149952}"/>
          </ac:spMkLst>
        </pc:spChg>
        <pc:spChg chg="mod">
          <ac:chgData name="Hank Bohanon" userId="186dc7a1-2bf7-40b6-9e7e-ff892a86f711" providerId="ADAL" clId="{9D1F315C-E064-42A5-99BC-5CBBAAADAC9F}" dt="2022-11-02T17:53:34.115" v="71"/>
          <ac:spMkLst>
            <pc:docMk/>
            <pc:sldMk cId="2761107402" sldId="3582"/>
            <ac:spMk id="3" creationId="{77A6029B-1E9A-09C3-EF11-5A516429A1B6}"/>
          </ac:spMkLst>
        </pc:spChg>
        <pc:spChg chg="mod">
          <ac:chgData name="Hank Bohanon" userId="186dc7a1-2bf7-40b6-9e7e-ff892a86f711" providerId="ADAL" clId="{9D1F315C-E064-42A5-99BC-5CBBAAADAC9F}" dt="2022-11-02T17:53:34.115" v="71"/>
          <ac:spMkLst>
            <pc:docMk/>
            <pc:sldMk cId="2761107402" sldId="3582"/>
            <ac:spMk id="4" creationId="{ACBAC1B0-5783-E37A-2014-D905DE463DDF}"/>
          </ac:spMkLst>
        </pc:spChg>
        <pc:picChg chg="mod">
          <ac:chgData name="Hank Bohanon" userId="186dc7a1-2bf7-40b6-9e7e-ff892a86f711" providerId="ADAL" clId="{9D1F315C-E064-42A5-99BC-5CBBAAADAC9F}" dt="2022-11-02T17:53:34.115" v="71"/>
          <ac:picMkLst>
            <pc:docMk/>
            <pc:sldMk cId="2761107402" sldId="3582"/>
            <ac:picMk id="8" creationId="{3FFCD30E-7C16-8E24-FBB0-1EEFF88C40F6}"/>
          </ac:picMkLst>
        </pc:picChg>
      </pc:sldChg>
      <pc:sldChg chg="modSp mod modShow modNotes">
        <pc:chgData name="Hank Bohanon" userId="186dc7a1-2bf7-40b6-9e7e-ff892a86f711" providerId="ADAL" clId="{9D1F315C-E064-42A5-99BC-5CBBAAADAC9F}" dt="2022-11-03T16:18:39.034" v="251" actId="729"/>
        <pc:sldMkLst>
          <pc:docMk/>
          <pc:sldMk cId="3554987837" sldId="3583"/>
        </pc:sldMkLst>
        <pc:spChg chg="mod">
          <ac:chgData name="Hank Bohanon" userId="186dc7a1-2bf7-40b6-9e7e-ff892a86f711" providerId="ADAL" clId="{9D1F315C-E064-42A5-99BC-5CBBAAADAC9F}" dt="2022-11-02T17:53:34.115" v="71"/>
          <ac:spMkLst>
            <pc:docMk/>
            <pc:sldMk cId="3554987837" sldId="3583"/>
            <ac:spMk id="2" creationId="{EB94FC00-D6C4-8201-3118-25DFF3156AAB}"/>
          </ac:spMkLst>
        </pc:spChg>
        <pc:spChg chg="mod">
          <ac:chgData name="Hank Bohanon" userId="186dc7a1-2bf7-40b6-9e7e-ff892a86f711" providerId="ADAL" clId="{9D1F315C-E064-42A5-99BC-5CBBAAADAC9F}" dt="2022-11-02T17:53:34.115" v="71"/>
          <ac:spMkLst>
            <pc:docMk/>
            <pc:sldMk cId="3554987837" sldId="3583"/>
            <ac:spMk id="4" creationId="{08CD544B-3E1C-CE62-646E-BFCB1A1F2942}"/>
          </ac:spMkLst>
        </pc:spChg>
        <pc:picChg chg="mod">
          <ac:chgData name="Hank Bohanon" userId="186dc7a1-2bf7-40b6-9e7e-ff892a86f711" providerId="ADAL" clId="{9D1F315C-E064-42A5-99BC-5CBBAAADAC9F}" dt="2022-11-02T17:53:34.115" v="71"/>
          <ac:picMkLst>
            <pc:docMk/>
            <pc:sldMk cId="3554987837" sldId="3583"/>
            <ac:picMk id="5" creationId="{25AA2869-663E-8BC1-2798-73E2DB54FE56}"/>
          </ac:picMkLst>
        </pc:picChg>
      </pc:sldChg>
      <pc:sldChg chg="modSp mod modShow">
        <pc:chgData name="Hank Bohanon" userId="186dc7a1-2bf7-40b6-9e7e-ff892a86f711" providerId="ADAL" clId="{9D1F315C-E064-42A5-99BC-5CBBAAADAC9F}" dt="2022-11-03T16:18:42.841" v="252" actId="729"/>
        <pc:sldMkLst>
          <pc:docMk/>
          <pc:sldMk cId="2782599329" sldId="3584"/>
        </pc:sldMkLst>
        <pc:spChg chg="mod">
          <ac:chgData name="Hank Bohanon" userId="186dc7a1-2bf7-40b6-9e7e-ff892a86f711" providerId="ADAL" clId="{9D1F315C-E064-42A5-99BC-5CBBAAADAC9F}" dt="2022-11-02T17:53:34.115" v="71"/>
          <ac:spMkLst>
            <pc:docMk/>
            <pc:sldMk cId="2782599329" sldId="3584"/>
            <ac:spMk id="2" creationId="{BD172B1E-3818-55A0-40CC-8780A875C855}"/>
          </ac:spMkLst>
        </pc:spChg>
        <pc:spChg chg="mod">
          <ac:chgData name="Hank Bohanon" userId="186dc7a1-2bf7-40b6-9e7e-ff892a86f711" providerId="ADAL" clId="{9D1F315C-E064-42A5-99BC-5CBBAAADAC9F}" dt="2022-11-02T17:53:34.115" v="71"/>
          <ac:spMkLst>
            <pc:docMk/>
            <pc:sldMk cId="2782599329" sldId="3584"/>
            <ac:spMk id="3" creationId="{77454305-245C-3411-2991-A2471CC81921}"/>
          </ac:spMkLst>
        </pc:spChg>
        <pc:picChg chg="mod">
          <ac:chgData name="Hank Bohanon" userId="186dc7a1-2bf7-40b6-9e7e-ff892a86f711" providerId="ADAL" clId="{9D1F315C-E064-42A5-99BC-5CBBAAADAC9F}" dt="2022-11-02T17:53:34.115" v="71"/>
          <ac:picMkLst>
            <pc:docMk/>
            <pc:sldMk cId="2782599329" sldId="3584"/>
            <ac:picMk id="5" creationId="{B0983932-DFE0-7626-2691-24CB3CF55229}"/>
          </ac:picMkLst>
        </pc:picChg>
      </pc:sldChg>
      <pc:sldChg chg="modSp mod">
        <pc:chgData name="Hank Bohanon" userId="186dc7a1-2bf7-40b6-9e7e-ff892a86f711" providerId="ADAL" clId="{9D1F315C-E064-42A5-99BC-5CBBAAADAC9F}" dt="2022-11-02T17:53:34.115" v="71"/>
        <pc:sldMkLst>
          <pc:docMk/>
          <pc:sldMk cId="4027198805" sldId="3585"/>
        </pc:sldMkLst>
        <pc:spChg chg="mod">
          <ac:chgData name="Hank Bohanon" userId="186dc7a1-2bf7-40b6-9e7e-ff892a86f711" providerId="ADAL" clId="{9D1F315C-E064-42A5-99BC-5CBBAAADAC9F}" dt="2022-11-02T17:53:34.115" v="71"/>
          <ac:spMkLst>
            <pc:docMk/>
            <pc:sldMk cId="4027198805" sldId="3585"/>
            <ac:spMk id="6" creationId="{60ED0F6B-A96A-F042-78F7-AEF7FB1DB9EC}"/>
          </ac:spMkLst>
        </pc:spChg>
        <pc:spChg chg="mod">
          <ac:chgData name="Hank Bohanon" userId="186dc7a1-2bf7-40b6-9e7e-ff892a86f711" providerId="ADAL" clId="{9D1F315C-E064-42A5-99BC-5CBBAAADAC9F}" dt="2022-11-02T17:53:34.115" v="71"/>
          <ac:spMkLst>
            <pc:docMk/>
            <pc:sldMk cId="4027198805" sldId="3585"/>
            <ac:spMk id="7" creationId="{E5B052E5-37DD-8B68-DB35-DE8D4475899F}"/>
          </ac:spMkLst>
        </pc:spChg>
        <pc:spChg chg="mod">
          <ac:chgData name="Hank Bohanon" userId="186dc7a1-2bf7-40b6-9e7e-ff892a86f711" providerId="ADAL" clId="{9D1F315C-E064-42A5-99BC-5CBBAAADAC9F}" dt="2022-11-02T17:53:34.115" v="71"/>
          <ac:spMkLst>
            <pc:docMk/>
            <pc:sldMk cId="4027198805" sldId="3585"/>
            <ac:spMk id="8" creationId="{B7D5326E-CCC9-43D9-B01A-9B3E18082EEC}"/>
          </ac:spMkLst>
        </pc:spChg>
        <pc:picChg chg="mod">
          <ac:chgData name="Hank Bohanon" userId="186dc7a1-2bf7-40b6-9e7e-ff892a86f711" providerId="ADAL" clId="{9D1F315C-E064-42A5-99BC-5CBBAAADAC9F}" dt="2022-11-02T17:53:34.115" v="71"/>
          <ac:picMkLst>
            <pc:docMk/>
            <pc:sldMk cId="4027198805" sldId="3585"/>
            <ac:picMk id="5" creationId="{5F923580-2E34-2E31-45B9-24F7CAC03A63}"/>
          </ac:picMkLst>
        </pc:picChg>
      </pc:sldChg>
      <pc:sldChg chg="modSp modNotes">
        <pc:chgData name="Hank Bohanon" userId="186dc7a1-2bf7-40b6-9e7e-ff892a86f711" providerId="ADAL" clId="{9D1F315C-E064-42A5-99BC-5CBBAAADAC9F}" dt="2022-11-02T17:53:34.115" v="71"/>
        <pc:sldMkLst>
          <pc:docMk/>
          <pc:sldMk cId="2684812666" sldId="3586"/>
        </pc:sldMkLst>
        <pc:spChg chg="mod">
          <ac:chgData name="Hank Bohanon" userId="186dc7a1-2bf7-40b6-9e7e-ff892a86f711" providerId="ADAL" clId="{9D1F315C-E064-42A5-99BC-5CBBAAADAC9F}" dt="2022-11-02T17:53:20.102" v="58"/>
          <ac:spMkLst>
            <pc:docMk/>
            <pc:sldMk cId="2684812666" sldId="3586"/>
            <ac:spMk id="66561" creationId="{00000000-0000-0000-0000-000000000000}"/>
          </ac:spMkLst>
        </pc:spChg>
        <pc:spChg chg="mod">
          <ac:chgData name="Hank Bohanon" userId="186dc7a1-2bf7-40b6-9e7e-ff892a86f711" providerId="ADAL" clId="{9D1F315C-E064-42A5-99BC-5CBBAAADAC9F}" dt="2022-11-02T17:53:34.115" v="71"/>
          <ac:spMkLst>
            <pc:docMk/>
            <pc:sldMk cId="2684812666" sldId="3586"/>
            <ac:spMk id="66562" creationId="{00000000-0000-0000-0000-000000000000}"/>
          </ac:spMkLst>
        </pc:spChg>
        <pc:spChg chg="mod">
          <ac:chgData name="Hank Bohanon" userId="186dc7a1-2bf7-40b6-9e7e-ff892a86f711" providerId="ADAL" clId="{9D1F315C-E064-42A5-99BC-5CBBAAADAC9F}" dt="2022-11-02T17:53:34.115" v="71"/>
          <ac:spMkLst>
            <pc:docMk/>
            <pc:sldMk cId="2684812666" sldId="3586"/>
            <ac:spMk id="66564" creationId="{00000000-0000-0000-0000-000000000000}"/>
          </ac:spMkLst>
        </pc:spChg>
        <pc:picChg chg="mod">
          <ac:chgData name="Hank Bohanon" userId="186dc7a1-2bf7-40b6-9e7e-ff892a86f711" providerId="ADAL" clId="{9D1F315C-E064-42A5-99BC-5CBBAAADAC9F}" dt="2022-11-02T17:53:34.115" v="71"/>
          <ac:picMkLst>
            <pc:docMk/>
            <pc:sldMk cId="2684812666" sldId="3586"/>
            <ac:picMk id="66563" creationId="{00000000-0000-0000-0000-000000000000}"/>
          </ac:picMkLst>
        </pc:picChg>
        <pc:picChg chg="mod">
          <ac:chgData name="Hank Bohanon" userId="186dc7a1-2bf7-40b6-9e7e-ff892a86f711" providerId="ADAL" clId="{9D1F315C-E064-42A5-99BC-5CBBAAADAC9F}" dt="2022-11-02T17:53:34.115" v="71"/>
          <ac:picMkLst>
            <pc:docMk/>
            <pc:sldMk cId="2684812666" sldId="3586"/>
            <ac:picMk id="66565" creationId="{00000000-0000-0000-0000-000000000000}"/>
          </ac:picMkLst>
        </pc:picChg>
        <pc:picChg chg="mod">
          <ac:chgData name="Hank Bohanon" userId="186dc7a1-2bf7-40b6-9e7e-ff892a86f711" providerId="ADAL" clId="{9D1F315C-E064-42A5-99BC-5CBBAAADAC9F}" dt="2022-11-02T17:53:34.115" v="71"/>
          <ac:picMkLst>
            <pc:docMk/>
            <pc:sldMk cId="2684812666" sldId="3586"/>
            <ac:picMk id="66566" creationId="{00000000-0000-0000-0000-000000000000}"/>
          </ac:picMkLst>
        </pc:picChg>
      </pc:sldChg>
      <pc:sldChg chg="modSp modNotes">
        <pc:chgData name="Hank Bohanon" userId="186dc7a1-2bf7-40b6-9e7e-ff892a86f711" providerId="ADAL" clId="{9D1F315C-E064-42A5-99BC-5CBBAAADAC9F}" dt="2022-11-02T17:53:34.115" v="71"/>
        <pc:sldMkLst>
          <pc:docMk/>
          <pc:sldMk cId="1953577825" sldId="3587"/>
        </pc:sldMkLst>
        <pc:spChg chg="mod">
          <ac:chgData name="Hank Bohanon" userId="186dc7a1-2bf7-40b6-9e7e-ff892a86f711" providerId="ADAL" clId="{9D1F315C-E064-42A5-99BC-5CBBAAADAC9F}" dt="2022-11-02T17:53:34.115" v="71"/>
          <ac:spMkLst>
            <pc:docMk/>
            <pc:sldMk cId="1953577825" sldId="3587"/>
            <ac:spMk id="2" creationId="{E8CDA3D7-6882-374D-B1B6-BD3E84843FF7}"/>
          </ac:spMkLst>
        </pc:spChg>
        <pc:spChg chg="mod">
          <ac:chgData name="Hank Bohanon" userId="186dc7a1-2bf7-40b6-9e7e-ff892a86f711" providerId="ADAL" clId="{9D1F315C-E064-42A5-99BC-5CBBAAADAC9F}" dt="2022-11-02T17:53:34.115" v="71"/>
          <ac:spMkLst>
            <pc:docMk/>
            <pc:sldMk cId="1953577825" sldId="3587"/>
            <ac:spMk id="6" creationId="{1103EA1D-A7F0-8749-A198-B1A3FD7AC1F5}"/>
          </ac:spMkLst>
        </pc:spChg>
        <pc:spChg chg="mod">
          <ac:chgData name="Hank Bohanon" userId="186dc7a1-2bf7-40b6-9e7e-ff892a86f711" providerId="ADAL" clId="{9D1F315C-E064-42A5-99BC-5CBBAAADAC9F}" dt="2022-11-02T17:53:34.115" v="71"/>
          <ac:spMkLst>
            <pc:docMk/>
            <pc:sldMk cId="1953577825" sldId="3587"/>
            <ac:spMk id="8" creationId="{6916A97E-BE19-2848-BB96-54B0003EEDD7}"/>
          </ac:spMkLst>
        </pc:spChg>
        <pc:spChg chg="mod">
          <ac:chgData name="Hank Bohanon" userId="186dc7a1-2bf7-40b6-9e7e-ff892a86f711" providerId="ADAL" clId="{9D1F315C-E064-42A5-99BC-5CBBAAADAC9F}" dt="2022-11-02T17:53:34.115" v="71"/>
          <ac:spMkLst>
            <pc:docMk/>
            <pc:sldMk cId="1953577825" sldId="3587"/>
            <ac:spMk id="10" creationId="{19788578-1B79-AC4B-AF60-6C7B68AA78E1}"/>
          </ac:spMkLst>
        </pc:spChg>
        <pc:spChg chg="mod">
          <ac:chgData name="Hank Bohanon" userId="186dc7a1-2bf7-40b6-9e7e-ff892a86f711" providerId="ADAL" clId="{9D1F315C-E064-42A5-99BC-5CBBAAADAC9F}" dt="2022-11-02T17:53:34.115" v="71"/>
          <ac:spMkLst>
            <pc:docMk/>
            <pc:sldMk cId="1953577825" sldId="3587"/>
            <ac:spMk id="13" creationId="{DD46DC35-BE04-3744-81AC-7CB8DF89B506}"/>
          </ac:spMkLst>
        </pc:spChg>
        <pc:spChg chg="mod">
          <ac:chgData name="Hank Bohanon" userId="186dc7a1-2bf7-40b6-9e7e-ff892a86f711" providerId="ADAL" clId="{9D1F315C-E064-42A5-99BC-5CBBAAADAC9F}" dt="2022-11-02T17:53:34.115" v="71"/>
          <ac:spMkLst>
            <pc:docMk/>
            <pc:sldMk cId="1953577825" sldId="3587"/>
            <ac:spMk id="14" creationId="{76FA32E6-A1D2-4342-A6D1-A3915EB32468}"/>
          </ac:spMkLst>
        </pc:spChg>
        <pc:spChg chg="mod">
          <ac:chgData name="Hank Bohanon" userId="186dc7a1-2bf7-40b6-9e7e-ff892a86f711" providerId="ADAL" clId="{9D1F315C-E064-42A5-99BC-5CBBAAADAC9F}" dt="2022-11-02T17:53:34.115" v="71"/>
          <ac:spMkLst>
            <pc:docMk/>
            <pc:sldMk cId="1953577825" sldId="3587"/>
            <ac:spMk id="16" creationId="{58330DFA-D80D-B144-BC40-7F347A09781C}"/>
          </ac:spMkLst>
        </pc:spChg>
        <pc:spChg chg="mod">
          <ac:chgData name="Hank Bohanon" userId="186dc7a1-2bf7-40b6-9e7e-ff892a86f711" providerId="ADAL" clId="{9D1F315C-E064-42A5-99BC-5CBBAAADAC9F}" dt="2022-11-02T17:53:34.115" v="71"/>
          <ac:spMkLst>
            <pc:docMk/>
            <pc:sldMk cId="1953577825" sldId="3587"/>
            <ac:spMk id="17" creationId="{BB8326B0-142C-1C4E-B858-206EA316888C}"/>
          </ac:spMkLst>
        </pc:spChg>
        <pc:spChg chg="mod">
          <ac:chgData name="Hank Bohanon" userId="186dc7a1-2bf7-40b6-9e7e-ff892a86f711" providerId="ADAL" clId="{9D1F315C-E064-42A5-99BC-5CBBAAADAC9F}" dt="2022-11-02T17:53:34.115" v="71"/>
          <ac:spMkLst>
            <pc:docMk/>
            <pc:sldMk cId="1953577825" sldId="3587"/>
            <ac:spMk id="20" creationId="{C50A6B29-EEA2-7D45-97E0-B106F056C644}"/>
          </ac:spMkLst>
        </pc:spChg>
        <pc:spChg chg="mod">
          <ac:chgData name="Hank Bohanon" userId="186dc7a1-2bf7-40b6-9e7e-ff892a86f711" providerId="ADAL" clId="{9D1F315C-E064-42A5-99BC-5CBBAAADAC9F}" dt="2022-11-02T17:53:34.115" v="71"/>
          <ac:spMkLst>
            <pc:docMk/>
            <pc:sldMk cId="1953577825" sldId="3587"/>
            <ac:spMk id="21" creationId="{E9F066A5-06BC-BB46-8F59-1BC302FC303E}"/>
          </ac:spMkLst>
        </pc:spChg>
        <pc:spChg chg="mod">
          <ac:chgData name="Hank Bohanon" userId="186dc7a1-2bf7-40b6-9e7e-ff892a86f711" providerId="ADAL" clId="{9D1F315C-E064-42A5-99BC-5CBBAAADAC9F}" dt="2022-11-02T17:53:34.115" v="71"/>
          <ac:spMkLst>
            <pc:docMk/>
            <pc:sldMk cId="1953577825" sldId="3587"/>
            <ac:spMk id="22" creationId="{F0B8F4BA-009D-5440-92BF-979EC1527E47}"/>
          </ac:spMkLst>
        </pc:spChg>
        <pc:grpChg chg="mod">
          <ac:chgData name="Hank Bohanon" userId="186dc7a1-2bf7-40b6-9e7e-ff892a86f711" providerId="ADAL" clId="{9D1F315C-E064-42A5-99BC-5CBBAAADAC9F}" dt="2022-11-02T17:53:34.115" v="71"/>
          <ac:grpSpMkLst>
            <pc:docMk/>
            <pc:sldMk cId="1953577825" sldId="3587"/>
            <ac:grpSpMk id="11" creationId="{5832F23E-FF6E-A24A-A732-08A86D9AE8E5}"/>
          </ac:grpSpMkLst>
        </pc:grpChg>
        <pc:grpChg chg="mod">
          <ac:chgData name="Hank Bohanon" userId="186dc7a1-2bf7-40b6-9e7e-ff892a86f711" providerId="ADAL" clId="{9D1F315C-E064-42A5-99BC-5CBBAAADAC9F}" dt="2022-11-02T17:53:34.115" v="71"/>
          <ac:grpSpMkLst>
            <pc:docMk/>
            <pc:sldMk cId="1953577825" sldId="3587"/>
            <ac:grpSpMk id="12" creationId="{69D5D606-E219-5141-A9EA-C688B75931ED}"/>
          </ac:grpSpMkLst>
        </pc:grpChg>
        <pc:grpChg chg="mod">
          <ac:chgData name="Hank Bohanon" userId="186dc7a1-2bf7-40b6-9e7e-ff892a86f711" providerId="ADAL" clId="{9D1F315C-E064-42A5-99BC-5CBBAAADAC9F}" dt="2022-11-02T17:53:34.115" v="71"/>
          <ac:grpSpMkLst>
            <pc:docMk/>
            <pc:sldMk cId="1953577825" sldId="3587"/>
            <ac:grpSpMk id="15" creationId="{BB509FE2-4DA8-0947-8758-8457F6BDEBDF}"/>
          </ac:grpSpMkLst>
        </pc:grpChg>
        <pc:grpChg chg="mod">
          <ac:chgData name="Hank Bohanon" userId="186dc7a1-2bf7-40b6-9e7e-ff892a86f711" providerId="ADAL" clId="{9D1F315C-E064-42A5-99BC-5CBBAAADAC9F}" dt="2022-11-02T17:53:34.115" v="71"/>
          <ac:grpSpMkLst>
            <pc:docMk/>
            <pc:sldMk cId="1953577825" sldId="3587"/>
            <ac:grpSpMk id="19" creationId="{C1D46A22-07A1-124D-8F0E-0D803BA03827}"/>
          </ac:grpSpMkLst>
        </pc:grpChg>
        <pc:picChg chg="mod">
          <ac:chgData name="Hank Bohanon" userId="186dc7a1-2bf7-40b6-9e7e-ff892a86f711" providerId="ADAL" clId="{9D1F315C-E064-42A5-99BC-5CBBAAADAC9F}" dt="2022-11-02T17:53:34.115" v="71"/>
          <ac:picMkLst>
            <pc:docMk/>
            <pc:sldMk cId="1953577825" sldId="3587"/>
            <ac:picMk id="5" creationId="{7CB4999F-12E1-2C41-B9A4-A6673AEE21A6}"/>
          </ac:picMkLst>
        </pc:picChg>
      </pc:sldChg>
      <pc:sldChg chg="modSp mod">
        <pc:chgData name="Hank Bohanon" userId="186dc7a1-2bf7-40b6-9e7e-ff892a86f711" providerId="ADAL" clId="{9D1F315C-E064-42A5-99BC-5CBBAAADAC9F}" dt="2022-11-04T16:31:59.322" v="903" actId="20577"/>
        <pc:sldMkLst>
          <pc:docMk/>
          <pc:sldMk cId="3085578518" sldId="3588"/>
        </pc:sldMkLst>
        <pc:spChg chg="mod">
          <ac:chgData name="Hank Bohanon" userId="186dc7a1-2bf7-40b6-9e7e-ff892a86f711" providerId="ADAL" clId="{9D1F315C-E064-42A5-99BC-5CBBAAADAC9F}" dt="2022-11-02T17:53:34.115" v="71"/>
          <ac:spMkLst>
            <pc:docMk/>
            <pc:sldMk cId="3085578518" sldId="3588"/>
            <ac:spMk id="2" creationId="{717C7E88-E8AB-637D-A26A-FBF5908BDA0A}"/>
          </ac:spMkLst>
        </pc:spChg>
        <pc:spChg chg="mod">
          <ac:chgData name="Hank Bohanon" userId="186dc7a1-2bf7-40b6-9e7e-ff892a86f711" providerId="ADAL" clId="{9D1F315C-E064-42A5-99BC-5CBBAAADAC9F}" dt="2022-11-04T16:31:59.322" v="903" actId="20577"/>
          <ac:spMkLst>
            <pc:docMk/>
            <pc:sldMk cId="3085578518" sldId="3588"/>
            <ac:spMk id="3" creationId="{40547E27-CB7B-2406-DE00-EE74B29153EB}"/>
          </ac:spMkLst>
        </pc:spChg>
        <pc:spChg chg="mod">
          <ac:chgData name="Hank Bohanon" userId="186dc7a1-2bf7-40b6-9e7e-ff892a86f711" providerId="ADAL" clId="{9D1F315C-E064-42A5-99BC-5CBBAAADAC9F}" dt="2022-11-02T17:53:34.115" v="71"/>
          <ac:spMkLst>
            <pc:docMk/>
            <pc:sldMk cId="3085578518" sldId="3588"/>
            <ac:spMk id="6" creationId="{73C56755-D55F-4209-FFFF-AD6A7C7383B3}"/>
          </ac:spMkLst>
        </pc:spChg>
        <pc:picChg chg="mod">
          <ac:chgData name="Hank Bohanon" userId="186dc7a1-2bf7-40b6-9e7e-ff892a86f711" providerId="ADAL" clId="{9D1F315C-E064-42A5-99BC-5CBBAAADAC9F}" dt="2022-11-02T17:53:34.115" v="71"/>
          <ac:picMkLst>
            <pc:docMk/>
            <pc:sldMk cId="3085578518" sldId="3588"/>
            <ac:picMk id="5" creationId="{4339D997-30B4-F48D-D6FD-70887E629AE6}"/>
          </ac:picMkLst>
        </pc:picChg>
      </pc:sldChg>
      <pc:sldChg chg="modSp modNotes">
        <pc:chgData name="Hank Bohanon" userId="186dc7a1-2bf7-40b6-9e7e-ff892a86f711" providerId="ADAL" clId="{9D1F315C-E064-42A5-99BC-5CBBAAADAC9F}" dt="2022-11-02T17:53:34.115" v="71"/>
        <pc:sldMkLst>
          <pc:docMk/>
          <pc:sldMk cId="3936429474" sldId="3589"/>
        </pc:sldMkLst>
        <pc:spChg chg="mod">
          <ac:chgData name="Hank Bohanon" userId="186dc7a1-2bf7-40b6-9e7e-ff892a86f711" providerId="ADAL" clId="{9D1F315C-E064-42A5-99BC-5CBBAAADAC9F}" dt="2022-11-02T17:53:34.115" v="71"/>
          <ac:spMkLst>
            <pc:docMk/>
            <pc:sldMk cId="3936429474" sldId="3589"/>
            <ac:spMk id="1028"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29"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30"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31"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32"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33"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41"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42"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43"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44"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45"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46"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47"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48"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49"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50"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51"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52"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53"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54" creationId="{00000000-0000-0000-0000-000000000000}"/>
          </ac:spMkLst>
        </pc:spChg>
        <pc:spChg chg="mod">
          <ac:chgData name="Hank Bohanon" userId="186dc7a1-2bf7-40b6-9e7e-ff892a86f711" providerId="ADAL" clId="{9D1F315C-E064-42A5-99BC-5CBBAAADAC9F}" dt="2022-11-02T17:53:34.115" v="71"/>
          <ac:spMkLst>
            <pc:docMk/>
            <pc:sldMk cId="3936429474" sldId="3589"/>
            <ac:spMk id="1055" creationId="{00000000-0000-0000-0000-000000000000}"/>
          </ac:spMkLst>
        </pc:spChg>
        <pc:spChg chg="mod">
          <ac:chgData name="Hank Bohanon" userId="186dc7a1-2bf7-40b6-9e7e-ff892a86f711" providerId="ADAL" clId="{9D1F315C-E064-42A5-99BC-5CBBAAADAC9F}" dt="2022-11-02T17:53:34.115" v="71"/>
          <ac:spMkLst>
            <pc:docMk/>
            <pc:sldMk cId="3936429474" sldId="3589"/>
            <ac:spMk id="2064" creationId="{00000000-0000-0000-0000-000000000000}"/>
          </ac:spMkLst>
        </pc:spChg>
        <pc:grpChg chg="mod">
          <ac:chgData name="Hank Bohanon" userId="186dc7a1-2bf7-40b6-9e7e-ff892a86f711" providerId="ADAL" clId="{9D1F315C-E064-42A5-99BC-5CBBAAADAC9F}" dt="2022-11-02T17:53:34.115" v="71"/>
          <ac:grpSpMkLst>
            <pc:docMk/>
            <pc:sldMk cId="3936429474" sldId="3589"/>
            <ac:grpSpMk id="2" creationId="{00000000-0000-0000-0000-000000000000}"/>
          </ac:grpSpMkLst>
        </pc:grpChg>
        <pc:grpChg chg="mod">
          <ac:chgData name="Hank Bohanon" userId="186dc7a1-2bf7-40b6-9e7e-ff892a86f711" providerId="ADAL" clId="{9D1F315C-E064-42A5-99BC-5CBBAAADAC9F}" dt="2022-11-02T17:53:34.115" v="71"/>
          <ac:grpSpMkLst>
            <pc:docMk/>
            <pc:sldMk cId="3936429474" sldId="3589"/>
            <ac:grpSpMk id="3" creationId="{00000000-0000-0000-0000-000000000000}"/>
          </ac:grpSpMkLst>
        </pc:grpChg>
        <pc:grpChg chg="mod">
          <ac:chgData name="Hank Bohanon" userId="186dc7a1-2bf7-40b6-9e7e-ff892a86f711" providerId="ADAL" clId="{9D1F315C-E064-42A5-99BC-5CBBAAADAC9F}" dt="2022-11-02T17:53:34.115" v="71"/>
          <ac:grpSpMkLst>
            <pc:docMk/>
            <pc:sldMk cId="3936429474" sldId="3589"/>
            <ac:grpSpMk id="4" creationId="{00000000-0000-0000-0000-000000000000}"/>
          </ac:grpSpMkLst>
        </pc:grpChg>
        <pc:grpChg chg="mod">
          <ac:chgData name="Hank Bohanon" userId="186dc7a1-2bf7-40b6-9e7e-ff892a86f711" providerId="ADAL" clId="{9D1F315C-E064-42A5-99BC-5CBBAAADAC9F}" dt="2022-11-02T17:53:34.115" v="71"/>
          <ac:grpSpMkLst>
            <pc:docMk/>
            <pc:sldMk cId="3936429474" sldId="3589"/>
            <ac:grpSpMk id="5" creationId="{00000000-0000-0000-0000-000000000000}"/>
          </ac:grpSpMkLst>
        </pc:grpChg>
        <pc:grpChg chg="mod">
          <ac:chgData name="Hank Bohanon" userId="186dc7a1-2bf7-40b6-9e7e-ff892a86f711" providerId="ADAL" clId="{9D1F315C-E064-42A5-99BC-5CBBAAADAC9F}" dt="2022-11-02T17:53:34.115" v="71"/>
          <ac:grpSpMkLst>
            <pc:docMk/>
            <pc:sldMk cId="3936429474" sldId="3589"/>
            <ac:grpSpMk id="6" creationId="{00000000-0000-0000-0000-000000000000}"/>
          </ac:grpSpMkLst>
        </pc:grpChg>
        <pc:grpChg chg="mod">
          <ac:chgData name="Hank Bohanon" userId="186dc7a1-2bf7-40b6-9e7e-ff892a86f711" providerId="ADAL" clId="{9D1F315C-E064-42A5-99BC-5CBBAAADAC9F}" dt="2022-11-02T17:53:34.115" v="71"/>
          <ac:grpSpMkLst>
            <pc:docMk/>
            <pc:sldMk cId="3936429474" sldId="3589"/>
            <ac:grpSpMk id="7" creationId="{00000000-0000-0000-0000-000000000000}"/>
          </ac:grpSpMkLst>
        </pc:grpChg>
        <pc:graphicFrameChg chg="mod">
          <ac:chgData name="Hank Bohanon" userId="186dc7a1-2bf7-40b6-9e7e-ff892a86f711" providerId="ADAL" clId="{9D1F315C-E064-42A5-99BC-5CBBAAADAC9F}" dt="2022-11-02T17:53:34.115" v="71"/>
          <ac:graphicFrameMkLst>
            <pc:docMk/>
            <pc:sldMk cId="3936429474" sldId="3589"/>
            <ac:graphicFrameMk id="1026" creationId="{00000000-0000-0000-0000-000000000000}"/>
          </ac:graphicFrameMkLst>
        </pc:graphicFrameChg>
        <pc:graphicFrameChg chg="mod">
          <ac:chgData name="Hank Bohanon" userId="186dc7a1-2bf7-40b6-9e7e-ff892a86f711" providerId="ADAL" clId="{9D1F315C-E064-42A5-99BC-5CBBAAADAC9F}" dt="2022-11-02T17:53:34.115" v="71"/>
          <ac:graphicFrameMkLst>
            <pc:docMk/>
            <pc:sldMk cId="3936429474" sldId="3589"/>
            <ac:graphicFrameMk id="1027" creationId="{00000000-0000-0000-0000-000000000000}"/>
          </ac:graphicFrameMkLst>
        </pc:graphicFrameChg>
      </pc:sldChg>
      <pc:sldChg chg="addSp delSp modSp mod">
        <pc:chgData name="Hank Bohanon" userId="186dc7a1-2bf7-40b6-9e7e-ff892a86f711" providerId="ADAL" clId="{9D1F315C-E064-42A5-99BC-5CBBAAADAC9F}" dt="2022-11-10T16:08:27.242" v="1049" actId="20577"/>
        <pc:sldMkLst>
          <pc:docMk/>
          <pc:sldMk cId="1088047712" sldId="3590"/>
        </pc:sldMkLst>
        <pc:spChg chg="mod">
          <ac:chgData name="Hank Bohanon" userId="186dc7a1-2bf7-40b6-9e7e-ff892a86f711" providerId="ADAL" clId="{9D1F315C-E064-42A5-99BC-5CBBAAADAC9F}" dt="2022-11-02T17:53:34.115" v="71"/>
          <ac:spMkLst>
            <pc:docMk/>
            <pc:sldMk cId="1088047712" sldId="3590"/>
            <ac:spMk id="2" creationId="{F417058C-9C00-E3B2-4C2F-841FCEEE3064}"/>
          </ac:spMkLst>
        </pc:spChg>
        <pc:spChg chg="mod">
          <ac:chgData name="Hank Bohanon" userId="186dc7a1-2bf7-40b6-9e7e-ff892a86f711" providerId="ADAL" clId="{9D1F315C-E064-42A5-99BC-5CBBAAADAC9F}" dt="2022-11-10T16:08:27.242" v="1049" actId="20577"/>
          <ac:spMkLst>
            <pc:docMk/>
            <pc:sldMk cId="1088047712" sldId="3590"/>
            <ac:spMk id="3" creationId="{85C0300D-1696-A6B4-DEB1-E888D979DC5E}"/>
          </ac:spMkLst>
        </pc:spChg>
        <pc:spChg chg="del mod">
          <ac:chgData name="Hank Bohanon" userId="186dc7a1-2bf7-40b6-9e7e-ff892a86f711" providerId="ADAL" clId="{9D1F315C-E064-42A5-99BC-5CBBAAADAC9F}" dt="2022-11-04T15:32:59.870" v="527" actId="478"/>
          <ac:spMkLst>
            <pc:docMk/>
            <pc:sldMk cId="1088047712" sldId="3590"/>
            <ac:spMk id="9" creationId="{4322CAC4-138E-7C11-E43A-CD8534F7741A}"/>
          </ac:spMkLst>
        </pc:spChg>
        <pc:spChg chg="add mod">
          <ac:chgData name="Hank Bohanon" userId="186dc7a1-2bf7-40b6-9e7e-ff892a86f711" providerId="ADAL" clId="{9D1F315C-E064-42A5-99BC-5CBBAAADAC9F}" dt="2022-11-04T15:37:12.018" v="576" actId="1076"/>
          <ac:spMkLst>
            <pc:docMk/>
            <pc:sldMk cId="1088047712" sldId="3590"/>
            <ac:spMk id="10" creationId="{900EA087-995F-BFFD-1093-C9AD6116E045}"/>
          </ac:spMkLst>
        </pc:spChg>
        <pc:picChg chg="add mod">
          <ac:chgData name="Hank Bohanon" userId="186dc7a1-2bf7-40b6-9e7e-ff892a86f711" providerId="ADAL" clId="{9D1F315C-E064-42A5-99BC-5CBBAAADAC9F}" dt="2022-11-04T15:35:11.804" v="543" actId="1076"/>
          <ac:picMkLst>
            <pc:docMk/>
            <pc:sldMk cId="1088047712" sldId="3590"/>
            <ac:picMk id="5" creationId="{297B1DF9-4C79-9531-E19A-6975BF572C8F}"/>
          </ac:picMkLst>
        </pc:picChg>
        <pc:picChg chg="add mod">
          <ac:chgData name="Hank Bohanon" userId="186dc7a1-2bf7-40b6-9e7e-ff892a86f711" providerId="ADAL" clId="{9D1F315C-E064-42A5-99BC-5CBBAAADAC9F}" dt="2022-11-04T15:35:26.505" v="545" actId="14100"/>
          <ac:picMkLst>
            <pc:docMk/>
            <pc:sldMk cId="1088047712" sldId="3590"/>
            <ac:picMk id="7" creationId="{0A3688DD-830A-D6DD-49D0-37ADEC36C312}"/>
          </ac:picMkLst>
        </pc:picChg>
        <pc:picChg chg="del mod">
          <ac:chgData name="Hank Bohanon" userId="186dc7a1-2bf7-40b6-9e7e-ff892a86f711" providerId="ADAL" clId="{9D1F315C-E064-42A5-99BC-5CBBAAADAC9F}" dt="2022-11-04T15:32:59.870" v="527" actId="478"/>
          <ac:picMkLst>
            <pc:docMk/>
            <pc:sldMk cId="1088047712" sldId="3590"/>
            <ac:picMk id="8" creationId="{C0BB723A-B346-0F9E-A9D4-11EC86DE2FFC}"/>
          </ac:picMkLst>
        </pc:picChg>
      </pc:sldChg>
      <pc:sldChg chg="modSp mod">
        <pc:chgData name="Hank Bohanon" userId="186dc7a1-2bf7-40b6-9e7e-ff892a86f711" providerId="ADAL" clId="{9D1F315C-E064-42A5-99BC-5CBBAAADAC9F}" dt="2022-11-02T17:53:34.115" v="71"/>
        <pc:sldMkLst>
          <pc:docMk/>
          <pc:sldMk cId="1302011029" sldId="3591"/>
        </pc:sldMkLst>
        <pc:spChg chg="mod">
          <ac:chgData name="Hank Bohanon" userId="186dc7a1-2bf7-40b6-9e7e-ff892a86f711" providerId="ADAL" clId="{9D1F315C-E064-42A5-99BC-5CBBAAADAC9F}" dt="2022-11-02T17:53:34.115" v="71"/>
          <ac:spMkLst>
            <pc:docMk/>
            <pc:sldMk cId="1302011029" sldId="3591"/>
            <ac:spMk id="2" creationId="{A5F89A3E-D89E-1FBA-F54E-366F3CD10777}"/>
          </ac:spMkLst>
        </pc:spChg>
        <pc:spChg chg="mod">
          <ac:chgData name="Hank Bohanon" userId="186dc7a1-2bf7-40b6-9e7e-ff892a86f711" providerId="ADAL" clId="{9D1F315C-E064-42A5-99BC-5CBBAAADAC9F}" dt="2022-11-02T17:53:34.115" v="71"/>
          <ac:spMkLst>
            <pc:docMk/>
            <pc:sldMk cId="1302011029" sldId="3591"/>
            <ac:spMk id="3" creationId="{011A6734-B0A7-236D-5C56-01A33F668F6D}"/>
          </ac:spMkLst>
        </pc:spChg>
        <pc:picChg chg="mod">
          <ac:chgData name="Hank Bohanon" userId="186dc7a1-2bf7-40b6-9e7e-ff892a86f711" providerId="ADAL" clId="{9D1F315C-E064-42A5-99BC-5CBBAAADAC9F}" dt="2022-11-02T17:53:34.115" v="71"/>
          <ac:picMkLst>
            <pc:docMk/>
            <pc:sldMk cId="1302011029" sldId="3591"/>
            <ac:picMk id="7" creationId="{3CBACAF1-E340-8191-02D6-1CF793095470}"/>
          </ac:picMkLst>
        </pc:picChg>
      </pc:sldChg>
      <pc:sldChg chg="modSp">
        <pc:chgData name="Hank Bohanon" userId="186dc7a1-2bf7-40b6-9e7e-ff892a86f711" providerId="ADAL" clId="{9D1F315C-E064-42A5-99BC-5CBBAAADAC9F}" dt="2022-11-02T17:53:34.115" v="71"/>
        <pc:sldMkLst>
          <pc:docMk/>
          <pc:sldMk cId="3148966284" sldId="3592"/>
        </pc:sldMkLst>
        <pc:spChg chg="mod">
          <ac:chgData name="Hank Bohanon" userId="186dc7a1-2bf7-40b6-9e7e-ff892a86f711" providerId="ADAL" clId="{9D1F315C-E064-42A5-99BC-5CBBAAADAC9F}" dt="2022-11-02T17:53:34.115" v="71"/>
          <ac:spMkLst>
            <pc:docMk/>
            <pc:sldMk cId="3148966284" sldId="3592"/>
            <ac:spMk id="2" creationId="{E2DB1AEE-6320-374C-87A9-05A7E8785A21}"/>
          </ac:spMkLst>
        </pc:spChg>
        <pc:picChg chg="mod">
          <ac:chgData name="Hank Bohanon" userId="186dc7a1-2bf7-40b6-9e7e-ff892a86f711" providerId="ADAL" clId="{9D1F315C-E064-42A5-99BC-5CBBAAADAC9F}" dt="2022-11-02T17:53:34.115" v="71"/>
          <ac:picMkLst>
            <pc:docMk/>
            <pc:sldMk cId="3148966284" sldId="3592"/>
            <ac:picMk id="5" creationId="{290D4BFB-A5A7-AC4D-9199-A6D1AFFE8240}"/>
          </ac:picMkLst>
        </pc:picChg>
      </pc:sldChg>
      <pc:sldChg chg="modSp">
        <pc:chgData name="Hank Bohanon" userId="186dc7a1-2bf7-40b6-9e7e-ff892a86f711" providerId="ADAL" clId="{9D1F315C-E064-42A5-99BC-5CBBAAADAC9F}" dt="2022-11-02T17:53:34.115" v="71"/>
        <pc:sldMkLst>
          <pc:docMk/>
          <pc:sldMk cId="3100058530" sldId="3593"/>
        </pc:sldMkLst>
        <pc:spChg chg="mod">
          <ac:chgData name="Hank Bohanon" userId="186dc7a1-2bf7-40b6-9e7e-ff892a86f711" providerId="ADAL" clId="{9D1F315C-E064-42A5-99BC-5CBBAAADAC9F}" dt="2022-11-02T17:53:34.115" v="71"/>
          <ac:spMkLst>
            <pc:docMk/>
            <pc:sldMk cId="3100058530" sldId="3593"/>
            <ac:spMk id="2" creationId="{AE2409D2-38EF-EE42-8431-CBAC849DF917}"/>
          </ac:spMkLst>
        </pc:spChg>
        <pc:spChg chg="mod">
          <ac:chgData name="Hank Bohanon" userId="186dc7a1-2bf7-40b6-9e7e-ff892a86f711" providerId="ADAL" clId="{9D1F315C-E064-42A5-99BC-5CBBAAADAC9F}" dt="2022-11-02T17:53:34.115" v="71"/>
          <ac:spMkLst>
            <pc:docMk/>
            <pc:sldMk cId="3100058530" sldId="3593"/>
            <ac:spMk id="3" creationId="{F5BE7894-C9FF-19F2-B5FA-12CF4674FA94}"/>
          </ac:spMkLst>
        </pc:spChg>
      </pc:sldChg>
      <pc:sldChg chg="modSp modNotes">
        <pc:chgData name="Hank Bohanon" userId="186dc7a1-2bf7-40b6-9e7e-ff892a86f711" providerId="ADAL" clId="{9D1F315C-E064-42A5-99BC-5CBBAAADAC9F}" dt="2022-11-02T17:53:34.115" v="71"/>
        <pc:sldMkLst>
          <pc:docMk/>
          <pc:sldMk cId="2325102955" sldId="3594"/>
        </pc:sldMkLst>
        <pc:spChg chg="mod">
          <ac:chgData name="Hank Bohanon" userId="186dc7a1-2bf7-40b6-9e7e-ff892a86f711" providerId="ADAL" clId="{9D1F315C-E064-42A5-99BC-5CBBAAADAC9F}" dt="2022-11-02T17:53:34.115" v="71"/>
          <ac:spMkLst>
            <pc:docMk/>
            <pc:sldMk cId="2325102955" sldId="3594"/>
            <ac:spMk id="2" creationId="{8656FDC6-2BEE-6AEA-44F6-6DCA4D0D5B98}"/>
          </ac:spMkLst>
        </pc:spChg>
        <pc:picChg chg="mod">
          <ac:chgData name="Hank Bohanon" userId="186dc7a1-2bf7-40b6-9e7e-ff892a86f711" providerId="ADAL" clId="{9D1F315C-E064-42A5-99BC-5CBBAAADAC9F}" dt="2022-11-02T17:53:34.115" v="71"/>
          <ac:picMkLst>
            <pc:docMk/>
            <pc:sldMk cId="2325102955" sldId="3594"/>
            <ac:picMk id="5" creationId="{7308DD47-C690-3A49-BC89-68A4108656E6}"/>
          </ac:picMkLst>
        </pc:picChg>
      </pc:sldChg>
      <pc:sldChg chg="modSp modNotes">
        <pc:chgData name="Hank Bohanon" userId="186dc7a1-2bf7-40b6-9e7e-ff892a86f711" providerId="ADAL" clId="{9D1F315C-E064-42A5-99BC-5CBBAAADAC9F}" dt="2022-11-02T17:53:34.115" v="71"/>
        <pc:sldMkLst>
          <pc:docMk/>
          <pc:sldMk cId="1365880133" sldId="3595"/>
        </pc:sldMkLst>
        <pc:spChg chg="mod">
          <ac:chgData name="Hank Bohanon" userId="186dc7a1-2bf7-40b6-9e7e-ff892a86f711" providerId="ADAL" clId="{9D1F315C-E064-42A5-99BC-5CBBAAADAC9F}" dt="2022-11-02T17:53:34.115" v="71"/>
          <ac:spMkLst>
            <pc:docMk/>
            <pc:sldMk cId="1365880133" sldId="3595"/>
            <ac:spMk id="2" creationId="{4CF30455-F979-6863-88A6-0ED527735CBC}"/>
          </ac:spMkLst>
        </pc:spChg>
        <pc:spChg chg="mod">
          <ac:chgData name="Hank Bohanon" userId="186dc7a1-2bf7-40b6-9e7e-ff892a86f711" providerId="ADAL" clId="{9D1F315C-E064-42A5-99BC-5CBBAAADAC9F}" dt="2022-11-02T17:53:34.115" v="71"/>
          <ac:spMkLst>
            <pc:docMk/>
            <pc:sldMk cId="1365880133" sldId="3595"/>
            <ac:spMk id="3" creationId="{19E8C2C2-6927-DC12-1366-B7E8E0672A77}"/>
          </ac:spMkLst>
        </pc:spChg>
        <pc:spChg chg="mod">
          <ac:chgData name="Hank Bohanon" userId="186dc7a1-2bf7-40b6-9e7e-ff892a86f711" providerId="ADAL" clId="{9D1F315C-E064-42A5-99BC-5CBBAAADAC9F}" dt="2022-11-02T17:53:34.115" v="71"/>
          <ac:spMkLst>
            <pc:docMk/>
            <pc:sldMk cId="1365880133" sldId="3595"/>
            <ac:spMk id="6" creationId="{8F7FC7A2-5C8D-8B7E-4459-37D296637BC7}"/>
          </ac:spMkLst>
        </pc:spChg>
        <pc:picChg chg="mod">
          <ac:chgData name="Hank Bohanon" userId="186dc7a1-2bf7-40b6-9e7e-ff892a86f711" providerId="ADAL" clId="{9D1F315C-E064-42A5-99BC-5CBBAAADAC9F}" dt="2022-11-02T17:53:34.115" v="71"/>
          <ac:picMkLst>
            <pc:docMk/>
            <pc:sldMk cId="1365880133" sldId="3595"/>
            <ac:picMk id="5" creationId="{9908C281-6069-4589-616D-18D591C37587}"/>
          </ac:picMkLst>
        </pc:picChg>
      </pc:sldChg>
      <pc:sldChg chg="modSp">
        <pc:chgData name="Hank Bohanon" userId="186dc7a1-2bf7-40b6-9e7e-ff892a86f711" providerId="ADAL" clId="{9D1F315C-E064-42A5-99BC-5CBBAAADAC9F}" dt="2022-11-02T17:53:34.115" v="71"/>
        <pc:sldMkLst>
          <pc:docMk/>
          <pc:sldMk cId="0" sldId="3596"/>
        </pc:sldMkLst>
        <pc:spChg chg="mod">
          <ac:chgData name="Hank Bohanon" userId="186dc7a1-2bf7-40b6-9e7e-ff892a86f711" providerId="ADAL" clId="{9D1F315C-E064-42A5-99BC-5CBBAAADAC9F}" dt="2022-11-02T17:51:03.608" v="33"/>
          <ac:spMkLst>
            <pc:docMk/>
            <pc:sldMk cId="0" sldId="3596"/>
            <ac:spMk id="98305" creationId="{A060328A-E9DB-3E88-E578-E1FA859F4826}"/>
          </ac:spMkLst>
        </pc:spChg>
        <pc:spChg chg="mod">
          <ac:chgData name="Hank Bohanon" userId="186dc7a1-2bf7-40b6-9e7e-ff892a86f711" providerId="ADAL" clId="{9D1F315C-E064-42A5-99BC-5CBBAAADAC9F}" dt="2022-11-02T17:53:34.115" v="71"/>
          <ac:spMkLst>
            <pc:docMk/>
            <pc:sldMk cId="0" sldId="3596"/>
            <ac:spMk id="98307" creationId="{90822711-82F3-D5C9-A5A9-AF69C19E303C}"/>
          </ac:spMkLst>
        </pc:spChg>
        <pc:picChg chg="mod">
          <ac:chgData name="Hank Bohanon" userId="186dc7a1-2bf7-40b6-9e7e-ff892a86f711" providerId="ADAL" clId="{9D1F315C-E064-42A5-99BC-5CBBAAADAC9F}" dt="2022-11-02T17:53:34.115" v="71"/>
          <ac:picMkLst>
            <pc:docMk/>
            <pc:sldMk cId="0" sldId="3596"/>
            <ac:picMk id="98306" creationId="{03E62677-94F0-DC7D-91E5-8AA17BCB4486}"/>
          </ac:picMkLst>
        </pc:picChg>
      </pc:sldChg>
      <pc:sldChg chg="modSp">
        <pc:chgData name="Hank Bohanon" userId="186dc7a1-2bf7-40b6-9e7e-ff892a86f711" providerId="ADAL" clId="{9D1F315C-E064-42A5-99BC-5CBBAAADAC9F}" dt="2022-11-02T17:53:34.115" v="71"/>
        <pc:sldMkLst>
          <pc:docMk/>
          <pc:sldMk cId="0" sldId="3597"/>
        </pc:sldMkLst>
        <pc:spChg chg="mod">
          <ac:chgData name="Hank Bohanon" userId="186dc7a1-2bf7-40b6-9e7e-ff892a86f711" providerId="ADAL" clId="{9D1F315C-E064-42A5-99BC-5CBBAAADAC9F}" dt="2022-11-02T17:53:34.115" v="71"/>
          <ac:spMkLst>
            <pc:docMk/>
            <pc:sldMk cId="0" sldId="3597"/>
            <ac:spMk id="99329" creationId="{41DFA48F-3EDC-F3AB-45A6-FAC3EE95CA2A}"/>
          </ac:spMkLst>
        </pc:spChg>
        <pc:spChg chg="mod">
          <ac:chgData name="Hank Bohanon" userId="186dc7a1-2bf7-40b6-9e7e-ff892a86f711" providerId="ADAL" clId="{9D1F315C-E064-42A5-99BC-5CBBAAADAC9F}" dt="2022-11-02T17:53:34.115" v="71"/>
          <ac:spMkLst>
            <pc:docMk/>
            <pc:sldMk cId="0" sldId="3597"/>
            <ac:spMk id="99331" creationId="{7DECB415-1C87-C8DD-D7C6-236FC0BDBCFA}"/>
          </ac:spMkLst>
        </pc:spChg>
        <pc:picChg chg="mod">
          <ac:chgData name="Hank Bohanon" userId="186dc7a1-2bf7-40b6-9e7e-ff892a86f711" providerId="ADAL" clId="{9D1F315C-E064-42A5-99BC-5CBBAAADAC9F}" dt="2022-11-02T17:53:34.115" v="71"/>
          <ac:picMkLst>
            <pc:docMk/>
            <pc:sldMk cId="0" sldId="3597"/>
            <ac:picMk id="99330" creationId="{D2FED160-8F61-F594-D31D-607EB662BA89}"/>
          </ac:picMkLst>
        </pc:picChg>
      </pc:sldChg>
      <pc:sldChg chg="modSp mod modNotes">
        <pc:chgData name="Hank Bohanon" userId="186dc7a1-2bf7-40b6-9e7e-ff892a86f711" providerId="ADAL" clId="{9D1F315C-E064-42A5-99BC-5CBBAAADAC9F}" dt="2022-11-03T16:37:33.453" v="308" actId="20577"/>
        <pc:sldMkLst>
          <pc:docMk/>
          <pc:sldMk cId="349028884" sldId="3598"/>
        </pc:sldMkLst>
        <pc:spChg chg="mod">
          <ac:chgData name="Hank Bohanon" userId="186dc7a1-2bf7-40b6-9e7e-ff892a86f711" providerId="ADAL" clId="{9D1F315C-E064-42A5-99BC-5CBBAAADAC9F}" dt="2022-11-03T16:37:33.453" v="308" actId="20577"/>
          <ac:spMkLst>
            <pc:docMk/>
            <pc:sldMk cId="349028884" sldId="3598"/>
            <ac:spMk id="90114" creationId="{23038A02-5EA6-0F8D-A465-7E57A1AF015F}"/>
          </ac:spMkLst>
        </pc:spChg>
        <pc:picChg chg="mod">
          <ac:chgData name="Hank Bohanon" userId="186dc7a1-2bf7-40b6-9e7e-ff892a86f711" providerId="ADAL" clId="{9D1F315C-E064-42A5-99BC-5CBBAAADAC9F}" dt="2022-11-02T17:53:34.115" v="71"/>
          <ac:picMkLst>
            <pc:docMk/>
            <pc:sldMk cId="349028884" sldId="3598"/>
            <ac:picMk id="5" creationId="{B7461918-15C8-104F-961A-1FAA67D3A5D3}"/>
          </ac:picMkLst>
        </pc:picChg>
      </pc:sldChg>
      <pc:sldChg chg="modSp mod">
        <pc:chgData name="Hank Bohanon" userId="186dc7a1-2bf7-40b6-9e7e-ff892a86f711" providerId="ADAL" clId="{9D1F315C-E064-42A5-99BC-5CBBAAADAC9F}" dt="2022-11-04T16:36:07.226" v="924" actId="20577"/>
        <pc:sldMkLst>
          <pc:docMk/>
          <pc:sldMk cId="2519011738" sldId="3599"/>
        </pc:sldMkLst>
        <pc:spChg chg="mod">
          <ac:chgData name="Hank Bohanon" userId="186dc7a1-2bf7-40b6-9e7e-ff892a86f711" providerId="ADAL" clId="{9D1F315C-E064-42A5-99BC-5CBBAAADAC9F}" dt="2022-11-02T17:53:34.115" v="71"/>
          <ac:spMkLst>
            <pc:docMk/>
            <pc:sldMk cId="2519011738" sldId="3599"/>
            <ac:spMk id="2" creationId="{8B45FDD2-F774-07F2-AC2C-D2291E3F6441}"/>
          </ac:spMkLst>
        </pc:spChg>
        <pc:spChg chg="mod">
          <ac:chgData name="Hank Bohanon" userId="186dc7a1-2bf7-40b6-9e7e-ff892a86f711" providerId="ADAL" clId="{9D1F315C-E064-42A5-99BC-5CBBAAADAC9F}" dt="2022-11-04T16:36:07.226" v="924" actId="20577"/>
          <ac:spMkLst>
            <pc:docMk/>
            <pc:sldMk cId="2519011738" sldId="3599"/>
            <ac:spMk id="3" creationId="{F31708A2-CD3C-48A1-3B58-9A35DDCF411C}"/>
          </ac:spMkLst>
        </pc:spChg>
        <pc:picChg chg="mod">
          <ac:chgData name="Hank Bohanon" userId="186dc7a1-2bf7-40b6-9e7e-ff892a86f711" providerId="ADAL" clId="{9D1F315C-E064-42A5-99BC-5CBBAAADAC9F}" dt="2022-11-02T17:53:34.115" v="71"/>
          <ac:picMkLst>
            <pc:docMk/>
            <pc:sldMk cId="2519011738" sldId="3599"/>
            <ac:picMk id="5" creationId="{0FB9F038-8167-A17A-ADC7-796314AE8A86}"/>
          </ac:picMkLst>
        </pc:picChg>
      </pc:sldChg>
      <pc:sldChg chg="modSp">
        <pc:chgData name="Hank Bohanon" userId="186dc7a1-2bf7-40b6-9e7e-ff892a86f711" providerId="ADAL" clId="{9D1F315C-E064-42A5-99BC-5CBBAAADAC9F}" dt="2022-11-02T17:53:34.115" v="71"/>
        <pc:sldMkLst>
          <pc:docMk/>
          <pc:sldMk cId="1403780511" sldId="3600"/>
        </pc:sldMkLst>
        <pc:spChg chg="mod">
          <ac:chgData name="Hank Bohanon" userId="186dc7a1-2bf7-40b6-9e7e-ff892a86f711" providerId="ADAL" clId="{9D1F315C-E064-42A5-99BC-5CBBAAADAC9F}" dt="2022-11-02T17:53:34.115" v="71"/>
          <ac:spMkLst>
            <pc:docMk/>
            <pc:sldMk cId="1403780511" sldId="3600"/>
            <ac:spMk id="2" creationId="{AE2409D2-38EF-EE42-8431-CBAC849DF917}"/>
          </ac:spMkLst>
        </pc:spChg>
      </pc:sldChg>
      <pc:sldChg chg="modSp">
        <pc:chgData name="Hank Bohanon" userId="186dc7a1-2bf7-40b6-9e7e-ff892a86f711" providerId="ADAL" clId="{9D1F315C-E064-42A5-99BC-5CBBAAADAC9F}" dt="2022-11-02T17:53:34.115" v="71"/>
        <pc:sldMkLst>
          <pc:docMk/>
          <pc:sldMk cId="1962483092" sldId="3601"/>
        </pc:sldMkLst>
        <pc:spChg chg="mod">
          <ac:chgData name="Hank Bohanon" userId="186dc7a1-2bf7-40b6-9e7e-ff892a86f711" providerId="ADAL" clId="{9D1F315C-E064-42A5-99BC-5CBBAAADAC9F}" dt="2022-11-02T17:53:34.115" v="71"/>
          <ac:spMkLst>
            <pc:docMk/>
            <pc:sldMk cId="1962483092" sldId="3601"/>
            <ac:spMk id="2" creationId="{3FBA8608-C192-7797-4F7D-488F156D18E4}"/>
          </ac:spMkLst>
        </pc:spChg>
        <pc:spChg chg="mod">
          <ac:chgData name="Hank Bohanon" userId="186dc7a1-2bf7-40b6-9e7e-ff892a86f711" providerId="ADAL" clId="{9D1F315C-E064-42A5-99BC-5CBBAAADAC9F}" dt="2022-11-02T17:53:34.115" v="71"/>
          <ac:spMkLst>
            <pc:docMk/>
            <pc:sldMk cId="1962483092" sldId="3601"/>
            <ac:spMk id="3" creationId="{6F709340-3443-5531-78F4-9673DF8FD96A}"/>
          </ac:spMkLst>
        </pc:spChg>
        <pc:picChg chg="mod">
          <ac:chgData name="Hank Bohanon" userId="186dc7a1-2bf7-40b6-9e7e-ff892a86f711" providerId="ADAL" clId="{9D1F315C-E064-42A5-99BC-5CBBAAADAC9F}" dt="2022-11-02T17:53:34.115" v="71"/>
          <ac:picMkLst>
            <pc:docMk/>
            <pc:sldMk cId="1962483092" sldId="3601"/>
            <ac:picMk id="5" creationId="{D9C35460-C9EF-4D67-FC50-32FC24A71084}"/>
          </ac:picMkLst>
        </pc:picChg>
      </pc:sldChg>
      <pc:sldChg chg="modSp">
        <pc:chgData name="Hank Bohanon" userId="186dc7a1-2bf7-40b6-9e7e-ff892a86f711" providerId="ADAL" clId="{9D1F315C-E064-42A5-99BC-5CBBAAADAC9F}" dt="2022-11-02T17:53:34.115" v="71"/>
        <pc:sldMkLst>
          <pc:docMk/>
          <pc:sldMk cId="1795416675" sldId="3602"/>
        </pc:sldMkLst>
        <pc:spChg chg="mod">
          <ac:chgData name="Hank Bohanon" userId="186dc7a1-2bf7-40b6-9e7e-ff892a86f711" providerId="ADAL" clId="{9D1F315C-E064-42A5-99BC-5CBBAAADAC9F}" dt="2022-11-02T17:53:34.115" v="71"/>
          <ac:spMkLst>
            <pc:docMk/>
            <pc:sldMk cId="1795416675" sldId="3602"/>
            <ac:spMk id="2" creationId="{E9613C29-038D-AF97-F238-F66592E0E2DD}"/>
          </ac:spMkLst>
        </pc:spChg>
        <pc:spChg chg="mod">
          <ac:chgData name="Hank Bohanon" userId="186dc7a1-2bf7-40b6-9e7e-ff892a86f711" providerId="ADAL" clId="{9D1F315C-E064-42A5-99BC-5CBBAAADAC9F}" dt="2022-11-02T17:53:34.115" v="71"/>
          <ac:spMkLst>
            <pc:docMk/>
            <pc:sldMk cId="1795416675" sldId="3602"/>
            <ac:spMk id="3" creationId="{057E46D4-AB91-6DFC-B51B-B26D73FED0BC}"/>
          </ac:spMkLst>
        </pc:spChg>
        <pc:spChg chg="mod">
          <ac:chgData name="Hank Bohanon" userId="186dc7a1-2bf7-40b6-9e7e-ff892a86f711" providerId="ADAL" clId="{9D1F315C-E064-42A5-99BC-5CBBAAADAC9F}" dt="2022-11-02T17:53:34.115" v="71"/>
          <ac:spMkLst>
            <pc:docMk/>
            <pc:sldMk cId="1795416675" sldId="3602"/>
            <ac:spMk id="4" creationId="{0E11F7D8-434C-D515-7C63-85CE68289CCD}"/>
          </ac:spMkLst>
        </pc:spChg>
        <pc:picChg chg="mod">
          <ac:chgData name="Hank Bohanon" userId="186dc7a1-2bf7-40b6-9e7e-ff892a86f711" providerId="ADAL" clId="{9D1F315C-E064-42A5-99BC-5CBBAAADAC9F}" dt="2022-11-02T17:53:34.115" v="71"/>
          <ac:picMkLst>
            <pc:docMk/>
            <pc:sldMk cId="1795416675" sldId="3602"/>
            <ac:picMk id="1026" creationId="{13B08C1C-E081-E322-9149-60A2EEC1FA77}"/>
          </ac:picMkLst>
        </pc:picChg>
      </pc:sldChg>
      <pc:sldChg chg="modSp mod">
        <pc:chgData name="Hank Bohanon" userId="186dc7a1-2bf7-40b6-9e7e-ff892a86f711" providerId="ADAL" clId="{9D1F315C-E064-42A5-99BC-5CBBAAADAC9F}" dt="2022-11-04T16:36:37.012" v="926" actId="20577"/>
        <pc:sldMkLst>
          <pc:docMk/>
          <pc:sldMk cId="3283467742" sldId="3603"/>
        </pc:sldMkLst>
        <pc:spChg chg="mod">
          <ac:chgData name="Hank Bohanon" userId="186dc7a1-2bf7-40b6-9e7e-ff892a86f711" providerId="ADAL" clId="{9D1F315C-E064-42A5-99BC-5CBBAAADAC9F}" dt="2022-11-02T17:53:34.115" v="71"/>
          <ac:spMkLst>
            <pc:docMk/>
            <pc:sldMk cId="3283467742" sldId="3603"/>
            <ac:spMk id="2" creationId="{7156C0D7-6E77-AC4F-B404-D0BEBA683F66}"/>
          </ac:spMkLst>
        </pc:spChg>
        <pc:spChg chg="mod">
          <ac:chgData name="Hank Bohanon" userId="186dc7a1-2bf7-40b6-9e7e-ff892a86f711" providerId="ADAL" clId="{9D1F315C-E064-42A5-99BC-5CBBAAADAC9F}" dt="2022-11-04T16:36:37.012" v="926" actId="20577"/>
          <ac:spMkLst>
            <pc:docMk/>
            <pc:sldMk cId="3283467742" sldId="3603"/>
            <ac:spMk id="3" creationId="{A35C45A4-6B2B-AE82-1723-2D45CC57FA4D}"/>
          </ac:spMkLst>
        </pc:spChg>
        <pc:picChg chg="mod">
          <ac:chgData name="Hank Bohanon" userId="186dc7a1-2bf7-40b6-9e7e-ff892a86f711" providerId="ADAL" clId="{9D1F315C-E064-42A5-99BC-5CBBAAADAC9F}" dt="2022-11-02T17:53:34.115" v="71"/>
          <ac:picMkLst>
            <pc:docMk/>
            <pc:sldMk cId="3283467742" sldId="3603"/>
            <ac:picMk id="4" creationId="{2D0FCB08-D3E4-847B-18EB-3D71FF62F594}"/>
          </ac:picMkLst>
        </pc:picChg>
      </pc:sldChg>
      <pc:sldChg chg="modSp">
        <pc:chgData name="Hank Bohanon" userId="186dc7a1-2bf7-40b6-9e7e-ff892a86f711" providerId="ADAL" clId="{9D1F315C-E064-42A5-99BC-5CBBAAADAC9F}" dt="2022-11-02T17:53:34.115" v="71"/>
        <pc:sldMkLst>
          <pc:docMk/>
          <pc:sldMk cId="963287486" sldId="3605"/>
        </pc:sldMkLst>
        <pc:spChg chg="mod">
          <ac:chgData name="Hank Bohanon" userId="186dc7a1-2bf7-40b6-9e7e-ff892a86f711" providerId="ADAL" clId="{9D1F315C-E064-42A5-99BC-5CBBAAADAC9F}" dt="2022-11-02T17:53:34.115" v="71"/>
          <ac:spMkLst>
            <pc:docMk/>
            <pc:sldMk cId="963287486" sldId="3605"/>
            <ac:spMk id="2" creationId="{2B8E4454-71DE-EA0A-5876-35DAFCE03BDB}"/>
          </ac:spMkLst>
        </pc:spChg>
        <pc:spChg chg="mod">
          <ac:chgData name="Hank Bohanon" userId="186dc7a1-2bf7-40b6-9e7e-ff892a86f711" providerId="ADAL" clId="{9D1F315C-E064-42A5-99BC-5CBBAAADAC9F}" dt="2022-11-02T17:53:34.115" v="71"/>
          <ac:spMkLst>
            <pc:docMk/>
            <pc:sldMk cId="963287486" sldId="3605"/>
            <ac:spMk id="3" creationId="{8ABFB178-233E-1473-3FEA-F2A3B1C1F1A7}"/>
          </ac:spMkLst>
        </pc:spChg>
        <pc:spChg chg="mod">
          <ac:chgData name="Hank Bohanon" userId="186dc7a1-2bf7-40b6-9e7e-ff892a86f711" providerId="ADAL" clId="{9D1F315C-E064-42A5-99BC-5CBBAAADAC9F}" dt="2022-11-02T17:53:34.115" v="71"/>
          <ac:spMkLst>
            <pc:docMk/>
            <pc:sldMk cId="963287486" sldId="3605"/>
            <ac:spMk id="6" creationId="{E3F55458-2CBC-7969-7B3C-EB058196C213}"/>
          </ac:spMkLst>
        </pc:spChg>
        <pc:picChg chg="mod">
          <ac:chgData name="Hank Bohanon" userId="186dc7a1-2bf7-40b6-9e7e-ff892a86f711" providerId="ADAL" clId="{9D1F315C-E064-42A5-99BC-5CBBAAADAC9F}" dt="2022-11-02T17:53:34.115" v="71"/>
          <ac:picMkLst>
            <pc:docMk/>
            <pc:sldMk cId="963287486" sldId="3605"/>
            <ac:picMk id="5" creationId="{F4ADB031-CBB1-27C3-0837-3EE540D65890}"/>
          </ac:picMkLst>
        </pc:picChg>
      </pc:sldChg>
      <pc:sldChg chg="modSp">
        <pc:chgData name="Hank Bohanon" userId="186dc7a1-2bf7-40b6-9e7e-ff892a86f711" providerId="ADAL" clId="{9D1F315C-E064-42A5-99BC-5CBBAAADAC9F}" dt="2022-11-02T17:53:34.115" v="71"/>
        <pc:sldMkLst>
          <pc:docMk/>
          <pc:sldMk cId="287054649" sldId="3606"/>
        </pc:sldMkLst>
        <pc:spChg chg="mod">
          <ac:chgData name="Hank Bohanon" userId="186dc7a1-2bf7-40b6-9e7e-ff892a86f711" providerId="ADAL" clId="{9D1F315C-E064-42A5-99BC-5CBBAAADAC9F}" dt="2022-11-02T17:53:34.115" v="71"/>
          <ac:spMkLst>
            <pc:docMk/>
            <pc:sldMk cId="287054649" sldId="3606"/>
            <ac:spMk id="2" creationId="{95FE9DCE-A7D2-B2F0-60A0-201B77C0C9C4}"/>
          </ac:spMkLst>
        </pc:spChg>
        <pc:spChg chg="mod">
          <ac:chgData name="Hank Bohanon" userId="186dc7a1-2bf7-40b6-9e7e-ff892a86f711" providerId="ADAL" clId="{9D1F315C-E064-42A5-99BC-5CBBAAADAC9F}" dt="2022-11-02T17:53:34.115" v="71"/>
          <ac:spMkLst>
            <pc:docMk/>
            <pc:sldMk cId="287054649" sldId="3606"/>
            <ac:spMk id="3" creationId="{DEF71CE0-80DF-63E4-65E1-631551822A6B}"/>
          </ac:spMkLst>
        </pc:spChg>
        <pc:graphicFrameChg chg="mod">
          <ac:chgData name="Hank Bohanon" userId="186dc7a1-2bf7-40b6-9e7e-ff892a86f711" providerId="ADAL" clId="{9D1F315C-E064-42A5-99BC-5CBBAAADAC9F}" dt="2022-11-02T17:53:34.115" v="71"/>
          <ac:graphicFrameMkLst>
            <pc:docMk/>
            <pc:sldMk cId="287054649" sldId="3606"/>
            <ac:graphicFrameMk id="4" creationId="{7BEFDE4C-5F7C-A9C5-5A1C-82576FDDE85C}"/>
          </ac:graphicFrameMkLst>
        </pc:graphicFrameChg>
      </pc:sldChg>
      <pc:sldChg chg="modSp">
        <pc:chgData name="Hank Bohanon" userId="186dc7a1-2bf7-40b6-9e7e-ff892a86f711" providerId="ADAL" clId="{9D1F315C-E064-42A5-99BC-5CBBAAADAC9F}" dt="2022-11-02T17:53:34.115" v="71"/>
        <pc:sldMkLst>
          <pc:docMk/>
          <pc:sldMk cId="3751210254" sldId="3607"/>
        </pc:sldMkLst>
        <pc:spChg chg="mod">
          <ac:chgData name="Hank Bohanon" userId="186dc7a1-2bf7-40b6-9e7e-ff892a86f711" providerId="ADAL" clId="{9D1F315C-E064-42A5-99BC-5CBBAAADAC9F}" dt="2022-11-02T17:53:34.115" v="71"/>
          <ac:spMkLst>
            <pc:docMk/>
            <pc:sldMk cId="3751210254" sldId="3607"/>
            <ac:spMk id="2" creationId="{927DA043-6F6A-6008-924B-B7EC88F14D1F}"/>
          </ac:spMkLst>
        </pc:spChg>
        <pc:spChg chg="mod">
          <ac:chgData name="Hank Bohanon" userId="186dc7a1-2bf7-40b6-9e7e-ff892a86f711" providerId="ADAL" clId="{9D1F315C-E064-42A5-99BC-5CBBAAADAC9F}" dt="2022-11-02T17:53:34.115" v="71"/>
          <ac:spMkLst>
            <pc:docMk/>
            <pc:sldMk cId="3751210254" sldId="3607"/>
            <ac:spMk id="3" creationId="{BFED3A21-AAE2-0831-E827-9D88CAB17D1C}"/>
          </ac:spMkLst>
        </pc:spChg>
      </pc:sldChg>
      <pc:sldChg chg="modSp">
        <pc:chgData name="Hank Bohanon" userId="186dc7a1-2bf7-40b6-9e7e-ff892a86f711" providerId="ADAL" clId="{9D1F315C-E064-42A5-99BC-5CBBAAADAC9F}" dt="2022-11-02T17:53:34.115" v="71"/>
        <pc:sldMkLst>
          <pc:docMk/>
          <pc:sldMk cId="1842637948" sldId="3608"/>
        </pc:sldMkLst>
        <pc:spChg chg="mod">
          <ac:chgData name="Hank Bohanon" userId="186dc7a1-2bf7-40b6-9e7e-ff892a86f711" providerId="ADAL" clId="{9D1F315C-E064-42A5-99BC-5CBBAAADAC9F}" dt="2022-11-02T17:53:34.115" v="71"/>
          <ac:spMkLst>
            <pc:docMk/>
            <pc:sldMk cId="1842637948" sldId="3608"/>
            <ac:spMk id="2" creationId="{B4D1D5E9-EB5F-87B2-DE5C-C96034853342}"/>
          </ac:spMkLst>
        </pc:spChg>
        <pc:spChg chg="mod">
          <ac:chgData name="Hank Bohanon" userId="186dc7a1-2bf7-40b6-9e7e-ff892a86f711" providerId="ADAL" clId="{9D1F315C-E064-42A5-99BC-5CBBAAADAC9F}" dt="2022-11-02T17:53:34.115" v="71"/>
          <ac:spMkLst>
            <pc:docMk/>
            <pc:sldMk cId="1842637948" sldId="3608"/>
            <ac:spMk id="3" creationId="{7C972B5E-85B7-7DA4-A800-B5B7F34AFE8E}"/>
          </ac:spMkLst>
        </pc:spChg>
        <pc:spChg chg="mod">
          <ac:chgData name="Hank Bohanon" userId="186dc7a1-2bf7-40b6-9e7e-ff892a86f711" providerId="ADAL" clId="{9D1F315C-E064-42A5-99BC-5CBBAAADAC9F}" dt="2022-11-02T17:53:34.115" v="71"/>
          <ac:spMkLst>
            <pc:docMk/>
            <pc:sldMk cId="1842637948" sldId="3608"/>
            <ac:spMk id="6" creationId="{220A9EAF-6271-D2A0-1B5F-ECE9809EAF28}"/>
          </ac:spMkLst>
        </pc:spChg>
        <pc:picChg chg="mod">
          <ac:chgData name="Hank Bohanon" userId="186dc7a1-2bf7-40b6-9e7e-ff892a86f711" providerId="ADAL" clId="{9D1F315C-E064-42A5-99BC-5CBBAAADAC9F}" dt="2022-11-02T17:53:34.115" v="71"/>
          <ac:picMkLst>
            <pc:docMk/>
            <pc:sldMk cId="1842637948" sldId="3608"/>
            <ac:picMk id="5" creationId="{CE9BD61C-ECD5-BCA1-D72A-15CD92C7FC2C}"/>
          </ac:picMkLst>
        </pc:picChg>
      </pc:sldChg>
      <pc:sldChg chg="modSp mod">
        <pc:chgData name="Hank Bohanon" userId="186dc7a1-2bf7-40b6-9e7e-ff892a86f711" providerId="ADAL" clId="{9D1F315C-E064-42A5-99BC-5CBBAAADAC9F}" dt="2022-11-04T16:37:05.573" v="928" actId="20577"/>
        <pc:sldMkLst>
          <pc:docMk/>
          <pc:sldMk cId="3857204000" sldId="3609"/>
        </pc:sldMkLst>
        <pc:spChg chg="mod">
          <ac:chgData name="Hank Bohanon" userId="186dc7a1-2bf7-40b6-9e7e-ff892a86f711" providerId="ADAL" clId="{9D1F315C-E064-42A5-99BC-5CBBAAADAC9F}" dt="2022-11-02T17:53:34.115" v="71"/>
          <ac:spMkLst>
            <pc:docMk/>
            <pc:sldMk cId="3857204000" sldId="3609"/>
            <ac:spMk id="2" creationId="{C77F7260-EF14-F9D2-4706-5386F9E93D30}"/>
          </ac:spMkLst>
        </pc:spChg>
        <pc:spChg chg="mod">
          <ac:chgData name="Hank Bohanon" userId="186dc7a1-2bf7-40b6-9e7e-ff892a86f711" providerId="ADAL" clId="{9D1F315C-E064-42A5-99BC-5CBBAAADAC9F}" dt="2022-11-04T16:37:05.573" v="928" actId="20577"/>
          <ac:spMkLst>
            <pc:docMk/>
            <pc:sldMk cId="3857204000" sldId="3609"/>
            <ac:spMk id="3" creationId="{599446C5-31FC-FA20-CD6E-5BA176CFD706}"/>
          </ac:spMkLst>
        </pc:spChg>
        <pc:spChg chg="mod">
          <ac:chgData name="Hank Bohanon" userId="186dc7a1-2bf7-40b6-9e7e-ff892a86f711" providerId="ADAL" clId="{9D1F315C-E064-42A5-99BC-5CBBAAADAC9F}" dt="2022-11-02T17:53:34.115" v="71"/>
          <ac:spMkLst>
            <pc:docMk/>
            <pc:sldMk cId="3857204000" sldId="3609"/>
            <ac:spMk id="6" creationId="{56D278FE-F2DE-BFE0-836B-6378DB1B1BB2}"/>
          </ac:spMkLst>
        </pc:spChg>
        <pc:picChg chg="mod">
          <ac:chgData name="Hank Bohanon" userId="186dc7a1-2bf7-40b6-9e7e-ff892a86f711" providerId="ADAL" clId="{9D1F315C-E064-42A5-99BC-5CBBAAADAC9F}" dt="2022-11-02T17:53:34.115" v="71"/>
          <ac:picMkLst>
            <pc:docMk/>
            <pc:sldMk cId="3857204000" sldId="3609"/>
            <ac:picMk id="5" creationId="{B6185E39-84E8-F80E-A16D-3406B90C3F03}"/>
          </ac:picMkLst>
        </pc:picChg>
      </pc:sldChg>
      <pc:sldChg chg="modSp">
        <pc:chgData name="Hank Bohanon" userId="186dc7a1-2bf7-40b6-9e7e-ff892a86f711" providerId="ADAL" clId="{9D1F315C-E064-42A5-99BC-5CBBAAADAC9F}" dt="2022-11-02T17:53:34.115" v="71"/>
        <pc:sldMkLst>
          <pc:docMk/>
          <pc:sldMk cId="4211722843" sldId="3610"/>
        </pc:sldMkLst>
        <pc:spChg chg="mod">
          <ac:chgData name="Hank Bohanon" userId="186dc7a1-2bf7-40b6-9e7e-ff892a86f711" providerId="ADAL" clId="{9D1F315C-E064-42A5-99BC-5CBBAAADAC9F}" dt="2022-11-02T17:53:34.115" v="71"/>
          <ac:spMkLst>
            <pc:docMk/>
            <pc:sldMk cId="4211722843" sldId="3610"/>
            <ac:spMk id="2" creationId="{29AEAF73-B92A-57FB-6071-6B59D65B0881}"/>
          </ac:spMkLst>
        </pc:spChg>
        <pc:spChg chg="mod">
          <ac:chgData name="Hank Bohanon" userId="186dc7a1-2bf7-40b6-9e7e-ff892a86f711" providerId="ADAL" clId="{9D1F315C-E064-42A5-99BC-5CBBAAADAC9F}" dt="2022-11-02T17:53:34.115" v="71"/>
          <ac:spMkLst>
            <pc:docMk/>
            <pc:sldMk cId="4211722843" sldId="3610"/>
            <ac:spMk id="3" creationId="{FDCA0A0A-7450-E682-4A88-C676E57DFBA5}"/>
          </ac:spMkLst>
        </pc:spChg>
        <pc:spChg chg="mod">
          <ac:chgData name="Hank Bohanon" userId="186dc7a1-2bf7-40b6-9e7e-ff892a86f711" providerId="ADAL" clId="{9D1F315C-E064-42A5-99BC-5CBBAAADAC9F}" dt="2022-11-02T17:53:34.115" v="71"/>
          <ac:spMkLst>
            <pc:docMk/>
            <pc:sldMk cId="4211722843" sldId="3610"/>
            <ac:spMk id="6" creationId="{5A5FE785-D7A8-0813-A7EE-0BB9FAC8DD91}"/>
          </ac:spMkLst>
        </pc:spChg>
        <pc:picChg chg="mod">
          <ac:chgData name="Hank Bohanon" userId="186dc7a1-2bf7-40b6-9e7e-ff892a86f711" providerId="ADAL" clId="{9D1F315C-E064-42A5-99BC-5CBBAAADAC9F}" dt="2022-11-02T17:53:34.115" v="71"/>
          <ac:picMkLst>
            <pc:docMk/>
            <pc:sldMk cId="4211722843" sldId="3610"/>
            <ac:picMk id="5" creationId="{BAD1D11A-AE2B-4D07-4576-DDC6715D879E}"/>
          </ac:picMkLst>
        </pc:picChg>
      </pc:sldChg>
      <pc:sldChg chg="modSp">
        <pc:chgData name="Hank Bohanon" userId="186dc7a1-2bf7-40b6-9e7e-ff892a86f711" providerId="ADAL" clId="{9D1F315C-E064-42A5-99BC-5CBBAAADAC9F}" dt="2022-11-02T17:53:34.115" v="71"/>
        <pc:sldMkLst>
          <pc:docMk/>
          <pc:sldMk cId="1792775142" sldId="3611"/>
        </pc:sldMkLst>
        <pc:spChg chg="mod">
          <ac:chgData name="Hank Bohanon" userId="186dc7a1-2bf7-40b6-9e7e-ff892a86f711" providerId="ADAL" clId="{9D1F315C-E064-42A5-99BC-5CBBAAADAC9F}" dt="2022-11-02T17:53:34.115" v="71"/>
          <ac:spMkLst>
            <pc:docMk/>
            <pc:sldMk cId="1792775142" sldId="3611"/>
            <ac:spMk id="2" creationId="{E22460EA-9052-5243-ADC1-3AA1CF86D769}"/>
          </ac:spMkLst>
        </pc:spChg>
        <pc:spChg chg="mod">
          <ac:chgData name="Hank Bohanon" userId="186dc7a1-2bf7-40b6-9e7e-ff892a86f711" providerId="ADAL" clId="{9D1F315C-E064-42A5-99BC-5CBBAAADAC9F}" dt="2022-11-02T17:53:34.115" v="71"/>
          <ac:spMkLst>
            <pc:docMk/>
            <pc:sldMk cId="1792775142" sldId="3611"/>
            <ac:spMk id="3" creationId="{8E01F591-27E6-545B-1D50-40AF7CD2302E}"/>
          </ac:spMkLst>
        </pc:spChg>
        <pc:spChg chg="mod">
          <ac:chgData name="Hank Bohanon" userId="186dc7a1-2bf7-40b6-9e7e-ff892a86f711" providerId="ADAL" clId="{9D1F315C-E064-42A5-99BC-5CBBAAADAC9F}" dt="2022-11-02T17:53:34.115" v="71"/>
          <ac:spMkLst>
            <pc:docMk/>
            <pc:sldMk cId="1792775142" sldId="3611"/>
            <ac:spMk id="4" creationId="{CB24D4EC-4949-6217-A2F3-3EA83F7F4426}"/>
          </ac:spMkLst>
        </pc:spChg>
        <pc:spChg chg="mod">
          <ac:chgData name="Hank Bohanon" userId="186dc7a1-2bf7-40b6-9e7e-ff892a86f711" providerId="ADAL" clId="{9D1F315C-E064-42A5-99BC-5CBBAAADAC9F}" dt="2022-11-02T17:53:34.115" v="71"/>
          <ac:spMkLst>
            <pc:docMk/>
            <pc:sldMk cId="1792775142" sldId="3611"/>
            <ac:spMk id="6" creationId="{20CED689-F4E8-6995-5130-D2E9690D38F1}"/>
          </ac:spMkLst>
        </pc:spChg>
        <pc:picChg chg="mod">
          <ac:chgData name="Hank Bohanon" userId="186dc7a1-2bf7-40b6-9e7e-ff892a86f711" providerId="ADAL" clId="{9D1F315C-E064-42A5-99BC-5CBBAAADAC9F}" dt="2022-11-02T17:53:34.115" v="71"/>
          <ac:picMkLst>
            <pc:docMk/>
            <pc:sldMk cId="1792775142" sldId="3611"/>
            <ac:picMk id="5" creationId="{38CA4615-D756-323E-B141-081B17B43F9A}"/>
          </ac:picMkLst>
        </pc:picChg>
      </pc:sldChg>
      <pc:sldChg chg="modSp modNotes">
        <pc:chgData name="Hank Bohanon" userId="186dc7a1-2bf7-40b6-9e7e-ff892a86f711" providerId="ADAL" clId="{9D1F315C-E064-42A5-99BC-5CBBAAADAC9F}" dt="2022-11-02T17:53:34.115" v="71"/>
        <pc:sldMkLst>
          <pc:docMk/>
          <pc:sldMk cId="3877626195" sldId="3612"/>
        </pc:sldMkLst>
        <pc:spChg chg="mod">
          <ac:chgData name="Hank Bohanon" userId="186dc7a1-2bf7-40b6-9e7e-ff892a86f711" providerId="ADAL" clId="{9D1F315C-E064-42A5-99BC-5CBBAAADAC9F}" dt="2022-11-02T17:53:34.115" v="71"/>
          <ac:spMkLst>
            <pc:docMk/>
            <pc:sldMk cId="3877626195" sldId="3612"/>
            <ac:spMk id="2" creationId="{ED669457-ED70-5DE3-2D6C-B244E6A9E5F0}"/>
          </ac:spMkLst>
        </pc:spChg>
        <pc:spChg chg="mod">
          <ac:chgData name="Hank Bohanon" userId="186dc7a1-2bf7-40b6-9e7e-ff892a86f711" providerId="ADAL" clId="{9D1F315C-E064-42A5-99BC-5CBBAAADAC9F}" dt="2022-11-02T17:53:34.115" v="71"/>
          <ac:spMkLst>
            <pc:docMk/>
            <pc:sldMk cId="3877626195" sldId="3612"/>
            <ac:spMk id="3" creationId="{9EDEFEEE-F4A0-0258-EC39-86E4324B0FA2}"/>
          </ac:spMkLst>
        </pc:spChg>
        <pc:picChg chg="mod">
          <ac:chgData name="Hank Bohanon" userId="186dc7a1-2bf7-40b6-9e7e-ff892a86f711" providerId="ADAL" clId="{9D1F315C-E064-42A5-99BC-5CBBAAADAC9F}" dt="2022-11-02T17:53:34.115" v="71"/>
          <ac:picMkLst>
            <pc:docMk/>
            <pc:sldMk cId="3877626195" sldId="3612"/>
            <ac:picMk id="5" creationId="{C55AD418-CA73-E17E-94CC-2CC87C208ED1}"/>
          </ac:picMkLst>
        </pc:picChg>
      </pc:sldChg>
      <pc:sldChg chg="modSp mod">
        <pc:chgData name="Hank Bohanon" userId="186dc7a1-2bf7-40b6-9e7e-ff892a86f711" providerId="ADAL" clId="{9D1F315C-E064-42A5-99BC-5CBBAAADAC9F}" dt="2022-11-02T17:53:34.115" v="71"/>
        <pc:sldMkLst>
          <pc:docMk/>
          <pc:sldMk cId="931423338" sldId="3613"/>
        </pc:sldMkLst>
        <pc:spChg chg="mod">
          <ac:chgData name="Hank Bohanon" userId="186dc7a1-2bf7-40b6-9e7e-ff892a86f711" providerId="ADAL" clId="{9D1F315C-E064-42A5-99BC-5CBBAAADAC9F}" dt="2022-11-02T17:53:34.115" v="71"/>
          <ac:spMkLst>
            <pc:docMk/>
            <pc:sldMk cId="931423338" sldId="3613"/>
            <ac:spMk id="3" creationId="{E833EC6E-4AF9-4EE9-BF25-16827AE47D3C}"/>
          </ac:spMkLst>
        </pc:spChg>
        <pc:spChg chg="mod">
          <ac:chgData name="Hank Bohanon" userId="186dc7a1-2bf7-40b6-9e7e-ff892a86f711" providerId="ADAL" clId="{9D1F315C-E064-42A5-99BC-5CBBAAADAC9F}" dt="2022-11-02T17:53:34.115" v="71"/>
          <ac:spMkLst>
            <pc:docMk/>
            <pc:sldMk cId="931423338" sldId="3613"/>
            <ac:spMk id="41985" creationId="{7EBDC423-C8DA-CD40-91E7-7714ED310D17}"/>
          </ac:spMkLst>
        </pc:spChg>
        <pc:spChg chg="mod">
          <ac:chgData name="Hank Bohanon" userId="186dc7a1-2bf7-40b6-9e7e-ff892a86f711" providerId="ADAL" clId="{9D1F315C-E064-42A5-99BC-5CBBAAADAC9F}" dt="2022-11-02T17:53:34.115" v="71"/>
          <ac:spMkLst>
            <pc:docMk/>
            <pc:sldMk cId="931423338" sldId="3613"/>
            <ac:spMk id="41987" creationId="{769FC9EA-8129-0943-805E-192B6A92F604}"/>
          </ac:spMkLst>
        </pc:spChg>
        <pc:graphicFrameChg chg="mod">
          <ac:chgData name="Hank Bohanon" userId="186dc7a1-2bf7-40b6-9e7e-ff892a86f711" providerId="ADAL" clId="{9D1F315C-E064-42A5-99BC-5CBBAAADAC9F}" dt="2022-11-02T17:53:34.115" v="71"/>
          <ac:graphicFrameMkLst>
            <pc:docMk/>
            <pc:sldMk cId="931423338" sldId="3613"/>
            <ac:graphicFrameMk id="4" creationId="{3CCD4C4F-EF3D-4149-8932-E358077A4A59}"/>
          </ac:graphicFrameMkLst>
        </pc:graphicFrameChg>
      </pc:sldChg>
      <pc:sldChg chg="modSp mod">
        <pc:chgData name="Hank Bohanon" userId="186dc7a1-2bf7-40b6-9e7e-ff892a86f711" providerId="ADAL" clId="{9D1F315C-E064-42A5-99BC-5CBBAAADAC9F}" dt="2022-11-04T16:39:33.991" v="946" actId="20577"/>
        <pc:sldMkLst>
          <pc:docMk/>
          <pc:sldMk cId="4277240295" sldId="3614"/>
        </pc:sldMkLst>
        <pc:spChg chg="mod">
          <ac:chgData name="Hank Bohanon" userId="186dc7a1-2bf7-40b6-9e7e-ff892a86f711" providerId="ADAL" clId="{9D1F315C-E064-42A5-99BC-5CBBAAADAC9F}" dt="2022-11-02T17:53:34.115" v="71"/>
          <ac:spMkLst>
            <pc:docMk/>
            <pc:sldMk cId="4277240295" sldId="3614"/>
            <ac:spMk id="2" creationId="{2054EFD0-BF92-FA92-25E0-8DCD66CF4FD6}"/>
          </ac:spMkLst>
        </pc:spChg>
        <pc:spChg chg="mod">
          <ac:chgData name="Hank Bohanon" userId="186dc7a1-2bf7-40b6-9e7e-ff892a86f711" providerId="ADAL" clId="{9D1F315C-E064-42A5-99BC-5CBBAAADAC9F}" dt="2022-11-04T16:39:33.991" v="946" actId="20577"/>
          <ac:spMkLst>
            <pc:docMk/>
            <pc:sldMk cId="4277240295" sldId="3614"/>
            <ac:spMk id="3" creationId="{08BF79B8-EC11-E8A9-CC16-33845BF121C9}"/>
          </ac:spMkLst>
        </pc:spChg>
        <pc:graphicFrameChg chg="mod">
          <ac:chgData name="Hank Bohanon" userId="186dc7a1-2bf7-40b6-9e7e-ff892a86f711" providerId="ADAL" clId="{9D1F315C-E064-42A5-99BC-5CBBAAADAC9F}" dt="2022-11-02T17:53:34.115" v="71"/>
          <ac:graphicFrameMkLst>
            <pc:docMk/>
            <pc:sldMk cId="4277240295" sldId="3614"/>
            <ac:graphicFrameMk id="6" creationId="{227B8780-028D-280D-6178-BA6E4595ADB2}"/>
          </ac:graphicFrameMkLst>
        </pc:graphicFrameChg>
      </pc:sldChg>
      <pc:sldChg chg="modSp">
        <pc:chgData name="Hank Bohanon" userId="186dc7a1-2bf7-40b6-9e7e-ff892a86f711" providerId="ADAL" clId="{9D1F315C-E064-42A5-99BC-5CBBAAADAC9F}" dt="2022-11-02T17:53:34.115" v="71"/>
        <pc:sldMkLst>
          <pc:docMk/>
          <pc:sldMk cId="2812830483" sldId="3615"/>
        </pc:sldMkLst>
        <pc:spChg chg="mod">
          <ac:chgData name="Hank Bohanon" userId="186dc7a1-2bf7-40b6-9e7e-ff892a86f711" providerId="ADAL" clId="{9D1F315C-E064-42A5-99BC-5CBBAAADAC9F}" dt="2022-11-02T17:53:34.115" v="71"/>
          <ac:spMkLst>
            <pc:docMk/>
            <pc:sldMk cId="2812830483" sldId="3615"/>
            <ac:spMk id="2" creationId="{AE2409D2-38EF-EE42-8431-CBAC849DF917}"/>
          </ac:spMkLst>
        </pc:spChg>
      </pc:sldChg>
      <pc:sldChg chg="modSp modNotes">
        <pc:chgData name="Hank Bohanon" userId="186dc7a1-2bf7-40b6-9e7e-ff892a86f711" providerId="ADAL" clId="{9D1F315C-E064-42A5-99BC-5CBBAAADAC9F}" dt="2022-11-02T17:53:34.115" v="71"/>
        <pc:sldMkLst>
          <pc:docMk/>
          <pc:sldMk cId="1161566071" sldId="3616"/>
        </pc:sldMkLst>
        <pc:spChg chg="mod">
          <ac:chgData name="Hank Bohanon" userId="186dc7a1-2bf7-40b6-9e7e-ff892a86f711" providerId="ADAL" clId="{9D1F315C-E064-42A5-99BC-5CBBAAADAC9F}" dt="2022-11-02T17:53:34.115" v="71"/>
          <ac:spMkLst>
            <pc:docMk/>
            <pc:sldMk cId="1161566071" sldId="3616"/>
            <ac:spMk id="2" creationId="{7FF09011-BEBE-883B-A81B-AD01865D86EF}"/>
          </ac:spMkLst>
        </pc:spChg>
        <pc:spChg chg="mod">
          <ac:chgData name="Hank Bohanon" userId="186dc7a1-2bf7-40b6-9e7e-ff892a86f711" providerId="ADAL" clId="{9D1F315C-E064-42A5-99BC-5CBBAAADAC9F}" dt="2022-11-02T17:53:34.115" v="71"/>
          <ac:spMkLst>
            <pc:docMk/>
            <pc:sldMk cId="1161566071" sldId="3616"/>
            <ac:spMk id="3" creationId="{66382E2E-6BAF-B6D0-AC61-522028ADC324}"/>
          </ac:spMkLst>
        </pc:spChg>
        <pc:spChg chg="mod">
          <ac:chgData name="Hank Bohanon" userId="186dc7a1-2bf7-40b6-9e7e-ff892a86f711" providerId="ADAL" clId="{9D1F315C-E064-42A5-99BC-5CBBAAADAC9F}" dt="2022-11-02T17:53:34.115" v="71"/>
          <ac:spMkLst>
            <pc:docMk/>
            <pc:sldMk cId="1161566071" sldId="3616"/>
            <ac:spMk id="6" creationId="{13005E4D-7EB3-B554-D709-4BE345B0E50F}"/>
          </ac:spMkLst>
        </pc:spChg>
        <pc:picChg chg="mod">
          <ac:chgData name="Hank Bohanon" userId="186dc7a1-2bf7-40b6-9e7e-ff892a86f711" providerId="ADAL" clId="{9D1F315C-E064-42A5-99BC-5CBBAAADAC9F}" dt="2022-11-02T17:53:34.115" v="71"/>
          <ac:picMkLst>
            <pc:docMk/>
            <pc:sldMk cId="1161566071" sldId="3616"/>
            <ac:picMk id="5" creationId="{4F66CE02-ABDA-17F9-9058-FE19CD82299B}"/>
          </ac:picMkLst>
        </pc:picChg>
      </pc:sldChg>
      <pc:sldChg chg="modSp modNotes">
        <pc:chgData name="Hank Bohanon" userId="186dc7a1-2bf7-40b6-9e7e-ff892a86f711" providerId="ADAL" clId="{9D1F315C-E064-42A5-99BC-5CBBAAADAC9F}" dt="2022-11-02T17:53:34.115" v="71"/>
        <pc:sldMkLst>
          <pc:docMk/>
          <pc:sldMk cId="1479447741" sldId="3617"/>
        </pc:sldMkLst>
        <pc:spChg chg="mod">
          <ac:chgData name="Hank Bohanon" userId="186dc7a1-2bf7-40b6-9e7e-ff892a86f711" providerId="ADAL" clId="{9D1F315C-E064-42A5-99BC-5CBBAAADAC9F}" dt="2022-11-02T17:53:34.115" v="71"/>
          <ac:spMkLst>
            <pc:docMk/>
            <pc:sldMk cId="1479447741" sldId="3617"/>
            <ac:spMk id="7" creationId="{00000000-0000-0000-0000-000000000000}"/>
          </ac:spMkLst>
        </pc:spChg>
        <pc:spChg chg="mod">
          <ac:chgData name="Hank Bohanon" userId="186dc7a1-2bf7-40b6-9e7e-ff892a86f711" providerId="ADAL" clId="{9D1F315C-E064-42A5-99BC-5CBBAAADAC9F}" dt="2022-11-02T17:53:34.115" v="71"/>
          <ac:spMkLst>
            <pc:docMk/>
            <pc:sldMk cId="1479447741" sldId="3617"/>
            <ac:spMk id="8" creationId="{00000000-0000-0000-0000-000000000000}"/>
          </ac:spMkLst>
        </pc:spChg>
        <pc:spChg chg="mod">
          <ac:chgData name="Hank Bohanon" userId="186dc7a1-2bf7-40b6-9e7e-ff892a86f711" providerId="ADAL" clId="{9D1F315C-E064-42A5-99BC-5CBBAAADAC9F}" dt="2022-11-02T17:53:34.115" v="71"/>
          <ac:spMkLst>
            <pc:docMk/>
            <pc:sldMk cId="1479447741" sldId="3617"/>
            <ac:spMk id="13315" creationId="{00000000-0000-0000-0000-000000000000}"/>
          </ac:spMkLst>
        </pc:spChg>
        <pc:spChg chg="mod">
          <ac:chgData name="Hank Bohanon" userId="186dc7a1-2bf7-40b6-9e7e-ff892a86f711" providerId="ADAL" clId="{9D1F315C-E064-42A5-99BC-5CBBAAADAC9F}" dt="2022-11-02T17:53:34.115" v="71"/>
          <ac:spMkLst>
            <pc:docMk/>
            <pc:sldMk cId="1479447741" sldId="3617"/>
            <ac:spMk id="13318" creationId="{00000000-0000-0000-0000-000000000000}"/>
          </ac:spMkLst>
        </pc:spChg>
        <pc:picChg chg="mod">
          <ac:chgData name="Hank Bohanon" userId="186dc7a1-2bf7-40b6-9e7e-ff892a86f711" providerId="ADAL" clId="{9D1F315C-E064-42A5-99BC-5CBBAAADAC9F}" dt="2022-11-02T17:53:34.115" v="71"/>
          <ac:picMkLst>
            <pc:docMk/>
            <pc:sldMk cId="1479447741" sldId="3617"/>
            <ac:picMk id="10" creationId="{00000000-0000-0000-0000-000000000000}"/>
          </ac:picMkLst>
        </pc:picChg>
        <pc:picChg chg="mod">
          <ac:chgData name="Hank Bohanon" userId="186dc7a1-2bf7-40b6-9e7e-ff892a86f711" providerId="ADAL" clId="{9D1F315C-E064-42A5-99BC-5CBBAAADAC9F}" dt="2022-11-02T17:53:34.115" v="71"/>
          <ac:picMkLst>
            <pc:docMk/>
            <pc:sldMk cId="1479447741" sldId="3617"/>
            <ac:picMk id="18434" creationId="{00000000-0000-0000-0000-000000000000}"/>
          </ac:picMkLst>
        </pc:picChg>
      </pc:sldChg>
      <pc:sldChg chg="modSp mod">
        <pc:chgData name="Hank Bohanon" userId="186dc7a1-2bf7-40b6-9e7e-ff892a86f711" providerId="ADAL" clId="{9D1F315C-E064-42A5-99BC-5CBBAAADAC9F}" dt="2022-11-04T16:37:32.123" v="934" actId="20577"/>
        <pc:sldMkLst>
          <pc:docMk/>
          <pc:sldMk cId="1659176534" sldId="3618"/>
        </pc:sldMkLst>
        <pc:spChg chg="mod">
          <ac:chgData name="Hank Bohanon" userId="186dc7a1-2bf7-40b6-9e7e-ff892a86f711" providerId="ADAL" clId="{9D1F315C-E064-42A5-99BC-5CBBAAADAC9F}" dt="2022-11-02T17:53:34.115" v="71"/>
          <ac:spMkLst>
            <pc:docMk/>
            <pc:sldMk cId="1659176534" sldId="3618"/>
            <ac:spMk id="5" creationId="{F0EBCDF8-A54B-E9DF-B168-D17F273BC8BE}"/>
          </ac:spMkLst>
        </pc:spChg>
        <pc:spChg chg="mod">
          <ac:chgData name="Hank Bohanon" userId="186dc7a1-2bf7-40b6-9e7e-ff892a86f711" providerId="ADAL" clId="{9D1F315C-E064-42A5-99BC-5CBBAAADAC9F}" dt="2022-11-04T16:37:32.123" v="934" actId="20577"/>
          <ac:spMkLst>
            <pc:docMk/>
            <pc:sldMk cId="1659176534" sldId="3618"/>
            <ac:spMk id="6" creationId="{A1165DE4-9C06-5027-986C-4CEAD103F94A}"/>
          </ac:spMkLst>
        </pc:spChg>
        <pc:spChg chg="mod">
          <ac:chgData name="Hank Bohanon" userId="186dc7a1-2bf7-40b6-9e7e-ff892a86f711" providerId="ADAL" clId="{9D1F315C-E064-42A5-99BC-5CBBAAADAC9F}" dt="2022-11-02T17:53:34.115" v="71"/>
          <ac:spMkLst>
            <pc:docMk/>
            <pc:sldMk cId="1659176534" sldId="3618"/>
            <ac:spMk id="9" creationId="{93882088-2945-CDF3-DAA8-F5260872818C}"/>
          </ac:spMkLst>
        </pc:spChg>
        <pc:picChg chg="mod">
          <ac:chgData name="Hank Bohanon" userId="186dc7a1-2bf7-40b6-9e7e-ff892a86f711" providerId="ADAL" clId="{9D1F315C-E064-42A5-99BC-5CBBAAADAC9F}" dt="2022-11-02T17:53:34.115" v="71"/>
          <ac:picMkLst>
            <pc:docMk/>
            <pc:sldMk cId="1659176534" sldId="3618"/>
            <ac:picMk id="8" creationId="{22FA921C-A257-FD94-8409-C261C849BECE}"/>
          </ac:picMkLst>
        </pc:picChg>
      </pc:sldChg>
      <pc:sldChg chg="modSp">
        <pc:chgData name="Hank Bohanon" userId="186dc7a1-2bf7-40b6-9e7e-ff892a86f711" providerId="ADAL" clId="{9D1F315C-E064-42A5-99BC-5CBBAAADAC9F}" dt="2022-11-02T17:53:34.115" v="71"/>
        <pc:sldMkLst>
          <pc:docMk/>
          <pc:sldMk cId="1575356395" sldId="3619"/>
        </pc:sldMkLst>
        <pc:spChg chg="mod">
          <ac:chgData name="Hank Bohanon" userId="186dc7a1-2bf7-40b6-9e7e-ff892a86f711" providerId="ADAL" clId="{9D1F315C-E064-42A5-99BC-5CBBAAADAC9F}" dt="2022-11-02T17:53:34.115" v="71"/>
          <ac:spMkLst>
            <pc:docMk/>
            <pc:sldMk cId="1575356395" sldId="3619"/>
            <ac:spMk id="2" creationId="{E5821494-CD2D-36EB-4BB3-9C873AD6A12D}"/>
          </ac:spMkLst>
        </pc:spChg>
        <pc:spChg chg="mod">
          <ac:chgData name="Hank Bohanon" userId="186dc7a1-2bf7-40b6-9e7e-ff892a86f711" providerId="ADAL" clId="{9D1F315C-E064-42A5-99BC-5CBBAAADAC9F}" dt="2022-11-02T17:53:34.115" v="71"/>
          <ac:spMkLst>
            <pc:docMk/>
            <pc:sldMk cId="1575356395" sldId="3619"/>
            <ac:spMk id="7" creationId="{C4A56CF4-7B94-FCF7-6869-882B68CFBF38}"/>
          </ac:spMkLst>
        </pc:spChg>
        <pc:spChg chg="mod">
          <ac:chgData name="Hank Bohanon" userId="186dc7a1-2bf7-40b6-9e7e-ff892a86f711" providerId="ADAL" clId="{9D1F315C-E064-42A5-99BC-5CBBAAADAC9F}" dt="2022-11-02T17:53:34.115" v="71"/>
          <ac:spMkLst>
            <pc:docMk/>
            <pc:sldMk cId="1575356395" sldId="3619"/>
            <ac:spMk id="10" creationId="{7F012450-C78A-C62D-9DEF-AAC7D16F87C6}"/>
          </ac:spMkLst>
        </pc:spChg>
        <pc:picChg chg="mod">
          <ac:chgData name="Hank Bohanon" userId="186dc7a1-2bf7-40b6-9e7e-ff892a86f711" providerId="ADAL" clId="{9D1F315C-E064-42A5-99BC-5CBBAAADAC9F}" dt="2022-11-02T17:53:34.115" v="71"/>
          <ac:picMkLst>
            <pc:docMk/>
            <pc:sldMk cId="1575356395" sldId="3619"/>
            <ac:picMk id="6" creationId="{2DB68E63-0DD7-75C8-09A6-2B6EC9DE019D}"/>
          </ac:picMkLst>
        </pc:picChg>
      </pc:sldChg>
      <pc:sldChg chg="modSp">
        <pc:chgData name="Hank Bohanon" userId="186dc7a1-2bf7-40b6-9e7e-ff892a86f711" providerId="ADAL" clId="{9D1F315C-E064-42A5-99BC-5CBBAAADAC9F}" dt="2022-11-02T17:53:34.115" v="71"/>
        <pc:sldMkLst>
          <pc:docMk/>
          <pc:sldMk cId="2057027967" sldId="3620"/>
        </pc:sldMkLst>
        <pc:spChg chg="mod">
          <ac:chgData name="Hank Bohanon" userId="186dc7a1-2bf7-40b6-9e7e-ff892a86f711" providerId="ADAL" clId="{9D1F315C-E064-42A5-99BC-5CBBAAADAC9F}" dt="2022-11-02T17:53:34.115" v="71"/>
          <ac:spMkLst>
            <pc:docMk/>
            <pc:sldMk cId="2057027967" sldId="3620"/>
            <ac:spMk id="2" creationId="{673DB33D-EC9B-003F-7FE1-65B97036A088}"/>
          </ac:spMkLst>
        </pc:spChg>
        <pc:spChg chg="mod">
          <ac:chgData name="Hank Bohanon" userId="186dc7a1-2bf7-40b6-9e7e-ff892a86f711" providerId="ADAL" clId="{9D1F315C-E064-42A5-99BC-5CBBAAADAC9F}" dt="2022-11-02T17:53:34.115" v="71"/>
          <ac:spMkLst>
            <pc:docMk/>
            <pc:sldMk cId="2057027967" sldId="3620"/>
            <ac:spMk id="3" creationId="{E50CD80C-96F8-06FC-56CE-9DBF08EE3B8E}"/>
          </ac:spMkLst>
        </pc:spChg>
        <pc:picChg chg="mod">
          <ac:chgData name="Hank Bohanon" userId="186dc7a1-2bf7-40b6-9e7e-ff892a86f711" providerId="ADAL" clId="{9D1F315C-E064-42A5-99BC-5CBBAAADAC9F}" dt="2022-11-02T17:53:34.115" v="71"/>
          <ac:picMkLst>
            <pc:docMk/>
            <pc:sldMk cId="2057027967" sldId="3620"/>
            <ac:picMk id="4" creationId="{35625C9A-0535-B923-6E4A-88B58F0D0324}"/>
          </ac:picMkLst>
        </pc:picChg>
      </pc:sldChg>
      <pc:sldChg chg="modSp mod">
        <pc:chgData name="Hank Bohanon" userId="186dc7a1-2bf7-40b6-9e7e-ff892a86f711" providerId="ADAL" clId="{9D1F315C-E064-42A5-99BC-5CBBAAADAC9F}" dt="2022-11-10T16:21:44.569" v="1080" actId="20577"/>
        <pc:sldMkLst>
          <pc:docMk/>
          <pc:sldMk cId="465594945" sldId="3621"/>
        </pc:sldMkLst>
        <pc:spChg chg="mod">
          <ac:chgData name="Hank Bohanon" userId="186dc7a1-2bf7-40b6-9e7e-ff892a86f711" providerId="ADAL" clId="{9D1F315C-E064-42A5-99BC-5CBBAAADAC9F}" dt="2022-11-02T17:53:34.115" v="71"/>
          <ac:spMkLst>
            <pc:docMk/>
            <pc:sldMk cId="465594945" sldId="3621"/>
            <ac:spMk id="2" creationId="{93F74B2F-5715-C3DF-21FF-58CA76EF088F}"/>
          </ac:spMkLst>
        </pc:spChg>
        <pc:spChg chg="mod">
          <ac:chgData name="Hank Bohanon" userId="186dc7a1-2bf7-40b6-9e7e-ff892a86f711" providerId="ADAL" clId="{9D1F315C-E064-42A5-99BC-5CBBAAADAC9F}" dt="2022-11-10T16:21:44.569" v="1080" actId="20577"/>
          <ac:spMkLst>
            <pc:docMk/>
            <pc:sldMk cId="465594945" sldId="3621"/>
            <ac:spMk id="3" creationId="{0077EA92-4843-55BE-5BEA-ECCADFDA612D}"/>
          </ac:spMkLst>
        </pc:spChg>
        <pc:graphicFrameChg chg="mod">
          <ac:chgData name="Hank Bohanon" userId="186dc7a1-2bf7-40b6-9e7e-ff892a86f711" providerId="ADAL" clId="{9D1F315C-E064-42A5-99BC-5CBBAAADAC9F}" dt="2022-11-02T17:53:34.115" v="71"/>
          <ac:graphicFrameMkLst>
            <pc:docMk/>
            <pc:sldMk cId="465594945" sldId="3621"/>
            <ac:graphicFrameMk id="4" creationId="{6635F382-2DEC-9B0F-3575-4BD3B6773CC5}"/>
          </ac:graphicFrameMkLst>
        </pc:graphicFrameChg>
      </pc:sldChg>
      <pc:sldChg chg="modSp">
        <pc:chgData name="Hank Bohanon" userId="186dc7a1-2bf7-40b6-9e7e-ff892a86f711" providerId="ADAL" clId="{9D1F315C-E064-42A5-99BC-5CBBAAADAC9F}" dt="2022-11-02T17:53:34.115" v="71"/>
        <pc:sldMkLst>
          <pc:docMk/>
          <pc:sldMk cId="4243143923" sldId="3622"/>
        </pc:sldMkLst>
        <pc:spChg chg="mod">
          <ac:chgData name="Hank Bohanon" userId="186dc7a1-2bf7-40b6-9e7e-ff892a86f711" providerId="ADAL" clId="{9D1F315C-E064-42A5-99BC-5CBBAAADAC9F}" dt="2022-11-02T17:53:34.115" v="71"/>
          <ac:spMkLst>
            <pc:docMk/>
            <pc:sldMk cId="4243143923" sldId="3622"/>
            <ac:spMk id="2" creationId="{2536B876-7397-1AEA-6353-CAA2D3D406FA}"/>
          </ac:spMkLst>
        </pc:spChg>
        <pc:spChg chg="mod">
          <ac:chgData name="Hank Bohanon" userId="186dc7a1-2bf7-40b6-9e7e-ff892a86f711" providerId="ADAL" clId="{9D1F315C-E064-42A5-99BC-5CBBAAADAC9F}" dt="2022-11-02T17:53:34.115" v="71"/>
          <ac:spMkLst>
            <pc:docMk/>
            <pc:sldMk cId="4243143923" sldId="3622"/>
            <ac:spMk id="3" creationId="{9956FFB2-60C6-0D53-B996-B75D7F2D1538}"/>
          </ac:spMkLst>
        </pc:spChg>
        <pc:spChg chg="mod">
          <ac:chgData name="Hank Bohanon" userId="186dc7a1-2bf7-40b6-9e7e-ff892a86f711" providerId="ADAL" clId="{9D1F315C-E064-42A5-99BC-5CBBAAADAC9F}" dt="2022-11-02T17:53:34.115" v="71"/>
          <ac:spMkLst>
            <pc:docMk/>
            <pc:sldMk cId="4243143923" sldId="3622"/>
            <ac:spMk id="6" creationId="{F3FC9577-6A83-90FA-E6DE-7D7C665CE2C8}"/>
          </ac:spMkLst>
        </pc:spChg>
        <pc:picChg chg="mod">
          <ac:chgData name="Hank Bohanon" userId="186dc7a1-2bf7-40b6-9e7e-ff892a86f711" providerId="ADAL" clId="{9D1F315C-E064-42A5-99BC-5CBBAAADAC9F}" dt="2022-11-02T17:53:34.115" v="71"/>
          <ac:picMkLst>
            <pc:docMk/>
            <pc:sldMk cId="4243143923" sldId="3622"/>
            <ac:picMk id="5" creationId="{2FF3268A-ABE5-3CEF-9EAE-F5F4D4A22D8D}"/>
          </ac:picMkLst>
        </pc:picChg>
      </pc:sldChg>
      <pc:sldChg chg="modSp">
        <pc:chgData name="Hank Bohanon" userId="186dc7a1-2bf7-40b6-9e7e-ff892a86f711" providerId="ADAL" clId="{9D1F315C-E064-42A5-99BC-5CBBAAADAC9F}" dt="2022-11-02T17:53:34.115" v="71"/>
        <pc:sldMkLst>
          <pc:docMk/>
          <pc:sldMk cId="3676276425" sldId="3624"/>
        </pc:sldMkLst>
        <pc:spChg chg="mod">
          <ac:chgData name="Hank Bohanon" userId="186dc7a1-2bf7-40b6-9e7e-ff892a86f711" providerId="ADAL" clId="{9D1F315C-E064-42A5-99BC-5CBBAAADAC9F}" dt="2022-11-02T17:53:34.115" v="71"/>
          <ac:spMkLst>
            <pc:docMk/>
            <pc:sldMk cId="3676276425" sldId="3624"/>
            <ac:spMk id="2" creationId="{1780FE39-3976-EE9A-2549-9559CAC2FB13}"/>
          </ac:spMkLst>
        </pc:spChg>
        <pc:spChg chg="mod">
          <ac:chgData name="Hank Bohanon" userId="186dc7a1-2bf7-40b6-9e7e-ff892a86f711" providerId="ADAL" clId="{9D1F315C-E064-42A5-99BC-5CBBAAADAC9F}" dt="2022-11-02T17:53:34.115" v="71"/>
          <ac:spMkLst>
            <pc:docMk/>
            <pc:sldMk cId="3676276425" sldId="3624"/>
            <ac:spMk id="9" creationId="{DB068634-990B-43F2-F915-20638614317B}"/>
          </ac:spMkLst>
        </pc:spChg>
        <pc:picChg chg="mod">
          <ac:chgData name="Hank Bohanon" userId="186dc7a1-2bf7-40b6-9e7e-ff892a86f711" providerId="ADAL" clId="{9D1F315C-E064-42A5-99BC-5CBBAAADAC9F}" dt="2022-11-02T17:53:34.115" v="71"/>
          <ac:picMkLst>
            <pc:docMk/>
            <pc:sldMk cId="3676276425" sldId="3624"/>
            <ac:picMk id="5" creationId="{5C27AB5B-44E7-DD53-C61A-A1569AB1B969}"/>
          </ac:picMkLst>
        </pc:picChg>
        <pc:picChg chg="mod">
          <ac:chgData name="Hank Bohanon" userId="186dc7a1-2bf7-40b6-9e7e-ff892a86f711" providerId="ADAL" clId="{9D1F315C-E064-42A5-99BC-5CBBAAADAC9F}" dt="2022-11-02T17:53:34.115" v="71"/>
          <ac:picMkLst>
            <pc:docMk/>
            <pc:sldMk cId="3676276425" sldId="3624"/>
            <ac:picMk id="7" creationId="{0E20B2CD-2F68-2215-7028-9AC3E50C95E0}"/>
          </ac:picMkLst>
        </pc:picChg>
      </pc:sldChg>
      <pc:sldChg chg="modSp modNotes">
        <pc:chgData name="Hank Bohanon" userId="186dc7a1-2bf7-40b6-9e7e-ff892a86f711" providerId="ADAL" clId="{9D1F315C-E064-42A5-99BC-5CBBAAADAC9F}" dt="2022-11-02T17:53:34.115" v="71"/>
        <pc:sldMkLst>
          <pc:docMk/>
          <pc:sldMk cId="4180194730" sldId="3625"/>
        </pc:sldMkLst>
        <pc:spChg chg="mod">
          <ac:chgData name="Hank Bohanon" userId="186dc7a1-2bf7-40b6-9e7e-ff892a86f711" providerId="ADAL" clId="{9D1F315C-E064-42A5-99BC-5CBBAAADAC9F}" dt="2022-11-02T17:53:34.115" v="71"/>
          <ac:spMkLst>
            <pc:docMk/>
            <pc:sldMk cId="4180194730" sldId="3625"/>
            <ac:spMk id="2" creationId="{00000000-0000-0000-0000-000000000000}"/>
          </ac:spMkLst>
        </pc:spChg>
        <pc:spChg chg="mod">
          <ac:chgData name="Hank Bohanon" userId="186dc7a1-2bf7-40b6-9e7e-ff892a86f711" providerId="ADAL" clId="{9D1F315C-E064-42A5-99BC-5CBBAAADAC9F}" dt="2022-11-02T17:53:34.115" v="71"/>
          <ac:spMkLst>
            <pc:docMk/>
            <pc:sldMk cId="4180194730" sldId="3625"/>
            <ac:spMk id="3" creationId="{00000000-0000-0000-0000-000000000000}"/>
          </ac:spMkLst>
        </pc:spChg>
        <pc:spChg chg="mod">
          <ac:chgData name="Hank Bohanon" userId="186dc7a1-2bf7-40b6-9e7e-ff892a86f711" providerId="ADAL" clId="{9D1F315C-E064-42A5-99BC-5CBBAAADAC9F}" dt="2022-11-02T17:53:34.115" v="71"/>
          <ac:spMkLst>
            <pc:docMk/>
            <pc:sldMk cId="4180194730" sldId="3625"/>
            <ac:spMk id="6" creationId="{00000000-0000-0000-0000-000000000000}"/>
          </ac:spMkLst>
        </pc:spChg>
        <pc:picChg chg="mod">
          <ac:chgData name="Hank Bohanon" userId="186dc7a1-2bf7-40b6-9e7e-ff892a86f711" providerId="ADAL" clId="{9D1F315C-E064-42A5-99BC-5CBBAAADAC9F}" dt="2022-11-02T17:53:34.115" v="71"/>
          <ac:picMkLst>
            <pc:docMk/>
            <pc:sldMk cId="4180194730" sldId="3625"/>
            <ac:picMk id="4" creationId="{00000000-0000-0000-0000-000000000000}"/>
          </ac:picMkLst>
        </pc:picChg>
        <pc:picChg chg="mod">
          <ac:chgData name="Hank Bohanon" userId="186dc7a1-2bf7-40b6-9e7e-ff892a86f711" providerId="ADAL" clId="{9D1F315C-E064-42A5-99BC-5CBBAAADAC9F}" dt="2022-11-02T17:53:34.115" v="71"/>
          <ac:picMkLst>
            <pc:docMk/>
            <pc:sldMk cId="4180194730" sldId="3625"/>
            <ac:picMk id="5" creationId="{00000000-0000-0000-0000-000000000000}"/>
          </ac:picMkLst>
        </pc:picChg>
      </pc:sldChg>
      <pc:sldChg chg="modSp">
        <pc:chgData name="Hank Bohanon" userId="186dc7a1-2bf7-40b6-9e7e-ff892a86f711" providerId="ADAL" clId="{9D1F315C-E064-42A5-99BC-5CBBAAADAC9F}" dt="2022-11-02T17:53:34.115" v="71"/>
        <pc:sldMkLst>
          <pc:docMk/>
          <pc:sldMk cId="979890127" sldId="3626"/>
        </pc:sldMkLst>
        <pc:spChg chg="mod">
          <ac:chgData name="Hank Bohanon" userId="186dc7a1-2bf7-40b6-9e7e-ff892a86f711" providerId="ADAL" clId="{9D1F315C-E064-42A5-99BC-5CBBAAADAC9F}" dt="2022-11-02T17:53:34.115" v="71"/>
          <ac:spMkLst>
            <pc:docMk/>
            <pc:sldMk cId="979890127" sldId="3626"/>
            <ac:spMk id="2" creationId="{00000000-0000-0000-0000-000000000000}"/>
          </ac:spMkLst>
        </pc:spChg>
      </pc:sldChg>
      <pc:sldChg chg="modSp">
        <pc:chgData name="Hank Bohanon" userId="186dc7a1-2bf7-40b6-9e7e-ff892a86f711" providerId="ADAL" clId="{9D1F315C-E064-42A5-99BC-5CBBAAADAC9F}" dt="2022-11-02T17:53:34.115" v="71"/>
        <pc:sldMkLst>
          <pc:docMk/>
          <pc:sldMk cId="957794108" sldId="3627"/>
        </pc:sldMkLst>
        <pc:spChg chg="mod">
          <ac:chgData name="Hank Bohanon" userId="186dc7a1-2bf7-40b6-9e7e-ff892a86f711" providerId="ADAL" clId="{9D1F315C-E064-42A5-99BC-5CBBAAADAC9F}" dt="2022-11-02T17:53:34.115" v="71"/>
          <ac:spMkLst>
            <pc:docMk/>
            <pc:sldMk cId="957794108" sldId="3627"/>
            <ac:spMk id="2" creationId="{00000000-0000-0000-0000-000000000000}"/>
          </ac:spMkLst>
        </pc:spChg>
        <pc:spChg chg="mod">
          <ac:chgData name="Hank Bohanon" userId="186dc7a1-2bf7-40b6-9e7e-ff892a86f711" providerId="ADAL" clId="{9D1F315C-E064-42A5-99BC-5CBBAAADAC9F}" dt="2022-11-02T17:53:34.115" v="71"/>
          <ac:spMkLst>
            <pc:docMk/>
            <pc:sldMk cId="957794108" sldId="3627"/>
            <ac:spMk id="3" creationId="{00000000-0000-0000-0000-000000000000}"/>
          </ac:spMkLst>
        </pc:spChg>
      </pc:sldChg>
      <pc:sldChg chg="modSp">
        <pc:chgData name="Hank Bohanon" userId="186dc7a1-2bf7-40b6-9e7e-ff892a86f711" providerId="ADAL" clId="{9D1F315C-E064-42A5-99BC-5CBBAAADAC9F}" dt="2022-11-02T17:53:34.115" v="71"/>
        <pc:sldMkLst>
          <pc:docMk/>
          <pc:sldMk cId="3028654283" sldId="3629"/>
        </pc:sldMkLst>
        <pc:spChg chg="mod">
          <ac:chgData name="Hank Bohanon" userId="186dc7a1-2bf7-40b6-9e7e-ff892a86f711" providerId="ADAL" clId="{9D1F315C-E064-42A5-99BC-5CBBAAADAC9F}" dt="2022-11-02T17:53:34.115" v="71"/>
          <ac:spMkLst>
            <pc:docMk/>
            <pc:sldMk cId="3028654283" sldId="3629"/>
            <ac:spMk id="2" creationId="{3E446897-3801-4938-25C0-861CA708A4A0}"/>
          </ac:spMkLst>
        </pc:spChg>
        <pc:spChg chg="mod">
          <ac:chgData name="Hank Bohanon" userId="186dc7a1-2bf7-40b6-9e7e-ff892a86f711" providerId="ADAL" clId="{9D1F315C-E064-42A5-99BC-5CBBAAADAC9F}" dt="2022-11-02T17:53:34.115" v="71"/>
          <ac:spMkLst>
            <pc:docMk/>
            <pc:sldMk cId="3028654283" sldId="3629"/>
            <ac:spMk id="3" creationId="{047243D7-C10A-3873-162D-678452508D32}"/>
          </ac:spMkLst>
        </pc:spChg>
        <pc:spChg chg="mod">
          <ac:chgData name="Hank Bohanon" userId="186dc7a1-2bf7-40b6-9e7e-ff892a86f711" providerId="ADAL" clId="{9D1F315C-E064-42A5-99BC-5CBBAAADAC9F}" dt="2022-11-02T17:53:34.115" v="71"/>
          <ac:spMkLst>
            <pc:docMk/>
            <pc:sldMk cId="3028654283" sldId="3629"/>
            <ac:spMk id="6" creationId="{00296A39-D626-95A3-384E-2A393AC2DCC6}"/>
          </ac:spMkLst>
        </pc:spChg>
        <pc:picChg chg="mod">
          <ac:chgData name="Hank Bohanon" userId="186dc7a1-2bf7-40b6-9e7e-ff892a86f711" providerId="ADAL" clId="{9D1F315C-E064-42A5-99BC-5CBBAAADAC9F}" dt="2022-11-02T17:53:34.115" v="71"/>
          <ac:picMkLst>
            <pc:docMk/>
            <pc:sldMk cId="3028654283" sldId="3629"/>
            <ac:picMk id="5" creationId="{563A6EFA-E6C6-80F9-7062-D1FEBAE50CF6}"/>
          </ac:picMkLst>
        </pc:picChg>
      </pc:sldChg>
      <pc:sldChg chg="modSp">
        <pc:chgData name="Hank Bohanon" userId="186dc7a1-2bf7-40b6-9e7e-ff892a86f711" providerId="ADAL" clId="{9D1F315C-E064-42A5-99BC-5CBBAAADAC9F}" dt="2022-11-02T17:53:34.115" v="71"/>
        <pc:sldMkLst>
          <pc:docMk/>
          <pc:sldMk cId="845884024" sldId="3630"/>
        </pc:sldMkLst>
        <pc:spChg chg="mod">
          <ac:chgData name="Hank Bohanon" userId="186dc7a1-2bf7-40b6-9e7e-ff892a86f711" providerId="ADAL" clId="{9D1F315C-E064-42A5-99BC-5CBBAAADAC9F}" dt="2022-11-02T17:53:34.115" v="71"/>
          <ac:spMkLst>
            <pc:docMk/>
            <pc:sldMk cId="845884024" sldId="3630"/>
            <ac:spMk id="2" creationId="{4A7A44ED-FD2A-A49F-978D-B7B005ECB5E0}"/>
          </ac:spMkLst>
        </pc:spChg>
        <pc:spChg chg="mod">
          <ac:chgData name="Hank Bohanon" userId="186dc7a1-2bf7-40b6-9e7e-ff892a86f711" providerId="ADAL" clId="{9D1F315C-E064-42A5-99BC-5CBBAAADAC9F}" dt="2022-11-02T17:53:34.115" v="71"/>
          <ac:spMkLst>
            <pc:docMk/>
            <pc:sldMk cId="845884024" sldId="3630"/>
            <ac:spMk id="3" creationId="{AC752AC1-8702-2BFE-644D-C5AF87636CBA}"/>
          </ac:spMkLst>
        </pc:spChg>
        <pc:picChg chg="mod">
          <ac:chgData name="Hank Bohanon" userId="186dc7a1-2bf7-40b6-9e7e-ff892a86f711" providerId="ADAL" clId="{9D1F315C-E064-42A5-99BC-5CBBAAADAC9F}" dt="2022-11-02T17:53:34.115" v="71"/>
          <ac:picMkLst>
            <pc:docMk/>
            <pc:sldMk cId="845884024" sldId="3630"/>
            <ac:picMk id="5" creationId="{B0EBAA06-3E58-1005-EB06-A0BEF5DA9421}"/>
          </ac:picMkLst>
        </pc:picChg>
      </pc:sldChg>
      <pc:sldChg chg="addSp modSp new mod">
        <pc:chgData name="Hank Bohanon" userId="186dc7a1-2bf7-40b6-9e7e-ff892a86f711" providerId="ADAL" clId="{9D1F315C-E064-42A5-99BC-5CBBAAADAC9F}" dt="2022-11-03T16:37:17.455" v="297" actId="1076"/>
        <pc:sldMkLst>
          <pc:docMk/>
          <pc:sldMk cId="2579136399" sldId="3631"/>
        </pc:sldMkLst>
        <pc:spChg chg="mod">
          <ac:chgData name="Hank Bohanon" userId="186dc7a1-2bf7-40b6-9e7e-ff892a86f711" providerId="ADAL" clId="{9D1F315C-E064-42A5-99BC-5CBBAAADAC9F}" dt="2022-11-03T16:36:16.425" v="294" actId="20577"/>
          <ac:spMkLst>
            <pc:docMk/>
            <pc:sldMk cId="2579136399" sldId="3631"/>
            <ac:spMk id="2" creationId="{716FD1C6-4E1D-3F06-623A-92712D17AB94}"/>
          </ac:spMkLst>
        </pc:spChg>
        <pc:picChg chg="add mod">
          <ac:chgData name="Hank Bohanon" userId="186dc7a1-2bf7-40b6-9e7e-ff892a86f711" providerId="ADAL" clId="{9D1F315C-E064-42A5-99BC-5CBBAAADAC9F}" dt="2022-11-03T16:37:17.455" v="297" actId="1076"/>
          <ac:picMkLst>
            <pc:docMk/>
            <pc:sldMk cId="2579136399" sldId="3631"/>
            <ac:picMk id="5" creationId="{2307D9F0-D2C9-1487-D70C-D29EA85AED97}"/>
          </ac:picMkLst>
        </pc:picChg>
      </pc:sldChg>
      <pc:sldChg chg="new del">
        <pc:chgData name="Hank Bohanon" userId="186dc7a1-2bf7-40b6-9e7e-ff892a86f711" providerId="ADAL" clId="{9D1F315C-E064-42A5-99BC-5CBBAAADAC9F}" dt="2022-11-03T16:17:57.834" v="249" actId="680"/>
        <pc:sldMkLst>
          <pc:docMk/>
          <pc:sldMk cId="3112976759" sldId="3631"/>
        </pc:sldMkLst>
      </pc:sldChg>
      <pc:sldChg chg="new del">
        <pc:chgData name="Hank Bohanon" userId="186dc7a1-2bf7-40b6-9e7e-ff892a86f711" providerId="ADAL" clId="{9D1F315C-E064-42A5-99BC-5CBBAAADAC9F}" dt="2022-11-03T16:38:04.899" v="310" actId="2696"/>
        <pc:sldMkLst>
          <pc:docMk/>
          <pc:sldMk cId="141995132" sldId="3632"/>
        </pc:sldMkLst>
      </pc:sldChg>
      <pc:sldChg chg="modSp new del mod">
        <pc:chgData name="Hank Bohanon" userId="186dc7a1-2bf7-40b6-9e7e-ff892a86f711" providerId="ADAL" clId="{9D1F315C-E064-42A5-99BC-5CBBAAADAC9F}" dt="2022-11-03T16:38:54.723" v="369" actId="2696"/>
        <pc:sldMkLst>
          <pc:docMk/>
          <pc:sldMk cId="2177690272" sldId="3632"/>
        </pc:sldMkLst>
        <pc:spChg chg="mod">
          <ac:chgData name="Hank Bohanon" userId="186dc7a1-2bf7-40b6-9e7e-ff892a86f711" providerId="ADAL" clId="{9D1F315C-E064-42A5-99BC-5CBBAAADAC9F}" dt="2022-11-03T16:38:16.886" v="332" actId="20577"/>
          <ac:spMkLst>
            <pc:docMk/>
            <pc:sldMk cId="2177690272" sldId="3632"/>
            <ac:spMk id="2" creationId="{4F1E9288-8D37-FA17-4C1D-525CAAB97349}"/>
          </ac:spMkLst>
        </pc:spChg>
        <pc:spChg chg="mod">
          <ac:chgData name="Hank Bohanon" userId="186dc7a1-2bf7-40b6-9e7e-ff892a86f711" providerId="ADAL" clId="{9D1F315C-E064-42A5-99BC-5CBBAAADAC9F}" dt="2022-11-03T16:38:41.146" v="368" actId="20577"/>
          <ac:spMkLst>
            <pc:docMk/>
            <pc:sldMk cId="2177690272" sldId="3632"/>
            <ac:spMk id="3" creationId="{FEC65547-47B8-006C-3C48-9018E7281778}"/>
          </ac:spMkLst>
        </pc:spChg>
      </pc:sldChg>
      <pc:sldChg chg="addSp delSp modSp new mod">
        <pc:chgData name="Hank Bohanon" userId="186dc7a1-2bf7-40b6-9e7e-ff892a86f711" providerId="ADAL" clId="{9D1F315C-E064-42A5-99BC-5CBBAAADAC9F}" dt="2022-11-03T16:43:19.019" v="448" actId="20577"/>
        <pc:sldMkLst>
          <pc:docMk/>
          <pc:sldMk cId="3822816395" sldId="3632"/>
        </pc:sldMkLst>
        <pc:spChg chg="mod">
          <ac:chgData name="Hank Bohanon" userId="186dc7a1-2bf7-40b6-9e7e-ff892a86f711" providerId="ADAL" clId="{9D1F315C-E064-42A5-99BC-5CBBAAADAC9F}" dt="2022-11-03T16:43:19.019" v="448" actId="20577"/>
          <ac:spMkLst>
            <pc:docMk/>
            <pc:sldMk cId="3822816395" sldId="3632"/>
            <ac:spMk id="2" creationId="{4E8BB2AC-D5E0-63AE-F05A-FC78DB781889}"/>
          </ac:spMkLst>
        </pc:spChg>
        <pc:spChg chg="del">
          <ac:chgData name="Hank Bohanon" userId="186dc7a1-2bf7-40b6-9e7e-ff892a86f711" providerId="ADAL" clId="{9D1F315C-E064-42A5-99BC-5CBBAAADAC9F}" dt="2022-11-03T16:40:14.033" v="402" actId="931"/>
          <ac:spMkLst>
            <pc:docMk/>
            <pc:sldMk cId="3822816395" sldId="3632"/>
            <ac:spMk id="3" creationId="{EA81E958-9DEA-446F-B4C4-F8CF237C608C}"/>
          </ac:spMkLst>
        </pc:spChg>
        <pc:spChg chg="add mod">
          <ac:chgData name="Hank Bohanon" userId="186dc7a1-2bf7-40b6-9e7e-ff892a86f711" providerId="ADAL" clId="{9D1F315C-E064-42A5-99BC-5CBBAAADAC9F}" dt="2022-11-03T16:42:04.655" v="411"/>
          <ac:spMkLst>
            <pc:docMk/>
            <pc:sldMk cId="3822816395" sldId="3632"/>
            <ac:spMk id="6" creationId="{747A5FAE-8680-7953-BFBA-7EBC38E0ED6C}"/>
          </ac:spMkLst>
        </pc:spChg>
        <pc:spChg chg="add mod">
          <ac:chgData name="Hank Bohanon" userId="186dc7a1-2bf7-40b6-9e7e-ff892a86f711" providerId="ADAL" clId="{9D1F315C-E064-42A5-99BC-5CBBAAADAC9F}" dt="2022-11-03T16:43:02.767" v="428" actId="14100"/>
          <ac:spMkLst>
            <pc:docMk/>
            <pc:sldMk cId="3822816395" sldId="3632"/>
            <ac:spMk id="7" creationId="{96D4FF1E-E722-670D-2B89-C286ACF79512}"/>
          </ac:spMkLst>
        </pc:spChg>
        <pc:picChg chg="add mod">
          <ac:chgData name="Hank Bohanon" userId="186dc7a1-2bf7-40b6-9e7e-ff892a86f711" providerId="ADAL" clId="{9D1F315C-E064-42A5-99BC-5CBBAAADAC9F}" dt="2022-11-03T16:40:32.096" v="408" actId="1076"/>
          <ac:picMkLst>
            <pc:docMk/>
            <pc:sldMk cId="3822816395" sldId="3632"/>
            <ac:picMk id="5" creationId="{9121D95C-EAC2-1FF0-285C-A92A313FE736}"/>
          </ac:picMkLst>
        </pc:picChg>
      </pc:sldChg>
      <pc:sldChg chg="addSp delSp modSp new mod">
        <pc:chgData name="Hank Bohanon" userId="186dc7a1-2bf7-40b6-9e7e-ff892a86f711" providerId="ADAL" clId="{9D1F315C-E064-42A5-99BC-5CBBAAADAC9F}" dt="2022-11-03T16:51:57.313" v="524" actId="20577"/>
        <pc:sldMkLst>
          <pc:docMk/>
          <pc:sldMk cId="1234737454" sldId="3633"/>
        </pc:sldMkLst>
        <pc:spChg chg="mod">
          <ac:chgData name="Hank Bohanon" userId="186dc7a1-2bf7-40b6-9e7e-ff892a86f711" providerId="ADAL" clId="{9D1F315C-E064-42A5-99BC-5CBBAAADAC9F}" dt="2022-11-03T16:51:57.313" v="524" actId="20577"/>
          <ac:spMkLst>
            <pc:docMk/>
            <pc:sldMk cId="1234737454" sldId="3633"/>
            <ac:spMk id="2" creationId="{91901B9A-B1F9-3833-C8EC-9A2B3ADB57FA}"/>
          </ac:spMkLst>
        </pc:spChg>
        <pc:spChg chg="del">
          <ac:chgData name="Hank Bohanon" userId="186dc7a1-2bf7-40b6-9e7e-ff892a86f711" providerId="ADAL" clId="{9D1F315C-E064-42A5-99BC-5CBBAAADAC9F}" dt="2022-11-03T16:51:25.862" v="495" actId="22"/>
          <ac:spMkLst>
            <pc:docMk/>
            <pc:sldMk cId="1234737454" sldId="3633"/>
            <ac:spMk id="3" creationId="{F905F159-FF9A-C74A-8E0F-3E1997E60BBC}"/>
          </ac:spMkLst>
        </pc:spChg>
        <pc:picChg chg="add mod">
          <ac:chgData name="Hank Bohanon" userId="186dc7a1-2bf7-40b6-9e7e-ff892a86f711" providerId="ADAL" clId="{9D1F315C-E064-42A5-99BC-5CBBAAADAC9F}" dt="2022-11-03T16:51:35.766" v="497" actId="1076"/>
          <ac:picMkLst>
            <pc:docMk/>
            <pc:sldMk cId="1234737454" sldId="3633"/>
            <ac:picMk id="5" creationId="{92E5E3E7-817B-503F-7252-D9D646DBA59A}"/>
          </ac:picMkLst>
        </pc:picChg>
        <pc:picChg chg="add mod ord">
          <ac:chgData name="Hank Bohanon" userId="186dc7a1-2bf7-40b6-9e7e-ff892a86f711" providerId="ADAL" clId="{9D1F315C-E064-42A5-99BC-5CBBAAADAC9F}" dt="2022-11-03T16:51:31.327" v="496" actId="1076"/>
          <ac:picMkLst>
            <pc:docMk/>
            <pc:sldMk cId="1234737454" sldId="3633"/>
            <ac:picMk id="7" creationId="{62E5B9A1-4E2C-EAB0-67C7-1385B57F05C9}"/>
          </ac:picMkLst>
        </pc:picChg>
      </pc:sldChg>
      <pc:sldChg chg="addSp delSp modSp new mod setBg">
        <pc:chgData name="Hank Bohanon" userId="186dc7a1-2bf7-40b6-9e7e-ff892a86f711" providerId="ADAL" clId="{9D1F315C-E064-42A5-99BC-5CBBAAADAC9F}" dt="2022-11-04T21:41:54.091" v="973" actId="26606"/>
        <pc:sldMkLst>
          <pc:docMk/>
          <pc:sldMk cId="989695412" sldId="3634"/>
        </pc:sldMkLst>
        <pc:spChg chg="mod">
          <ac:chgData name="Hank Bohanon" userId="186dc7a1-2bf7-40b6-9e7e-ff892a86f711" providerId="ADAL" clId="{9D1F315C-E064-42A5-99BC-5CBBAAADAC9F}" dt="2022-11-04T21:41:54.091" v="973" actId="26606"/>
          <ac:spMkLst>
            <pc:docMk/>
            <pc:sldMk cId="989695412" sldId="3634"/>
            <ac:spMk id="2" creationId="{9BA0C751-A931-0056-627B-CB357AED6DDA}"/>
          </ac:spMkLst>
        </pc:spChg>
        <pc:spChg chg="del">
          <ac:chgData name="Hank Bohanon" userId="186dc7a1-2bf7-40b6-9e7e-ff892a86f711" providerId="ADAL" clId="{9D1F315C-E064-42A5-99BC-5CBBAAADAC9F}" dt="2022-11-04T21:41:36.504" v="968" actId="931"/>
          <ac:spMkLst>
            <pc:docMk/>
            <pc:sldMk cId="989695412" sldId="3634"/>
            <ac:spMk id="3" creationId="{8A7A5BCE-3846-5C51-A35A-7E6B83069446}"/>
          </ac:spMkLst>
        </pc:spChg>
        <pc:spChg chg="add del">
          <ac:chgData name="Hank Bohanon" userId="186dc7a1-2bf7-40b6-9e7e-ff892a86f711" providerId="ADAL" clId="{9D1F315C-E064-42A5-99BC-5CBBAAADAC9F}" dt="2022-11-04T21:41:54.071" v="972" actId="26606"/>
          <ac:spMkLst>
            <pc:docMk/>
            <pc:sldMk cId="989695412" sldId="3634"/>
            <ac:spMk id="9" creationId="{B952A1AF-57A3-E0F0-BBB2-81B4F0C52321}"/>
          </ac:spMkLst>
        </pc:spChg>
        <pc:spChg chg="add">
          <ac:chgData name="Hank Bohanon" userId="186dc7a1-2bf7-40b6-9e7e-ff892a86f711" providerId="ADAL" clId="{9D1F315C-E064-42A5-99BC-5CBBAAADAC9F}" dt="2022-11-04T21:41:54.091" v="973" actId="26606"/>
          <ac:spMkLst>
            <pc:docMk/>
            <pc:sldMk cId="989695412" sldId="3634"/>
            <ac:spMk id="10" creationId="{D4771268-CB57-404A-9271-370EB28F6090}"/>
          </ac:spMkLst>
        </pc:spChg>
        <pc:spChg chg="add del">
          <ac:chgData name="Hank Bohanon" userId="186dc7a1-2bf7-40b6-9e7e-ff892a86f711" providerId="ADAL" clId="{9D1F315C-E064-42A5-99BC-5CBBAAADAC9F}" dt="2022-11-04T21:41:54.071" v="972" actId="26606"/>
          <ac:spMkLst>
            <pc:docMk/>
            <pc:sldMk cId="989695412" sldId="3634"/>
            <ac:spMk id="12" creationId="{5E39A796-BE83-48B1-B33F-35C4A32AAB57}"/>
          </ac:spMkLst>
        </pc:spChg>
        <pc:spChg chg="add del">
          <ac:chgData name="Hank Bohanon" userId="186dc7a1-2bf7-40b6-9e7e-ff892a86f711" providerId="ADAL" clId="{9D1F315C-E064-42A5-99BC-5CBBAAADAC9F}" dt="2022-11-04T21:41:54.071" v="972" actId="26606"/>
          <ac:spMkLst>
            <pc:docMk/>
            <pc:sldMk cId="989695412" sldId="3634"/>
            <ac:spMk id="14" creationId="{72F84B47-E267-4194-8194-831DB7B5547F}"/>
          </ac:spMkLst>
        </pc:spChg>
        <pc:picChg chg="add mod">
          <ac:chgData name="Hank Bohanon" userId="186dc7a1-2bf7-40b6-9e7e-ff892a86f711" providerId="ADAL" clId="{9D1F315C-E064-42A5-99BC-5CBBAAADAC9F}" dt="2022-11-04T21:41:54.091" v="973" actId="26606"/>
          <ac:picMkLst>
            <pc:docMk/>
            <pc:sldMk cId="989695412" sldId="3634"/>
            <ac:picMk id="5" creationId="{32E3FBE3-09C9-0AEA-995A-5A5D6E64E69B}"/>
          </ac:picMkLst>
        </pc:picChg>
      </pc:sldChg>
      <pc:sldChg chg="addSp delSp modSp new mod">
        <pc:chgData name="Hank Bohanon" userId="186dc7a1-2bf7-40b6-9e7e-ff892a86f711" providerId="ADAL" clId="{9D1F315C-E064-42A5-99BC-5CBBAAADAC9F}" dt="2022-11-11T17:01:36.390" v="1136" actId="20577"/>
        <pc:sldMkLst>
          <pc:docMk/>
          <pc:sldMk cId="2845918498" sldId="3635"/>
        </pc:sldMkLst>
        <pc:spChg chg="mod">
          <ac:chgData name="Hank Bohanon" userId="186dc7a1-2bf7-40b6-9e7e-ff892a86f711" providerId="ADAL" clId="{9D1F315C-E064-42A5-99BC-5CBBAAADAC9F}" dt="2022-11-11T17:01:36.390" v="1136" actId="20577"/>
          <ac:spMkLst>
            <pc:docMk/>
            <pc:sldMk cId="2845918498" sldId="3635"/>
            <ac:spMk id="2" creationId="{E0E20843-B261-8808-48DB-E9E92FE9CD39}"/>
          </ac:spMkLst>
        </pc:spChg>
        <pc:spChg chg="del">
          <ac:chgData name="Hank Bohanon" userId="186dc7a1-2bf7-40b6-9e7e-ff892a86f711" providerId="ADAL" clId="{9D1F315C-E064-42A5-99BC-5CBBAAADAC9F}" dt="2022-11-11T17:01:15.084" v="1131" actId="931"/>
          <ac:spMkLst>
            <pc:docMk/>
            <pc:sldMk cId="2845918498" sldId="3635"/>
            <ac:spMk id="3" creationId="{C11E0EAD-48B1-4309-4B7D-21C9B7258802}"/>
          </ac:spMkLst>
        </pc:spChg>
        <pc:picChg chg="add mod">
          <ac:chgData name="Hank Bohanon" userId="186dc7a1-2bf7-40b6-9e7e-ff892a86f711" providerId="ADAL" clId="{9D1F315C-E064-42A5-99BC-5CBBAAADAC9F}" dt="2022-11-11T17:01:26.067" v="1135" actId="962"/>
          <ac:picMkLst>
            <pc:docMk/>
            <pc:sldMk cId="2845918498" sldId="3635"/>
            <ac:picMk id="5" creationId="{70F005BA-8464-DEB0-FD07-4057046F682D}"/>
          </ac:picMkLst>
        </pc:picChg>
      </pc:sldChg>
      <pc:sldMasterChg chg="modSp modSldLayout">
        <pc:chgData name="Hank Bohanon" userId="186dc7a1-2bf7-40b6-9e7e-ff892a86f711" providerId="ADAL" clId="{9D1F315C-E064-42A5-99BC-5CBBAAADAC9F}" dt="2022-11-02T17:53:34.115" v="71"/>
        <pc:sldMasterMkLst>
          <pc:docMk/>
          <pc:sldMasterMk cId="609734807" sldId="2147483672"/>
        </pc:sldMasterMkLst>
        <pc:spChg chg="mod">
          <ac:chgData name="Hank Bohanon" userId="186dc7a1-2bf7-40b6-9e7e-ff892a86f711" providerId="ADAL" clId="{9D1F315C-E064-42A5-99BC-5CBBAAADAC9F}" dt="2022-11-02T17:53:34.115" v="71"/>
          <ac:spMkLst>
            <pc:docMk/>
            <pc:sldMasterMk cId="609734807" sldId="2147483672"/>
            <ac:spMk id="2"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ac:spMk id="3"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ac:spMk id="4"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ac:spMk id="5"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ac:spMk id="6" creationId="{00000000-0000-0000-0000-000000000000}"/>
          </ac:spMkLst>
        </pc:spChg>
        <pc:sldLayoutChg chg="modSp">
          <pc:chgData name="Hank Bohanon" userId="186dc7a1-2bf7-40b6-9e7e-ff892a86f711" providerId="ADAL" clId="{9D1F315C-E064-42A5-99BC-5CBBAAADAC9F}" dt="2022-11-02T17:53:34.115" v="71"/>
          <pc:sldLayoutMkLst>
            <pc:docMk/>
            <pc:sldMasterMk cId="609734807" sldId="2147483672"/>
            <pc:sldLayoutMk cId="1739782461" sldId="2147483673"/>
          </pc:sldLayoutMkLst>
          <pc:spChg chg="mod">
            <ac:chgData name="Hank Bohanon" userId="186dc7a1-2bf7-40b6-9e7e-ff892a86f711" providerId="ADAL" clId="{9D1F315C-E064-42A5-99BC-5CBBAAADAC9F}" dt="2022-11-02T17:53:34.115" v="71"/>
            <ac:spMkLst>
              <pc:docMk/>
              <pc:sldMasterMk cId="609734807" sldId="2147483672"/>
              <pc:sldLayoutMk cId="1739782461" sldId="2147483673"/>
              <ac:spMk id="2"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1739782461" sldId="2147483673"/>
              <ac:spMk id="3" creationId="{00000000-0000-0000-0000-000000000000}"/>
            </ac:spMkLst>
          </pc:spChg>
        </pc:sldLayoutChg>
        <pc:sldLayoutChg chg="modSp">
          <pc:chgData name="Hank Bohanon" userId="186dc7a1-2bf7-40b6-9e7e-ff892a86f711" providerId="ADAL" clId="{9D1F315C-E064-42A5-99BC-5CBBAAADAC9F}" dt="2022-11-02T17:53:34.115" v="71"/>
          <pc:sldLayoutMkLst>
            <pc:docMk/>
            <pc:sldMasterMk cId="609734807" sldId="2147483672"/>
            <pc:sldLayoutMk cId="1132926680" sldId="2147483675"/>
          </pc:sldLayoutMkLst>
          <pc:spChg chg="mod">
            <ac:chgData name="Hank Bohanon" userId="186dc7a1-2bf7-40b6-9e7e-ff892a86f711" providerId="ADAL" clId="{9D1F315C-E064-42A5-99BC-5CBBAAADAC9F}" dt="2022-11-02T17:53:34.115" v="71"/>
            <ac:spMkLst>
              <pc:docMk/>
              <pc:sldMasterMk cId="609734807" sldId="2147483672"/>
              <pc:sldLayoutMk cId="1132926680" sldId="2147483675"/>
              <ac:spMk id="2"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1132926680" sldId="2147483675"/>
              <ac:spMk id="3" creationId="{00000000-0000-0000-0000-000000000000}"/>
            </ac:spMkLst>
          </pc:spChg>
        </pc:sldLayoutChg>
        <pc:sldLayoutChg chg="modSp">
          <pc:chgData name="Hank Bohanon" userId="186dc7a1-2bf7-40b6-9e7e-ff892a86f711" providerId="ADAL" clId="{9D1F315C-E064-42A5-99BC-5CBBAAADAC9F}" dt="2022-11-02T17:53:34.115" v="71"/>
          <pc:sldLayoutMkLst>
            <pc:docMk/>
            <pc:sldMasterMk cId="609734807" sldId="2147483672"/>
            <pc:sldLayoutMk cId="1887929566" sldId="2147483676"/>
          </pc:sldLayoutMkLst>
          <pc:spChg chg="mod">
            <ac:chgData name="Hank Bohanon" userId="186dc7a1-2bf7-40b6-9e7e-ff892a86f711" providerId="ADAL" clId="{9D1F315C-E064-42A5-99BC-5CBBAAADAC9F}" dt="2022-11-02T17:53:34.115" v="71"/>
            <ac:spMkLst>
              <pc:docMk/>
              <pc:sldMasterMk cId="609734807" sldId="2147483672"/>
              <pc:sldLayoutMk cId="1887929566" sldId="2147483676"/>
              <ac:spMk id="3"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1887929566" sldId="2147483676"/>
              <ac:spMk id="4" creationId="{00000000-0000-0000-0000-000000000000}"/>
            </ac:spMkLst>
          </pc:spChg>
        </pc:sldLayoutChg>
        <pc:sldLayoutChg chg="modSp">
          <pc:chgData name="Hank Bohanon" userId="186dc7a1-2bf7-40b6-9e7e-ff892a86f711" providerId="ADAL" clId="{9D1F315C-E064-42A5-99BC-5CBBAAADAC9F}" dt="2022-11-02T17:53:34.115" v="71"/>
          <pc:sldLayoutMkLst>
            <pc:docMk/>
            <pc:sldMasterMk cId="609734807" sldId="2147483672"/>
            <pc:sldLayoutMk cId="2188062781" sldId="2147483677"/>
          </pc:sldLayoutMkLst>
          <pc:spChg chg="mod">
            <ac:chgData name="Hank Bohanon" userId="186dc7a1-2bf7-40b6-9e7e-ff892a86f711" providerId="ADAL" clId="{9D1F315C-E064-42A5-99BC-5CBBAAADAC9F}" dt="2022-11-02T17:53:34.115" v="71"/>
            <ac:spMkLst>
              <pc:docMk/>
              <pc:sldMasterMk cId="609734807" sldId="2147483672"/>
              <pc:sldLayoutMk cId="2188062781" sldId="2147483677"/>
              <ac:spMk id="2"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188062781" sldId="2147483677"/>
              <ac:spMk id="3"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188062781" sldId="2147483677"/>
              <ac:spMk id="4"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188062781" sldId="2147483677"/>
              <ac:spMk id="5"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188062781" sldId="2147483677"/>
              <ac:spMk id="6" creationId="{00000000-0000-0000-0000-000000000000}"/>
            </ac:spMkLst>
          </pc:spChg>
        </pc:sldLayoutChg>
        <pc:sldLayoutChg chg="modSp">
          <pc:chgData name="Hank Bohanon" userId="186dc7a1-2bf7-40b6-9e7e-ff892a86f711" providerId="ADAL" clId="{9D1F315C-E064-42A5-99BC-5CBBAAADAC9F}" dt="2022-11-02T17:53:34.115" v="71"/>
          <pc:sldLayoutMkLst>
            <pc:docMk/>
            <pc:sldMasterMk cId="609734807" sldId="2147483672"/>
            <pc:sldLayoutMk cId="2668544769" sldId="2147483680"/>
          </pc:sldLayoutMkLst>
          <pc:spChg chg="mod">
            <ac:chgData name="Hank Bohanon" userId="186dc7a1-2bf7-40b6-9e7e-ff892a86f711" providerId="ADAL" clId="{9D1F315C-E064-42A5-99BC-5CBBAAADAC9F}" dt="2022-11-02T17:53:34.115" v="71"/>
            <ac:spMkLst>
              <pc:docMk/>
              <pc:sldMasterMk cId="609734807" sldId="2147483672"/>
              <pc:sldLayoutMk cId="2668544769" sldId="2147483680"/>
              <ac:spMk id="2"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668544769" sldId="2147483680"/>
              <ac:spMk id="3"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668544769" sldId="2147483680"/>
              <ac:spMk id="4" creationId="{00000000-0000-0000-0000-000000000000}"/>
            </ac:spMkLst>
          </pc:spChg>
        </pc:sldLayoutChg>
        <pc:sldLayoutChg chg="modSp">
          <pc:chgData name="Hank Bohanon" userId="186dc7a1-2bf7-40b6-9e7e-ff892a86f711" providerId="ADAL" clId="{9D1F315C-E064-42A5-99BC-5CBBAAADAC9F}" dt="2022-11-02T17:53:34.115" v="71"/>
          <pc:sldLayoutMkLst>
            <pc:docMk/>
            <pc:sldMasterMk cId="609734807" sldId="2147483672"/>
            <pc:sldLayoutMk cId="190603851" sldId="2147483681"/>
          </pc:sldLayoutMkLst>
          <pc:spChg chg="mod">
            <ac:chgData name="Hank Bohanon" userId="186dc7a1-2bf7-40b6-9e7e-ff892a86f711" providerId="ADAL" clId="{9D1F315C-E064-42A5-99BC-5CBBAAADAC9F}" dt="2022-11-02T17:53:34.115" v="71"/>
            <ac:spMkLst>
              <pc:docMk/>
              <pc:sldMasterMk cId="609734807" sldId="2147483672"/>
              <pc:sldLayoutMk cId="190603851" sldId="2147483681"/>
              <ac:spMk id="2"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190603851" sldId="2147483681"/>
              <ac:spMk id="3"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190603851" sldId="2147483681"/>
              <ac:spMk id="4" creationId="{00000000-0000-0000-0000-000000000000}"/>
            </ac:spMkLst>
          </pc:spChg>
        </pc:sldLayoutChg>
        <pc:sldLayoutChg chg="modSp">
          <pc:chgData name="Hank Bohanon" userId="186dc7a1-2bf7-40b6-9e7e-ff892a86f711" providerId="ADAL" clId="{9D1F315C-E064-42A5-99BC-5CBBAAADAC9F}" dt="2022-11-02T17:53:34.115" v="71"/>
          <pc:sldLayoutMkLst>
            <pc:docMk/>
            <pc:sldMasterMk cId="609734807" sldId="2147483672"/>
            <pc:sldLayoutMk cId="961601426" sldId="2147483683"/>
          </pc:sldLayoutMkLst>
          <pc:spChg chg="mod">
            <ac:chgData name="Hank Bohanon" userId="186dc7a1-2bf7-40b6-9e7e-ff892a86f711" providerId="ADAL" clId="{9D1F315C-E064-42A5-99BC-5CBBAAADAC9F}" dt="2022-11-02T17:53:34.115" v="71"/>
            <ac:spMkLst>
              <pc:docMk/>
              <pc:sldMasterMk cId="609734807" sldId="2147483672"/>
              <pc:sldLayoutMk cId="961601426" sldId="2147483683"/>
              <ac:spMk id="2"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961601426" sldId="2147483683"/>
              <ac:spMk id="3" creationId="{00000000-0000-0000-0000-000000000000}"/>
            </ac:spMkLst>
          </pc:spChg>
        </pc:sldLayoutChg>
        <pc:sldLayoutChg chg="modSp">
          <pc:chgData name="Hank Bohanon" userId="186dc7a1-2bf7-40b6-9e7e-ff892a86f711" providerId="ADAL" clId="{9D1F315C-E064-42A5-99BC-5CBBAAADAC9F}" dt="2022-11-02T17:53:34.115" v="71"/>
          <pc:sldLayoutMkLst>
            <pc:docMk/>
            <pc:sldMasterMk cId="609734807" sldId="2147483672"/>
            <pc:sldLayoutMk cId="2017162889" sldId="2147483699"/>
          </pc:sldLayoutMkLst>
          <pc:spChg chg="mod">
            <ac:chgData name="Hank Bohanon" userId="186dc7a1-2bf7-40b6-9e7e-ff892a86f711" providerId="ADAL" clId="{9D1F315C-E064-42A5-99BC-5CBBAAADAC9F}" dt="2022-11-02T17:53:34.115" v="71"/>
            <ac:spMkLst>
              <pc:docMk/>
              <pc:sldMasterMk cId="609734807" sldId="2147483672"/>
              <pc:sldLayoutMk cId="2017162889" sldId="2147483699"/>
              <ac:spMk id="2"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017162889" sldId="2147483699"/>
              <ac:spMk id="3"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017162889" sldId="2147483699"/>
              <ac:spMk id="4"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017162889" sldId="2147483699"/>
              <ac:spMk id="5" creationId="{00000000-0000-0000-0000-000000000000}"/>
            </ac:spMkLst>
          </pc:spChg>
          <pc:spChg chg="mod">
            <ac:chgData name="Hank Bohanon" userId="186dc7a1-2bf7-40b6-9e7e-ff892a86f711" providerId="ADAL" clId="{9D1F315C-E064-42A5-99BC-5CBBAAADAC9F}" dt="2022-11-02T17:53:34.115" v="71"/>
            <ac:spMkLst>
              <pc:docMk/>
              <pc:sldMasterMk cId="609734807" sldId="2147483672"/>
              <pc:sldLayoutMk cId="2017162889" sldId="2147483699"/>
              <ac:spMk id="6" creationId="{00000000-0000-0000-0000-000000000000}"/>
            </ac:spMkLst>
          </pc:spChg>
        </pc:sldLayoutChg>
      </pc:sldMasterChg>
    </pc:docChg>
  </pc:docChgLst>
  <pc:docChgLst>
    <pc:chgData name="Bohanon, Hank" userId="186dc7a1-2bf7-40b6-9e7e-ff892a86f711" providerId="ADAL" clId="{6572A559-7396-4C9D-AC9A-09878DCF0AEF}"/>
    <pc:docChg chg="undo custSel addSld delSld modSld">
      <pc:chgData name="Bohanon, Hank" userId="186dc7a1-2bf7-40b6-9e7e-ff892a86f711" providerId="ADAL" clId="{6572A559-7396-4C9D-AC9A-09878DCF0AEF}" dt="2024-06-14T09:04:43.964" v="1329" actId="20577"/>
      <pc:docMkLst>
        <pc:docMk/>
      </pc:docMkLst>
      <pc:sldChg chg="modSp mod">
        <pc:chgData name="Bohanon, Hank" userId="186dc7a1-2bf7-40b6-9e7e-ff892a86f711" providerId="ADAL" clId="{6572A559-7396-4C9D-AC9A-09878DCF0AEF}" dt="2024-06-03T18:29:48.969" v="773" actId="20577"/>
        <pc:sldMkLst>
          <pc:docMk/>
          <pc:sldMk cId="109857222" sldId="256"/>
        </pc:sldMkLst>
        <pc:spChg chg="mod">
          <ac:chgData name="Bohanon, Hank" userId="186dc7a1-2bf7-40b6-9e7e-ff892a86f711" providerId="ADAL" clId="{6572A559-7396-4C9D-AC9A-09878DCF0AEF}" dt="2024-06-03T18:29:48.969" v="773" actId="20577"/>
          <ac:spMkLst>
            <pc:docMk/>
            <pc:sldMk cId="109857222" sldId="256"/>
            <ac:spMk id="2" creationId="{00000000-0000-0000-0000-000000000000}"/>
          </ac:spMkLst>
        </pc:spChg>
      </pc:sldChg>
      <pc:sldChg chg="modSp mod">
        <pc:chgData name="Bohanon, Hank" userId="186dc7a1-2bf7-40b6-9e7e-ff892a86f711" providerId="ADAL" clId="{6572A559-7396-4C9D-AC9A-09878DCF0AEF}" dt="2024-06-14T08:24:00.557" v="1286" actId="20577"/>
        <pc:sldMkLst>
          <pc:docMk/>
          <pc:sldMk cId="584683249" sldId="257"/>
        </pc:sldMkLst>
        <pc:spChg chg="mod">
          <ac:chgData name="Bohanon, Hank" userId="186dc7a1-2bf7-40b6-9e7e-ff892a86f711" providerId="ADAL" clId="{6572A559-7396-4C9D-AC9A-09878DCF0AEF}" dt="2024-06-14T08:24:00.557" v="1286" actId="20577"/>
          <ac:spMkLst>
            <pc:docMk/>
            <pc:sldMk cId="584683249" sldId="257"/>
            <ac:spMk id="5" creationId="{61B7024F-2A00-4850-827B-F8F7AEF50F3A}"/>
          </ac:spMkLst>
        </pc:spChg>
      </pc:sldChg>
      <pc:sldChg chg="modSp mod">
        <pc:chgData name="Bohanon, Hank" userId="186dc7a1-2bf7-40b6-9e7e-ff892a86f711" providerId="ADAL" clId="{6572A559-7396-4C9D-AC9A-09878DCF0AEF}" dt="2024-06-04T14:44:44.145" v="1143" actId="20577"/>
        <pc:sldMkLst>
          <pc:docMk/>
          <pc:sldMk cId="979690506" sldId="274"/>
        </pc:sldMkLst>
        <pc:spChg chg="mod">
          <ac:chgData name="Bohanon, Hank" userId="186dc7a1-2bf7-40b6-9e7e-ff892a86f711" providerId="ADAL" clId="{6572A559-7396-4C9D-AC9A-09878DCF0AEF}" dt="2024-06-04T14:44:44.145" v="1143" actId="20577"/>
          <ac:spMkLst>
            <pc:docMk/>
            <pc:sldMk cId="979690506" sldId="274"/>
            <ac:spMk id="3" creationId="{00000000-0000-0000-0000-000000000000}"/>
          </ac:spMkLst>
        </pc:spChg>
      </pc:sldChg>
      <pc:sldChg chg="modSp mod">
        <pc:chgData name="Bohanon, Hank" userId="186dc7a1-2bf7-40b6-9e7e-ff892a86f711" providerId="ADAL" clId="{6572A559-7396-4C9D-AC9A-09878DCF0AEF}" dt="2024-05-31T18:26:14.222" v="45" actId="6549"/>
        <pc:sldMkLst>
          <pc:docMk/>
          <pc:sldMk cId="2011347636" sldId="283"/>
        </pc:sldMkLst>
        <pc:spChg chg="mod">
          <ac:chgData name="Bohanon, Hank" userId="186dc7a1-2bf7-40b6-9e7e-ff892a86f711" providerId="ADAL" clId="{6572A559-7396-4C9D-AC9A-09878DCF0AEF}" dt="2024-05-31T18:26:14.222" v="45" actId="6549"/>
          <ac:spMkLst>
            <pc:docMk/>
            <pc:sldMk cId="2011347636" sldId="283"/>
            <ac:spMk id="3" creationId="{00000000-0000-0000-0000-000000000000}"/>
          </ac:spMkLst>
        </pc:spChg>
      </pc:sldChg>
      <pc:sldChg chg="modSp">
        <pc:chgData name="Bohanon, Hank" userId="186dc7a1-2bf7-40b6-9e7e-ff892a86f711" providerId="ADAL" clId="{6572A559-7396-4C9D-AC9A-09878DCF0AEF}" dt="2024-06-14T08:26:34.792" v="1292" actId="113"/>
        <pc:sldMkLst>
          <pc:docMk/>
          <pc:sldMk cId="2921300645" sldId="290"/>
        </pc:sldMkLst>
        <pc:graphicFrameChg chg="mod">
          <ac:chgData name="Bohanon, Hank" userId="186dc7a1-2bf7-40b6-9e7e-ff892a86f711" providerId="ADAL" clId="{6572A559-7396-4C9D-AC9A-09878DCF0AEF}" dt="2024-06-14T08:26:34.792" v="1292" actId="113"/>
          <ac:graphicFrameMkLst>
            <pc:docMk/>
            <pc:sldMk cId="2921300645" sldId="290"/>
            <ac:graphicFrameMk id="5" creationId="{00000000-0000-0000-0000-000000000000}"/>
          </ac:graphicFrameMkLst>
        </pc:graphicFrameChg>
      </pc:sldChg>
      <pc:sldChg chg="modSp mod">
        <pc:chgData name="Bohanon, Hank" userId="186dc7a1-2bf7-40b6-9e7e-ff892a86f711" providerId="ADAL" clId="{6572A559-7396-4C9D-AC9A-09878DCF0AEF}" dt="2024-06-03T20:52:40.411" v="996" actId="20577"/>
        <pc:sldMkLst>
          <pc:docMk/>
          <pc:sldMk cId="138924388" sldId="323"/>
        </pc:sldMkLst>
        <pc:spChg chg="mod">
          <ac:chgData name="Bohanon, Hank" userId="186dc7a1-2bf7-40b6-9e7e-ff892a86f711" providerId="ADAL" clId="{6572A559-7396-4C9D-AC9A-09878DCF0AEF}" dt="2024-06-03T20:52:40.411" v="996" actId="20577"/>
          <ac:spMkLst>
            <pc:docMk/>
            <pc:sldMk cId="138924388" sldId="323"/>
            <ac:spMk id="30722" creationId="{81586AC6-937F-614D-9E57-AA55AB1E94C6}"/>
          </ac:spMkLst>
        </pc:spChg>
      </pc:sldChg>
      <pc:sldChg chg="modSp mod">
        <pc:chgData name="Bohanon, Hank" userId="186dc7a1-2bf7-40b6-9e7e-ff892a86f711" providerId="ADAL" clId="{6572A559-7396-4C9D-AC9A-09878DCF0AEF}" dt="2024-06-03T18:30:10.628" v="782" actId="113"/>
        <pc:sldMkLst>
          <pc:docMk/>
          <pc:sldMk cId="1003993696" sldId="324"/>
        </pc:sldMkLst>
        <pc:spChg chg="mod">
          <ac:chgData name="Bohanon, Hank" userId="186dc7a1-2bf7-40b6-9e7e-ff892a86f711" providerId="ADAL" clId="{6572A559-7396-4C9D-AC9A-09878DCF0AEF}" dt="2024-06-03T18:30:10.628" v="782" actId="113"/>
          <ac:spMkLst>
            <pc:docMk/>
            <pc:sldMk cId="1003993696" sldId="324"/>
            <ac:spMk id="21507" creationId="{76B93C10-B00D-944C-8744-EF74CCBFFE2A}"/>
          </ac:spMkLst>
        </pc:spChg>
      </pc:sldChg>
      <pc:sldChg chg="modSp mod">
        <pc:chgData name="Bohanon, Hank" userId="186dc7a1-2bf7-40b6-9e7e-ff892a86f711" providerId="ADAL" clId="{6572A559-7396-4C9D-AC9A-09878DCF0AEF}" dt="2024-06-03T18:30:17.966" v="784" actId="20577"/>
        <pc:sldMkLst>
          <pc:docMk/>
          <pc:sldMk cId="1291840526" sldId="353"/>
        </pc:sldMkLst>
        <pc:spChg chg="mod">
          <ac:chgData name="Bohanon, Hank" userId="186dc7a1-2bf7-40b6-9e7e-ff892a86f711" providerId="ADAL" clId="{6572A559-7396-4C9D-AC9A-09878DCF0AEF}" dt="2024-06-03T18:30:17.966" v="784" actId="20577"/>
          <ac:spMkLst>
            <pc:docMk/>
            <pc:sldMk cId="1291840526" sldId="353"/>
            <ac:spMk id="31747" creationId="{9F3764C7-E968-9649-8385-5815AE04E9F8}"/>
          </ac:spMkLst>
        </pc:spChg>
      </pc:sldChg>
      <pc:sldChg chg="modSp mod">
        <pc:chgData name="Bohanon, Hank" userId="186dc7a1-2bf7-40b6-9e7e-ff892a86f711" providerId="ADAL" clId="{6572A559-7396-4C9D-AC9A-09878DCF0AEF}" dt="2024-06-04T14:41:50.617" v="1106" actId="20577"/>
        <pc:sldMkLst>
          <pc:docMk/>
          <pc:sldMk cId="2276954063" sldId="357"/>
        </pc:sldMkLst>
        <pc:spChg chg="mod">
          <ac:chgData name="Bohanon, Hank" userId="186dc7a1-2bf7-40b6-9e7e-ff892a86f711" providerId="ADAL" clId="{6572A559-7396-4C9D-AC9A-09878DCF0AEF}" dt="2024-06-04T14:41:50.617" v="1106" actId="20577"/>
          <ac:spMkLst>
            <pc:docMk/>
            <pc:sldMk cId="2276954063" sldId="357"/>
            <ac:spMk id="2" creationId="{1D5BE7A2-FA38-F523-D965-EF9903340787}"/>
          </ac:spMkLst>
        </pc:spChg>
      </pc:sldChg>
      <pc:sldChg chg="modSp mod">
        <pc:chgData name="Bohanon, Hank" userId="186dc7a1-2bf7-40b6-9e7e-ff892a86f711" providerId="ADAL" clId="{6572A559-7396-4C9D-AC9A-09878DCF0AEF}" dt="2024-06-04T14:42:47.128" v="1114" actId="20577"/>
        <pc:sldMkLst>
          <pc:docMk/>
          <pc:sldMk cId="3445064878" sldId="361"/>
        </pc:sldMkLst>
        <pc:spChg chg="mod">
          <ac:chgData name="Bohanon, Hank" userId="186dc7a1-2bf7-40b6-9e7e-ff892a86f711" providerId="ADAL" clId="{6572A559-7396-4C9D-AC9A-09878DCF0AEF}" dt="2024-06-04T14:42:47.128" v="1114" actId="20577"/>
          <ac:spMkLst>
            <pc:docMk/>
            <pc:sldMk cId="3445064878" sldId="361"/>
            <ac:spMk id="25603" creationId="{00000000-0000-0000-0000-000000000000}"/>
          </ac:spMkLst>
        </pc:spChg>
      </pc:sldChg>
      <pc:sldChg chg="modSp mod">
        <pc:chgData name="Bohanon, Hank" userId="186dc7a1-2bf7-40b6-9e7e-ff892a86f711" providerId="ADAL" clId="{6572A559-7396-4C9D-AC9A-09878DCF0AEF}" dt="2024-06-04T14:43:06.291" v="1127" actId="20577"/>
        <pc:sldMkLst>
          <pc:docMk/>
          <pc:sldMk cId="683701744" sldId="368"/>
        </pc:sldMkLst>
        <pc:spChg chg="mod">
          <ac:chgData name="Bohanon, Hank" userId="186dc7a1-2bf7-40b6-9e7e-ff892a86f711" providerId="ADAL" clId="{6572A559-7396-4C9D-AC9A-09878DCF0AEF}" dt="2024-06-04T14:43:06.291" v="1127" actId="20577"/>
          <ac:spMkLst>
            <pc:docMk/>
            <pc:sldMk cId="683701744" sldId="368"/>
            <ac:spMk id="34819" creationId="{00000000-0000-0000-0000-000000000000}"/>
          </ac:spMkLst>
        </pc:spChg>
      </pc:sldChg>
      <pc:sldChg chg="modSp mod">
        <pc:chgData name="Bohanon, Hank" userId="186dc7a1-2bf7-40b6-9e7e-ff892a86f711" providerId="ADAL" clId="{6572A559-7396-4C9D-AC9A-09878DCF0AEF}" dt="2024-06-14T09:04:43.964" v="1329" actId="20577"/>
        <pc:sldMkLst>
          <pc:docMk/>
          <pc:sldMk cId="1414112" sldId="398"/>
        </pc:sldMkLst>
        <pc:spChg chg="mod">
          <ac:chgData name="Bohanon, Hank" userId="186dc7a1-2bf7-40b6-9e7e-ff892a86f711" providerId="ADAL" clId="{6572A559-7396-4C9D-AC9A-09878DCF0AEF}" dt="2024-06-14T09:04:43.964" v="1329" actId="20577"/>
          <ac:spMkLst>
            <pc:docMk/>
            <pc:sldMk cId="1414112" sldId="398"/>
            <ac:spMk id="41988" creationId="{00000000-0000-0000-0000-000000000000}"/>
          </ac:spMkLst>
        </pc:spChg>
      </pc:sldChg>
      <pc:sldChg chg="modSp mod">
        <pc:chgData name="Bohanon, Hank" userId="186dc7a1-2bf7-40b6-9e7e-ff892a86f711" providerId="ADAL" clId="{6572A559-7396-4C9D-AC9A-09878DCF0AEF}" dt="2024-06-04T14:44:18.386" v="1135" actId="20577"/>
        <pc:sldMkLst>
          <pc:docMk/>
          <pc:sldMk cId="1289034909" sldId="402"/>
        </pc:sldMkLst>
        <pc:spChg chg="mod">
          <ac:chgData name="Bohanon, Hank" userId="186dc7a1-2bf7-40b6-9e7e-ff892a86f711" providerId="ADAL" clId="{6572A559-7396-4C9D-AC9A-09878DCF0AEF}" dt="2024-06-04T14:44:18.386" v="1135" actId="20577"/>
          <ac:spMkLst>
            <pc:docMk/>
            <pc:sldMk cId="1289034909" sldId="402"/>
            <ac:spMk id="34819" creationId="{00000000-0000-0000-0000-000000000000}"/>
          </ac:spMkLst>
        </pc:spChg>
      </pc:sldChg>
      <pc:sldChg chg="modSp mod">
        <pc:chgData name="Bohanon, Hank" userId="186dc7a1-2bf7-40b6-9e7e-ff892a86f711" providerId="ADAL" clId="{6572A559-7396-4C9D-AC9A-09878DCF0AEF}" dt="2024-06-11T01:40:19.263" v="1212" actId="20577"/>
        <pc:sldMkLst>
          <pc:docMk/>
          <pc:sldMk cId="3756371886" sldId="403"/>
        </pc:sldMkLst>
        <pc:spChg chg="mod">
          <ac:chgData name="Bohanon, Hank" userId="186dc7a1-2bf7-40b6-9e7e-ff892a86f711" providerId="ADAL" clId="{6572A559-7396-4C9D-AC9A-09878DCF0AEF}" dt="2024-06-11T01:40:19.263" v="1212" actId="20577"/>
          <ac:spMkLst>
            <pc:docMk/>
            <pc:sldMk cId="3756371886" sldId="403"/>
            <ac:spMk id="5" creationId="{00000000-0000-0000-0000-000000000000}"/>
          </ac:spMkLst>
        </pc:spChg>
      </pc:sldChg>
      <pc:sldChg chg="del">
        <pc:chgData name="Bohanon, Hank" userId="186dc7a1-2bf7-40b6-9e7e-ff892a86f711" providerId="ADAL" clId="{6572A559-7396-4C9D-AC9A-09878DCF0AEF}" dt="2024-06-04T14:45:03.003" v="1144" actId="47"/>
        <pc:sldMkLst>
          <pc:docMk/>
          <pc:sldMk cId="3949980244" sldId="404"/>
        </pc:sldMkLst>
      </pc:sldChg>
      <pc:sldChg chg="addSp modSp mod">
        <pc:chgData name="Bohanon, Hank" userId="186dc7a1-2bf7-40b6-9e7e-ff892a86f711" providerId="ADAL" clId="{6572A559-7396-4C9D-AC9A-09878DCF0AEF}" dt="2024-06-04T14:52:33.129" v="1201" actId="1037"/>
        <pc:sldMkLst>
          <pc:docMk/>
          <pc:sldMk cId="0" sldId="418"/>
        </pc:sldMkLst>
        <pc:spChg chg="add mod">
          <ac:chgData name="Bohanon, Hank" userId="186dc7a1-2bf7-40b6-9e7e-ff892a86f711" providerId="ADAL" clId="{6572A559-7396-4C9D-AC9A-09878DCF0AEF}" dt="2024-06-04T14:51:40.272" v="1177" actId="1038"/>
          <ac:spMkLst>
            <pc:docMk/>
            <pc:sldMk cId="0" sldId="418"/>
            <ac:spMk id="2" creationId="{98C7284A-E2B8-919F-E52C-BBF5D3A7F7B8}"/>
          </ac:spMkLst>
        </pc:spChg>
        <pc:spChg chg="add mod">
          <ac:chgData name="Bohanon, Hank" userId="186dc7a1-2bf7-40b6-9e7e-ff892a86f711" providerId="ADAL" clId="{6572A559-7396-4C9D-AC9A-09878DCF0AEF}" dt="2024-06-04T14:50:48.552" v="1154"/>
          <ac:spMkLst>
            <pc:docMk/>
            <pc:sldMk cId="0" sldId="418"/>
            <ac:spMk id="5" creationId="{3267A9F4-F201-64CE-97D7-FDF7256F4742}"/>
          </ac:spMkLst>
        </pc:spChg>
        <pc:spChg chg="add mod">
          <ac:chgData name="Bohanon, Hank" userId="186dc7a1-2bf7-40b6-9e7e-ff892a86f711" providerId="ADAL" clId="{6572A559-7396-4C9D-AC9A-09878DCF0AEF}" dt="2024-06-04T14:50:48.552" v="1154"/>
          <ac:spMkLst>
            <pc:docMk/>
            <pc:sldMk cId="0" sldId="418"/>
            <ac:spMk id="6" creationId="{8A30A1CA-4312-791A-0C67-3A123BF8461F}"/>
          </ac:spMkLst>
        </pc:spChg>
        <pc:spChg chg="add mod">
          <ac:chgData name="Bohanon, Hank" userId="186dc7a1-2bf7-40b6-9e7e-ff892a86f711" providerId="ADAL" clId="{6572A559-7396-4C9D-AC9A-09878DCF0AEF}" dt="2024-06-04T14:50:48.552" v="1154"/>
          <ac:spMkLst>
            <pc:docMk/>
            <pc:sldMk cId="0" sldId="418"/>
            <ac:spMk id="7" creationId="{5218F7DB-2AC9-7F4B-CC6F-40095765343A}"/>
          </ac:spMkLst>
        </pc:spChg>
        <pc:spChg chg="add mod">
          <ac:chgData name="Bohanon, Hank" userId="186dc7a1-2bf7-40b6-9e7e-ff892a86f711" providerId="ADAL" clId="{6572A559-7396-4C9D-AC9A-09878DCF0AEF}" dt="2024-06-04T14:50:47.919" v="1153"/>
          <ac:spMkLst>
            <pc:docMk/>
            <pc:sldMk cId="0" sldId="418"/>
            <ac:spMk id="10" creationId="{2E9F3D87-03EE-337A-9510-544F763E4F9B}"/>
          </ac:spMkLst>
        </pc:spChg>
        <pc:spChg chg="add mod">
          <ac:chgData name="Bohanon, Hank" userId="186dc7a1-2bf7-40b6-9e7e-ff892a86f711" providerId="ADAL" clId="{6572A559-7396-4C9D-AC9A-09878DCF0AEF}" dt="2024-06-04T14:50:47.919" v="1153"/>
          <ac:spMkLst>
            <pc:docMk/>
            <pc:sldMk cId="0" sldId="418"/>
            <ac:spMk id="11" creationId="{DE4ED1ED-6E0E-9C60-BA9E-A9109228EC18}"/>
          </ac:spMkLst>
        </pc:spChg>
        <pc:spChg chg="add mod">
          <ac:chgData name="Bohanon, Hank" userId="186dc7a1-2bf7-40b6-9e7e-ff892a86f711" providerId="ADAL" clId="{6572A559-7396-4C9D-AC9A-09878DCF0AEF}" dt="2024-06-04T14:50:47.919" v="1153"/>
          <ac:spMkLst>
            <pc:docMk/>
            <pc:sldMk cId="0" sldId="418"/>
            <ac:spMk id="12" creationId="{E508AB5F-A259-6107-A814-EF1CAB5E461D}"/>
          </ac:spMkLst>
        </pc:spChg>
        <pc:spChg chg="add mod">
          <ac:chgData name="Bohanon, Hank" userId="186dc7a1-2bf7-40b6-9e7e-ff892a86f711" providerId="ADAL" clId="{6572A559-7396-4C9D-AC9A-09878DCF0AEF}" dt="2024-06-04T14:50:53.776" v="1155"/>
          <ac:spMkLst>
            <pc:docMk/>
            <pc:sldMk cId="0" sldId="418"/>
            <ac:spMk id="13" creationId="{454CE3DE-AD0F-4F2F-F0FB-208BCC899273}"/>
          </ac:spMkLst>
        </pc:spChg>
        <pc:spChg chg="add mod">
          <ac:chgData name="Bohanon, Hank" userId="186dc7a1-2bf7-40b6-9e7e-ff892a86f711" providerId="ADAL" clId="{6572A559-7396-4C9D-AC9A-09878DCF0AEF}" dt="2024-06-04T14:50:54.009" v="1156"/>
          <ac:spMkLst>
            <pc:docMk/>
            <pc:sldMk cId="0" sldId="418"/>
            <ac:spMk id="14" creationId="{10C560BB-3066-8E9F-4483-7673CA67E899}"/>
          </ac:spMkLst>
        </pc:spChg>
        <pc:spChg chg="add mod">
          <ac:chgData name="Bohanon, Hank" userId="186dc7a1-2bf7-40b6-9e7e-ff892a86f711" providerId="ADAL" clId="{6572A559-7396-4C9D-AC9A-09878DCF0AEF}" dt="2024-06-04T14:50:54.255" v="1157"/>
          <ac:spMkLst>
            <pc:docMk/>
            <pc:sldMk cId="0" sldId="418"/>
            <ac:spMk id="15" creationId="{C6053EDF-D8C2-9085-FF1E-2091F596A62D}"/>
          </ac:spMkLst>
        </pc:spChg>
        <pc:spChg chg="add mod">
          <ac:chgData name="Bohanon, Hank" userId="186dc7a1-2bf7-40b6-9e7e-ff892a86f711" providerId="ADAL" clId="{6572A559-7396-4C9D-AC9A-09878DCF0AEF}" dt="2024-06-04T14:52:33.129" v="1201" actId="1037"/>
          <ac:spMkLst>
            <pc:docMk/>
            <pc:sldMk cId="0" sldId="418"/>
            <ac:spMk id="16" creationId="{F719CE0E-809D-683A-A34B-CEE79DB59929}"/>
          </ac:spMkLst>
        </pc:spChg>
        <pc:spChg chg="add mod">
          <ac:chgData name="Bohanon, Hank" userId="186dc7a1-2bf7-40b6-9e7e-ff892a86f711" providerId="ADAL" clId="{6572A559-7396-4C9D-AC9A-09878DCF0AEF}" dt="2024-06-04T14:52:00.484" v="1182" actId="20577"/>
          <ac:spMkLst>
            <pc:docMk/>
            <pc:sldMk cId="0" sldId="418"/>
            <ac:spMk id="17" creationId="{BBE636B0-2399-C66E-58AC-94CA6CAEACE1}"/>
          </ac:spMkLst>
        </pc:spChg>
        <pc:spChg chg="add mod">
          <ac:chgData name="Bohanon, Hank" userId="186dc7a1-2bf7-40b6-9e7e-ff892a86f711" providerId="ADAL" clId="{6572A559-7396-4C9D-AC9A-09878DCF0AEF}" dt="2024-06-04T14:52:23.607" v="1189" actId="20577"/>
          <ac:spMkLst>
            <pc:docMk/>
            <pc:sldMk cId="0" sldId="418"/>
            <ac:spMk id="18" creationId="{D5EFD46F-5AE0-19A8-5EE4-EDB06D35FDAE}"/>
          </ac:spMkLst>
        </pc:spChg>
        <pc:graphicFrameChg chg="add mod">
          <ac:chgData name="Bohanon, Hank" userId="186dc7a1-2bf7-40b6-9e7e-ff892a86f711" providerId="ADAL" clId="{6572A559-7396-4C9D-AC9A-09878DCF0AEF}" dt="2024-06-04T14:50:46.914" v="1151"/>
          <ac:graphicFrameMkLst>
            <pc:docMk/>
            <pc:sldMk cId="0" sldId="418"/>
            <ac:graphicFrameMk id="3" creationId="{A7395100-21FA-A947-14BA-C869983D892E}"/>
          </ac:graphicFrameMkLst>
        </pc:graphicFrameChg>
        <pc:graphicFrameChg chg="add mod">
          <ac:chgData name="Bohanon, Hank" userId="186dc7a1-2bf7-40b6-9e7e-ff892a86f711" providerId="ADAL" clId="{6572A559-7396-4C9D-AC9A-09878DCF0AEF}" dt="2024-06-04T14:50:46.914" v="1151"/>
          <ac:graphicFrameMkLst>
            <pc:docMk/>
            <pc:sldMk cId="0" sldId="418"/>
            <ac:graphicFrameMk id="4" creationId="{CDB62E87-72F3-F274-6922-5600FEAC13E4}"/>
          </ac:graphicFrameMkLst>
        </pc:graphicFrameChg>
        <pc:graphicFrameChg chg="add mod">
          <ac:chgData name="Bohanon, Hank" userId="186dc7a1-2bf7-40b6-9e7e-ff892a86f711" providerId="ADAL" clId="{6572A559-7396-4C9D-AC9A-09878DCF0AEF}" dt="2024-06-04T14:50:47.597" v="1152"/>
          <ac:graphicFrameMkLst>
            <pc:docMk/>
            <pc:sldMk cId="0" sldId="418"/>
            <ac:graphicFrameMk id="8" creationId="{2CB7F9E1-707C-01EC-A61A-E89E82720120}"/>
          </ac:graphicFrameMkLst>
        </pc:graphicFrameChg>
        <pc:graphicFrameChg chg="add mod">
          <ac:chgData name="Bohanon, Hank" userId="186dc7a1-2bf7-40b6-9e7e-ff892a86f711" providerId="ADAL" clId="{6572A559-7396-4C9D-AC9A-09878DCF0AEF}" dt="2024-06-04T14:50:47.597" v="1152"/>
          <ac:graphicFrameMkLst>
            <pc:docMk/>
            <pc:sldMk cId="0" sldId="418"/>
            <ac:graphicFrameMk id="9" creationId="{40A2C7B3-C251-67DC-8EE3-3750B9CB29F9}"/>
          </ac:graphicFrameMkLst>
        </pc:graphicFrameChg>
        <pc:picChg chg="add mod">
          <ac:chgData name="Bohanon, Hank" userId="186dc7a1-2bf7-40b6-9e7e-ff892a86f711" providerId="ADAL" clId="{6572A559-7396-4C9D-AC9A-09878DCF0AEF}" dt="2024-06-04T14:50:48.552" v="1154"/>
          <ac:picMkLst>
            <pc:docMk/>
            <pc:sldMk cId="0" sldId="418"/>
            <ac:picMk id="1025" creationId="{B08A0AA7-8DE6-5C60-AC3C-4B80899261EA}"/>
          </ac:picMkLst>
        </pc:picChg>
        <pc:picChg chg="add mod">
          <ac:chgData name="Bohanon, Hank" userId="186dc7a1-2bf7-40b6-9e7e-ff892a86f711" providerId="ADAL" clId="{6572A559-7396-4C9D-AC9A-09878DCF0AEF}" dt="2024-06-04T14:50:48.552" v="1154"/>
          <ac:picMkLst>
            <pc:docMk/>
            <pc:sldMk cId="0" sldId="418"/>
            <ac:picMk id="1026" creationId="{8A026B0D-9551-3E97-E22E-29FFB39125BE}"/>
          </ac:picMkLst>
        </pc:picChg>
        <pc:picChg chg="add mod">
          <ac:chgData name="Bohanon, Hank" userId="186dc7a1-2bf7-40b6-9e7e-ff892a86f711" providerId="ADAL" clId="{6572A559-7396-4C9D-AC9A-09878DCF0AEF}" dt="2024-06-04T14:50:48.552" v="1154"/>
          <ac:picMkLst>
            <pc:docMk/>
            <pc:sldMk cId="0" sldId="418"/>
            <ac:picMk id="1027" creationId="{BB5D95A7-C620-8354-60A2-441B673DD23A}"/>
          </ac:picMkLst>
        </pc:picChg>
        <pc:picChg chg="add mod">
          <ac:chgData name="Bohanon, Hank" userId="186dc7a1-2bf7-40b6-9e7e-ff892a86f711" providerId="ADAL" clId="{6572A559-7396-4C9D-AC9A-09878DCF0AEF}" dt="2024-06-04T14:50:48.552" v="1154"/>
          <ac:picMkLst>
            <pc:docMk/>
            <pc:sldMk cId="0" sldId="418"/>
            <ac:picMk id="1028" creationId="{5DA0CAFE-AC75-55CE-4AFA-F84497965F64}"/>
          </ac:picMkLst>
        </pc:picChg>
        <pc:picChg chg="add mod">
          <ac:chgData name="Bohanon, Hank" userId="186dc7a1-2bf7-40b6-9e7e-ff892a86f711" providerId="ADAL" clId="{6572A559-7396-4C9D-AC9A-09878DCF0AEF}" dt="2024-06-04T14:50:47.919" v="1153"/>
          <ac:picMkLst>
            <pc:docMk/>
            <pc:sldMk cId="0" sldId="418"/>
            <ac:picMk id="1032" creationId="{4AF060C9-C720-C2D5-8127-5C31DF5FE763}"/>
          </ac:picMkLst>
        </pc:picChg>
        <pc:picChg chg="add mod">
          <ac:chgData name="Bohanon, Hank" userId="186dc7a1-2bf7-40b6-9e7e-ff892a86f711" providerId="ADAL" clId="{6572A559-7396-4C9D-AC9A-09878DCF0AEF}" dt="2024-06-04T14:50:47.919" v="1153"/>
          <ac:picMkLst>
            <pc:docMk/>
            <pc:sldMk cId="0" sldId="418"/>
            <ac:picMk id="1033" creationId="{2565F111-1641-AD0E-0731-B3F313716B2F}"/>
          </ac:picMkLst>
        </pc:picChg>
        <pc:picChg chg="add mod">
          <ac:chgData name="Bohanon, Hank" userId="186dc7a1-2bf7-40b6-9e7e-ff892a86f711" providerId="ADAL" clId="{6572A559-7396-4C9D-AC9A-09878DCF0AEF}" dt="2024-06-04T14:50:47.919" v="1153"/>
          <ac:picMkLst>
            <pc:docMk/>
            <pc:sldMk cId="0" sldId="418"/>
            <ac:picMk id="1034" creationId="{BB5CED7E-9DE8-5156-2489-075D45B4AAEF}"/>
          </ac:picMkLst>
        </pc:picChg>
        <pc:picChg chg="add mod">
          <ac:chgData name="Bohanon, Hank" userId="186dc7a1-2bf7-40b6-9e7e-ff892a86f711" providerId="ADAL" clId="{6572A559-7396-4C9D-AC9A-09878DCF0AEF}" dt="2024-06-04T14:50:47.919" v="1153"/>
          <ac:picMkLst>
            <pc:docMk/>
            <pc:sldMk cId="0" sldId="418"/>
            <ac:picMk id="1035" creationId="{8EC12356-2284-E72F-5C2C-0A3DC54DE616}"/>
          </ac:picMkLst>
        </pc:picChg>
      </pc:sldChg>
      <pc:sldChg chg="addSp modSp">
        <pc:chgData name="Bohanon, Hank" userId="186dc7a1-2bf7-40b6-9e7e-ff892a86f711" providerId="ADAL" clId="{6572A559-7396-4C9D-AC9A-09878DCF0AEF}" dt="2024-06-04T14:52:46.662" v="1202"/>
        <pc:sldMkLst>
          <pc:docMk/>
          <pc:sldMk cId="0" sldId="419"/>
        </pc:sldMkLst>
        <pc:spChg chg="add mod">
          <ac:chgData name="Bohanon, Hank" userId="186dc7a1-2bf7-40b6-9e7e-ff892a86f711" providerId="ADAL" clId="{6572A559-7396-4C9D-AC9A-09878DCF0AEF}" dt="2024-06-04T14:52:46.662" v="1202"/>
          <ac:spMkLst>
            <pc:docMk/>
            <pc:sldMk cId="0" sldId="419"/>
            <ac:spMk id="2" creationId="{6ABFFB1F-59C8-AD4C-50CF-93F0347C4F15}"/>
          </ac:spMkLst>
        </pc:spChg>
        <pc:spChg chg="add mod">
          <ac:chgData name="Bohanon, Hank" userId="186dc7a1-2bf7-40b6-9e7e-ff892a86f711" providerId="ADAL" clId="{6572A559-7396-4C9D-AC9A-09878DCF0AEF}" dt="2024-06-04T14:52:46.662" v="1202"/>
          <ac:spMkLst>
            <pc:docMk/>
            <pc:sldMk cId="0" sldId="419"/>
            <ac:spMk id="3" creationId="{89A51077-0989-05D0-9910-31CD8586F533}"/>
          </ac:spMkLst>
        </pc:spChg>
        <pc:spChg chg="add mod">
          <ac:chgData name="Bohanon, Hank" userId="186dc7a1-2bf7-40b6-9e7e-ff892a86f711" providerId="ADAL" clId="{6572A559-7396-4C9D-AC9A-09878DCF0AEF}" dt="2024-06-04T14:52:46.662" v="1202"/>
          <ac:spMkLst>
            <pc:docMk/>
            <pc:sldMk cId="0" sldId="419"/>
            <ac:spMk id="4" creationId="{BEFB36CD-26B9-CF41-CD82-26690320CDCF}"/>
          </ac:spMkLst>
        </pc:spChg>
        <pc:spChg chg="add mod">
          <ac:chgData name="Bohanon, Hank" userId="186dc7a1-2bf7-40b6-9e7e-ff892a86f711" providerId="ADAL" clId="{6572A559-7396-4C9D-AC9A-09878DCF0AEF}" dt="2024-06-04T14:52:46.662" v="1202"/>
          <ac:spMkLst>
            <pc:docMk/>
            <pc:sldMk cId="0" sldId="419"/>
            <ac:spMk id="5" creationId="{99D4D8FB-E1F3-8815-B22F-00A6D34ED4F0}"/>
          </ac:spMkLst>
        </pc:spChg>
      </pc:sldChg>
      <pc:sldChg chg="modSp add mod">
        <pc:chgData name="Bohanon, Hank" userId="186dc7a1-2bf7-40b6-9e7e-ff892a86f711" providerId="ADAL" clId="{6572A559-7396-4C9D-AC9A-09878DCF0AEF}" dt="2024-05-31T20:11:04.760" v="48" actId="27636"/>
        <pc:sldMkLst>
          <pc:docMk/>
          <pc:sldMk cId="1668566483" sldId="431"/>
        </pc:sldMkLst>
        <pc:spChg chg="mod">
          <ac:chgData name="Bohanon, Hank" userId="186dc7a1-2bf7-40b6-9e7e-ff892a86f711" providerId="ADAL" clId="{6572A559-7396-4C9D-AC9A-09878DCF0AEF}" dt="2024-05-31T20:11:04.760" v="48" actId="27636"/>
          <ac:spMkLst>
            <pc:docMk/>
            <pc:sldMk cId="1668566483" sldId="431"/>
            <ac:spMk id="3" creationId="{00000000-0000-0000-0000-000000000000}"/>
          </ac:spMkLst>
        </pc:spChg>
      </pc:sldChg>
      <pc:sldChg chg="addSp delSp modSp add mod">
        <pc:chgData name="Bohanon, Hank" userId="186dc7a1-2bf7-40b6-9e7e-ff892a86f711" providerId="ADAL" clId="{6572A559-7396-4C9D-AC9A-09878DCF0AEF}" dt="2024-06-13T03:13:15.745" v="1246" actId="1035"/>
        <pc:sldMkLst>
          <pc:docMk/>
          <pc:sldMk cId="832780993" sldId="443"/>
        </pc:sldMkLst>
        <pc:picChg chg="add mod">
          <ac:chgData name="Bohanon, Hank" userId="186dc7a1-2bf7-40b6-9e7e-ff892a86f711" providerId="ADAL" clId="{6572A559-7396-4C9D-AC9A-09878DCF0AEF}" dt="2024-06-13T03:13:15.745" v="1246" actId="1035"/>
          <ac:picMkLst>
            <pc:docMk/>
            <pc:sldMk cId="832780993" sldId="443"/>
            <ac:picMk id="4" creationId="{5AEFD654-D4D7-463A-9825-A917F79A0B8E}"/>
          </ac:picMkLst>
        </pc:picChg>
        <pc:picChg chg="del">
          <ac:chgData name="Bohanon, Hank" userId="186dc7a1-2bf7-40b6-9e7e-ff892a86f711" providerId="ADAL" clId="{6572A559-7396-4C9D-AC9A-09878DCF0AEF}" dt="2024-06-13T03:11:39.214" v="1213" actId="478"/>
          <ac:picMkLst>
            <pc:docMk/>
            <pc:sldMk cId="832780993" sldId="443"/>
            <ac:picMk id="5" creationId="{00000000-0000-0000-0000-000000000000}"/>
          </ac:picMkLst>
        </pc:picChg>
        <pc:picChg chg="add mod">
          <ac:chgData name="Bohanon, Hank" userId="186dc7a1-2bf7-40b6-9e7e-ff892a86f711" providerId="ADAL" clId="{6572A559-7396-4C9D-AC9A-09878DCF0AEF}" dt="2024-06-13T03:13:15.745" v="1246" actId="1035"/>
          <ac:picMkLst>
            <pc:docMk/>
            <pc:sldMk cId="832780993" sldId="443"/>
            <ac:picMk id="7" creationId="{130FA302-17B1-FFE5-720B-FB8126209611}"/>
          </ac:picMkLst>
        </pc:picChg>
      </pc:sldChg>
      <pc:sldChg chg="modSp mod">
        <pc:chgData name="Bohanon, Hank" userId="186dc7a1-2bf7-40b6-9e7e-ff892a86f711" providerId="ADAL" clId="{6572A559-7396-4C9D-AC9A-09878DCF0AEF}" dt="2024-06-04T14:44:06.522" v="1133" actId="20577"/>
        <pc:sldMkLst>
          <pc:docMk/>
          <pc:sldMk cId="4001160331" sldId="446"/>
        </pc:sldMkLst>
        <pc:spChg chg="mod">
          <ac:chgData name="Bohanon, Hank" userId="186dc7a1-2bf7-40b6-9e7e-ff892a86f711" providerId="ADAL" clId="{6572A559-7396-4C9D-AC9A-09878DCF0AEF}" dt="2024-06-04T14:44:06.522" v="1133" actId="20577"/>
          <ac:spMkLst>
            <pc:docMk/>
            <pc:sldMk cId="4001160331" sldId="446"/>
            <ac:spMk id="3" creationId="{00000000-0000-0000-0000-000000000000}"/>
          </ac:spMkLst>
        </pc:spChg>
      </pc:sldChg>
      <pc:sldChg chg="modSp mod">
        <pc:chgData name="Bohanon, Hank" userId="186dc7a1-2bf7-40b6-9e7e-ff892a86f711" providerId="ADAL" clId="{6572A559-7396-4C9D-AC9A-09878DCF0AEF}" dt="2024-06-03T20:31:21.351" v="981" actId="20577"/>
        <pc:sldMkLst>
          <pc:docMk/>
          <pc:sldMk cId="1327161455" sldId="456"/>
        </pc:sldMkLst>
        <pc:spChg chg="mod">
          <ac:chgData name="Bohanon, Hank" userId="186dc7a1-2bf7-40b6-9e7e-ff892a86f711" providerId="ADAL" clId="{6572A559-7396-4C9D-AC9A-09878DCF0AEF}" dt="2024-06-03T20:31:21.351" v="981" actId="20577"/>
          <ac:spMkLst>
            <pc:docMk/>
            <pc:sldMk cId="1327161455" sldId="456"/>
            <ac:spMk id="3" creationId="{00000000-0000-0000-0000-000000000000}"/>
          </ac:spMkLst>
        </pc:spChg>
      </pc:sldChg>
      <pc:sldChg chg="modSp add mod">
        <pc:chgData name="Bohanon, Hank" userId="186dc7a1-2bf7-40b6-9e7e-ff892a86f711" providerId="ADAL" clId="{6572A559-7396-4C9D-AC9A-09878DCF0AEF}" dt="2024-06-14T08:30:25.512" v="1315" actId="6549"/>
        <pc:sldMkLst>
          <pc:docMk/>
          <pc:sldMk cId="3574342830" sldId="512"/>
        </pc:sldMkLst>
        <pc:spChg chg="mod">
          <ac:chgData name="Bohanon, Hank" userId="186dc7a1-2bf7-40b6-9e7e-ff892a86f711" providerId="ADAL" clId="{6572A559-7396-4C9D-AC9A-09878DCF0AEF}" dt="2024-06-14T08:30:25.512" v="1315" actId="6549"/>
          <ac:spMkLst>
            <pc:docMk/>
            <pc:sldMk cId="3574342830" sldId="512"/>
            <ac:spMk id="6" creationId="{DA2227A7-ACDA-4C3D-B820-3366B716D363}"/>
          </ac:spMkLst>
        </pc:spChg>
      </pc:sldChg>
      <pc:sldChg chg="modSp mod">
        <pc:chgData name="Bohanon, Hank" userId="186dc7a1-2bf7-40b6-9e7e-ff892a86f711" providerId="ADAL" clId="{6572A559-7396-4C9D-AC9A-09878DCF0AEF}" dt="2024-06-04T14:41:43.102" v="1102" actId="20577"/>
        <pc:sldMkLst>
          <pc:docMk/>
          <pc:sldMk cId="711152338" sldId="514"/>
        </pc:sldMkLst>
        <pc:spChg chg="mod">
          <ac:chgData name="Bohanon, Hank" userId="186dc7a1-2bf7-40b6-9e7e-ff892a86f711" providerId="ADAL" clId="{6572A559-7396-4C9D-AC9A-09878DCF0AEF}" dt="2024-06-04T14:41:43.102" v="1102" actId="20577"/>
          <ac:spMkLst>
            <pc:docMk/>
            <pc:sldMk cId="711152338" sldId="514"/>
            <ac:spMk id="2" creationId="{C4E89045-EACB-4F92-8BDD-869A4C336A91}"/>
          </ac:spMkLst>
        </pc:spChg>
      </pc:sldChg>
      <pc:sldChg chg="modSp mod">
        <pc:chgData name="Bohanon, Hank" userId="186dc7a1-2bf7-40b6-9e7e-ff892a86f711" providerId="ADAL" clId="{6572A559-7396-4C9D-AC9A-09878DCF0AEF}" dt="2024-06-14T08:42:41.122" v="1326" actId="20577"/>
        <pc:sldMkLst>
          <pc:docMk/>
          <pc:sldMk cId="689975178" sldId="517"/>
        </pc:sldMkLst>
        <pc:spChg chg="mod">
          <ac:chgData name="Bohanon, Hank" userId="186dc7a1-2bf7-40b6-9e7e-ff892a86f711" providerId="ADAL" clId="{6572A559-7396-4C9D-AC9A-09878DCF0AEF}" dt="2024-06-14T08:42:41.122" v="1326" actId="20577"/>
          <ac:spMkLst>
            <pc:docMk/>
            <pc:sldMk cId="689975178" sldId="517"/>
            <ac:spMk id="2" creationId="{BC10B050-6A1B-43A7-A5F8-5F2381395D98}"/>
          </ac:spMkLst>
        </pc:spChg>
      </pc:sldChg>
      <pc:sldChg chg="modSp mod">
        <pc:chgData name="Bohanon, Hank" userId="186dc7a1-2bf7-40b6-9e7e-ff892a86f711" providerId="ADAL" clId="{6572A559-7396-4C9D-AC9A-09878DCF0AEF}" dt="2024-06-03T20:59:20.761" v="1055" actId="20577"/>
        <pc:sldMkLst>
          <pc:docMk/>
          <pc:sldMk cId="453912353" sldId="518"/>
        </pc:sldMkLst>
        <pc:spChg chg="mod">
          <ac:chgData name="Bohanon, Hank" userId="186dc7a1-2bf7-40b6-9e7e-ff892a86f711" providerId="ADAL" clId="{6572A559-7396-4C9D-AC9A-09878DCF0AEF}" dt="2024-06-03T20:59:20.761" v="1055" actId="20577"/>
          <ac:spMkLst>
            <pc:docMk/>
            <pc:sldMk cId="453912353" sldId="518"/>
            <ac:spMk id="3" creationId="{64B43F33-AF3E-448D-BEBA-900BBF975D9D}"/>
          </ac:spMkLst>
        </pc:spChg>
      </pc:sldChg>
      <pc:sldChg chg="modSp mod">
        <pc:chgData name="Bohanon, Hank" userId="186dc7a1-2bf7-40b6-9e7e-ff892a86f711" providerId="ADAL" clId="{6572A559-7396-4C9D-AC9A-09878DCF0AEF}" dt="2024-06-03T21:01:57.928" v="1075" actId="20577"/>
        <pc:sldMkLst>
          <pc:docMk/>
          <pc:sldMk cId="2438363135" sldId="521"/>
        </pc:sldMkLst>
        <pc:spChg chg="mod">
          <ac:chgData name="Bohanon, Hank" userId="186dc7a1-2bf7-40b6-9e7e-ff892a86f711" providerId="ADAL" clId="{6572A559-7396-4C9D-AC9A-09878DCF0AEF}" dt="2024-06-03T21:01:51.731" v="1057" actId="27636"/>
          <ac:spMkLst>
            <pc:docMk/>
            <pc:sldMk cId="2438363135" sldId="521"/>
            <ac:spMk id="3" creationId="{B193048A-5294-4D82-B914-7EA3E24BDD92}"/>
          </ac:spMkLst>
        </pc:spChg>
        <pc:spChg chg="mod">
          <ac:chgData name="Bohanon, Hank" userId="186dc7a1-2bf7-40b6-9e7e-ff892a86f711" providerId="ADAL" clId="{6572A559-7396-4C9D-AC9A-09878DCF0AEF}" dt="2024-06-03T21:01:57.928" v="1075" actId="20577"/>
          <ac:spMkLst>
            <pc:docMk/>
            <pc:sldMk cId="2438363135" sldId="521"/>
            <ac:spMk id="4" creationId="{C26C0E1F-A101-4544-8B41-A2FEC685C5FF}"/>
          </ac:spMkLst>
        </pc:spChg>
      </pc:sldChg>
      <pc:sldChg chg="modSp mod">
        <pc:chgData name="Bohanon, Hank" userId="186dc7a1-2bf7-40b6-9e7e-ff892a86f711" providerId="ADAL" clId="{6572A559-7396-4C9D-AC9A-09878DCF0AEF}" dt="2024-06-03T20:56:22.713" v="1047" actId="20577"/>
        <pc:sldMkLst>
          <pc:docMk/>
          <pc:sldMk cId="3107144957" sldId="534"/>
        </pc:sldMkLst>
        <pc:spChg chg="mod">
          <ac:chgData name="Bohanon, Hank" userId="186dc7a1-2bf7-40b6-9e7e-ff892a86f711" providerId="ADAL" clId="{6572A559-7396-4C9D-AC9A-09878DCF0AEF}" dt="2024-06-03T20:56:22.713" v="1047" actId="20577"/>
          <ac:spMkLst>
            <pc:docMk/>
            <pc:sldMk cId="3107144957" sldId="534"/>
            <ac:spMk id="2" creationId="{B65FA707-18B4-D94D-9E71-6D0529A283F8}"/>
          </ac:spMkLst>
        </pc:spChg>
      </pc:sldChg>
      <pc:sldChg chg="modSp mod">
        <pc:chgData name="Bohanon, Hank" userId="186dc7a1-2bf7-40b6-9e7e-ff892a86f711" providerId="ADAL" clId="{6572A559-7396-4C9D-AC9A-09878DCF0AEF}" dt="2024-06-03T21:03:25.568" v="1078" actId="20577"/>
        <pc:sldMkLst>
          <pc:docMk/>
          <pc:sldMk cId="4237821388" sldId="535"/>
        </pc:sldMkLst>
        <pc:spChg chg="mod">
          <ac:chgData name="Bohanon, Hank" userId="186dc7a1-2bf7-40b6-9e7e-ff892a86f711" providerId="ADAL" clId="{6572A559-7396-4C9D-AC9A-09878DCF0AEF}" dt="2024-06-03T21:03:25.568" v="1078" actId="20577"/>
          <ac:spMkLst>
            <pc:docMk/>
            <pc:sldMk cId="4237821388" sldId="535"/>
            <ac:spMk id="4" creationId="{1DFFD2E2-23AA-204E-ABEA-7C0B11732E17}"/>
          </ac:spMkLst>
        </pc:spChg>
      </pc:sldChg>
      <pc:sldChg chg="modSp mod">
        <pc:chgData name="Bohanon, Hank" userId="186dc7a1-2bf7-40b6-9e7e-ff892a86f711" providerId="ADAL" clId="{6572A559-7396-4C9D-AC9A-09878DCF0AEF}" dt="2024-06-04T14:45:31.501" v="1145" actId="20577"/>
        <pc:sldMkLst>
          <pc:docMk/>
          <pc:sldMk cId="930128599" sldId="537"/>
        </pc:sldMkLst>
        <pc:spChg chg="mod">
          <ac:chgData name="Bohanon, Hank" userId="186dc7a1-2bf7-40b6-9e7e-ff892a86f711" providerId="ADAL" clId="{6572A559-7396-4C9D-AC9A-09878DCF0AEF}" dt="2024-06-04T14:45:31.501" v="1145" actId="20577"/>
          <ac:spMkLst>
            <pc:docMk/>
            <pc:sldMk cId="930128599" sldId="537"/>
            <ac:spMk id="2" creationId="{AE2409D2-38EF-EE42-8431-CBAC849DF917}"/>
          </ac:spMkLst>
        </pc:spChg>
      </pc:sldChg>
      <pc:sldChg chg="modSp mod">
        <pc:chgData name="Bohanon, Hank" userId="186dc7a1-2bf7-40b6-9e7e-ff892a86f711" providerId="ADAL" clId="{6572A559-7396-4C9D-AC9A-09878DCF0AEF}" dt="2024-06-14T08:25:42.781" v="1288" actId="20577"/>
        <pc:sldMkLst>
          <pc:docMk/>
          <pc:sldMk cId="55224822" sldId="3581"/>
        </pc:sldMkLst>
        <pc:spChg chg="mod">
          <ac:chgData name="Bohanon, Hank" userId="186dc7a1-2bf7-40b6-9e7e-ff892a86f711" providerId="ADAL" clId="{6572A559-7396-4C9D-AC9A-09878DCF0AEF}" dt="2024-06-14T08:25:42.781" v="1288" actId="20577"/>
          <ac:spMkLst>
            <pc:docMk/>
            <pc:sldMk cId="55224822" sldId="3581"/>
            <ac:spMk id="3" creationId="{47B872FF-43BF-7749-AF73-91894E0620CE}"/>
          </ac:spMkLst>
        </pc:spChg>
      </pc:sldChg>
      <pc:sldChg chg="modSp add mod">
        <pc:chgData name="Bohanon, Hank" userId="186dc7a1-2bf7-40b6-9e7e-ff892a86f711" providerId="ADAL" clId="{6572A559-7396-4C9D-AC9A-09878DCF0AEF}" dt="2024-06-14T08:29:58.641" v="1314" actId="20577"/>
        <pc:sldMkLst>
          <pc:docMk/>
          <pc:sldMk cId="2605695387" sldId="3588"/>
        </pc:sldMkLst>
        <pc:spChg chg="mod">
          <ac:chgData name="Bohanon, Hank" userId="186dc7a1-2bf7-40b6-9e7e-ff892a86f711" providerId="ADAL" clId="{6572A559-7396-4C9D-AC9A-09878DCF0AEF}" dt="2024-06-14T08:29:58.641" v="1314" actId="20577"/>
          <ac:spMkLst>
            <pc:docMk/>
            <pc:sldMk cId="2605695387" sldId="3588"/>
            <ac:spMk id="2" creationId="{717C7E88-E8AB-637D-A26A-FBF5908BDA0A}"/>
          </ac:spMkLst>
        </pc:spChg>
        <pc:spChg chg="mod">
          <ac:chgData name="Bohanon, Hank" userId="186dc7a1-2bf7-40b6-9e7e-ff892a86f711" providerId="ADAL" clId="{6572A559-7396-4C9D-AC9A-09878DCF0AEF}" dt="2024-06-14T08:29:55.031" v="1307" actId="20577"/>
          <ac:spMkLst>
            <pc:docMk/>
            <pc:sldMk cId="2605695387" sldId="3588"/>
            <ac:spMk id="3" creationId="{40547E27-CB7B-2406-DE00-EE74B29153EB}"/>
          </ac:spMkLst>
        </pc:spChg>
      </pc:sldChg>
      <pc:sldChg chg="del">
        <pc:chgData name="Bohanon, Hank" userId="186dc7a1-2bf7-40b6-9e7e-ff892a86f711" providerId="ADAL" clId="{6572A559-7396-4C9D-AC9A-09878DCF0AEF}" dt="2024-05-31T18:13:19.050" v="26" actId="2696"/>
        <pc:sldMkLst>
          <pc:docMk/>
          <pc:sldMk cId="3085578518" sldId="3588"/>
        </pc:sldMkLst>
      </pc:sldChg>
      <pc:sldChg chg="addSp delSp modSp mod">
        <pc:chgData name="Bohanon, Hank" userId="186dc7a1-2bf7-40b6-9e7e-ff892a86f711" providerId="ADAL" clId="{6572A559-7396-4C9D-AC9A-09878DCF0AEF}" dt="2024-06-14T00:41:45.741" v="1285" actId="27636"/>
        <pc:sldMkLst>
          <pc:docMk/>
          <pc:sldMk cId="1088047712" sldId="3590"/>
        </pc:sldMkLst>
        <pc:spChg chg="mod">
          <ac:chgData name="Bohanon, Hank" userId="186dc7a1-2bf7-40b6-9e7e-ff892a86f711" providerId="ADAL" clId="{6572A559-7396-4C9D-AC9A-09878DCF0AEF}" dt="2024-06-14T00:41:45.741" v="1285" actId="27636"/>
          <ac:spMkLst>
            <pc:docMk/>
            <pc:sldMk cId="1088047712" sldId="3590"/>
            <ac:spMk id="2" creationId="{F417058C-9C00-E3B2-4C2F-841FCEEE3064}"/>
          </ac:spMkLst>
        </pc:spChg>
        <pc:spChg chg="mod">
          <ac:chgData name="Bohanon, Hank" userId="186dc7a1-2bf7-40b6-9e7e-ff892a86f711" providerId="ADAL" clId="{6572A559-7396-4C9D-AC9A-09878DCF0AEF}" dt="2024-05-31T18:17:57.295" v="37" actId="20577"/>
          <ac:spMkLst>
            <pc:docMk/>
            <pc:sldMk cId="1088047712" sldId="3590"/>
            <ac:spMk id="10" creationId="{900EA087-995F-BFFD-1093-C9AD6116E045}"/>
          </ac:spMkLst>
        </pc:spChg>
        <pc:picChg chg="add mod">
          <ac:chgData name="Bohanon, Hank" userId="186dc7a1-2bf7-40b6-9e7e-ff892a86f711" providerId="ADAL" clId="{6572A559-7396-4C9D-AC9A-09878DCF0AEF}" dt="2024-05-31T18:17:32.300" v="34" actId="1076"/>
          <ac:picMkLst>
            <pc:docMk/>
            <pc:sldMk cId="1088047712" sldId="3590"/>
            <ac:picMk id="5" creationId="{DBDDA528-CF2A-C4B6-D644-1102EF55E4BF}"/>
          </ac:picMkLst>
        </pc:picChg>
        <pc:picChg chg="del">
          <ac:chgData name="Bohanon, Hank" userId="186dc7a1-2bf7-40b6-9e7e-ff892a86f711" providerId="ADAL" clId="{6572A559-7396-4C9D-AC9A-09878DCF0AEF}" dt="2024-05-31T18:17:15.730" v="28" actId="478"/>
          <ac:picMkLst>
            <pc:docMk/>
            <pc:sldMk cId="1088047712" sldId="3590"/>
            <ac:picMk id="6" creationId="{F0C87CAF-018E-05A1-B23C-4D22FF906E0E}"/>
          </ac:picMkLst>
        </pc:picChg>
        <pc:picChg chg="add mod">
          <ac:chgData name="Bohanon, Hank" userId="186dc7a1-2bf7-40b6-9e7e-ff892a86f711" providerId="ADAL" clId="{6572A559-7396-4C9D-AC9A-09878DCF0AEF}" dt="2024-05-31T18:20:42.958" v="42" actId="1076"/>
          <ac:picMkLst>
            <pc:docMk/>
            <pc:sldMk cId="1088047712" sldId="3590"/>
            <ac:picMk id="8" creationId="{B7B688F5-0A12-6262-3846-B2BB65A1FFBF}"/>
          </ac:picMkLst>
        </pc:picChg>
        <pc:picChg chg="del">
          <ac:chgData name="Bohanon, Hank" userId="186dc7a1-2bf7-40b6-9e7e-ff892a86f711" providerId="ADAL" clId="{6572A559-7396-4C9D-AC9A-09878DCF0AEF}" dt="2024-05-31T18:18:00.333" v="38" actId="478"/>
          <ac:picMkLst>
            <pc:docMk/>
            <pc:sldMk cId="1088047712" sldId="3590"/>
            <ac:picMk id="9" creationId="{53BA738D-66C0-C409-642C-A249E737D5FF}"/>
          </ac:picMkLst>
        </pc:picChg>
      </pc:sldChg>
      <pc:sldChg chg="mod modShow">
        <pc:chgData name="Bohanon, Hank" userId="186dc7a1-2bf7-40b6-9e7e-ff892a86f711" providerId="ADAL" clId="{6572A559-7396-4C9D-AC9A-09878DCF0AEF}" dt="2024-06-03T19:01:42.314" v="878" actId="729"/>
        <pc:sldMkLst>
          <pc:docMk/>
          <pc:sldMk cId="1302011029" sldId="3591"/>
        </pc:sldMkLst>
      </pc:sldChg>
      <pc:sldChg chg="mod modShow">
        <pc:chgData name="Bohanon, Hank" userId="186dc7a1-2bf7-40b6-9e7e-ff892a86f711" providerId="ADAL" clId="{6572A559-7396-4C9D-AC9A-09878DCF0AEF}" dt="2024-06-03T19:04:13.496" v="898" actId="729"/>
        <pc:sldMkLst>
          <pc:docMk/>
          <pc:sldMk cId="0" sldId="3596"/>
        </pc:sldMkLst>
      </pc:sldChg>
      <pc:sldChg chg="modSp mod">
        <pc:chgData name="Bohanon, Hank" userId="186dc7a1-2bf7-40b6-9e7e-ff892a86f711" providerId="ADAL" clId="{6572A559-7396-4C9D-AC9A-09878DCF0AEF}" dt="2024-06-04T14:40:31.434" v="1092" actId="20577"/>
        <pc:sldMkLst>
          <pc:docMk/>
          <pc:sldMk cId="2519011738" sldId="3599"/>
        </pc:sldMkLst>
        <pc:spChg chg="mod">
          <ac:chgData name="Bohanon, Hank" userId="186dc7a1-2bf7-40b6-9e7e-ff892a86f711" providerId="ADAL" clId="{6572A559-7396-4C9D-AC9A-09878DCF0AEF}" dt="2024-06-04T14:40:31.434" v="1092" actId="20577"/>
          <ac:spMkLst>
            <pc:docMk/>
            <pc:sldMk cId="2519011738" sldId="3599"/>
            <ac:spMk id="3" creationId="{F31708A2-CD3C-48A1-3B58-9A35DDCF411C}"/>
          </ac:spMkLst>
        </pc:spChg>
      </pc:sldChg>
      <pc:sldChg chg="modSp mod">
        <pc:chgData name="Bohanon, Hank" userId="186dc7a1-2bf7-40b6-9e7e-ff892a86f711" providerId="ADAL" clId="{6572A559-7396-4C9D-AC9A-09878DCF0AEF}" dt="2024-06-04T14:40:53.760" v="1094" actId="20577"/>
        <pc:sldMkLst>
          <pc:docMk/>
          <pc:sldMk cId="3283467742" sldId="3603"/>
        </pc:sldMkLst>
        <pc:spChg chg="mod">
          <ac:chgData name="Bohanon, Hank" userId="186dc7a1-2bf7-40b6-9e7e-ff892a86f711" providerId="ADAL" clId="{6572A559-7396-4C9D-AC9A-09878DCF0AEF}" dt="2024-06-04T14:40:53.760" v="1094" actId="20577"/>
          <ac:spMkLst>
            <pc:docMk/>
            <pc:sldMk cId="3283467742" sldId="3603"/>
            <ac:spMk id="3" creationId="{A35C45A4-6B2B-AE82-1723-2D45CC57FA4D}"/>
          </ac:spMkLst>
        </pc:spChg>
      </pc:sldChg>
      <pc:sldChg chg="modSp mod">
        <pc:chgData name="Bohanon, Hank" userId="186dc7a1-2bf7-40b6-9e7e-ff892a86f711" providerId="ADAL" clId="{6572A559-7396-4C9D-AC9A-09878DCF0AEF}" dt="2024-06-04T14:41:14.651" v="1096" actId="20577"/>
        <pc:sldMkLst>
          <pc:docMk/>
          <pc:sldMk cId="3857204000" sldId="3609"/>
        </pc:sldMkLst>
        <pc:spChg chg="mod">
          <ac:chgData name="Bohanon, Hank" userId="186dc7a1-2bf7-40b6-9e7e-ff892a86f711" providerId="ADAL" clId="{6572A559-7396-4C9D-AC9A-09878DCF0AEF}" dt="2024-06-04T14:41:14.651" v="1096" actId="20577"/>
          <ac:spMkLst>
            <pc:docMk/>
            <pc:sldMk cId="3857204000" sldId="3609"/>
            <ac:spMk id="3" creationId="{599446C5-31FC-FA20-CD6E-5BA176CFD706}"/>
          </ac:spMkLst>
        </pc:spChg>
      </pc:sldChg>
      <pc:sldChg chg="modSp mod">
        <pc:chgData name="Bohanon, Hank" userId="186dc7a1-2bf7-40b6-9e7e-ff892a86f711" providerId="ADAL" clId="{6572A559-7396-4C9D-AC9A-09878DCF0AEF}" dt="2024-06-04T14:44:01.609" v="1131" actId="20577"/>
        <pc:sldMkLst>
          <pc:docMk/>
          <pc:sldMk cId="4277240295" sldId="3614"/>
        </pc:sldMkLst>
        <pc:spChg chg="mod">
          <ac:chgData name="Bohanon, Hank" userId="186dc7a1-2bf7-40b6-9e7e-ff892a86f711" providerId="ADAL" clId="{6572A559-7396-4C9D-AC9A-09878DCF0AEF}" dt="2024-06-04T14:44:01.609" v="1131" actId="20577"/>
          <ac:spMkLst>
            <pc:docMk/>
            <pc:sldMk cId="4277240295" sldId="3614"/>
            <ac:spMk id="3" creationId="{08BF79B8-EC11-E8A9-CC16-33845BF121C9}"/>
          </ac:spMkLst>
        </pc:spChg>
      </pc:sldChg>
      <pc:sldChg chg="modSp mod">
        <pc:chgData name="Bohanon, Hank" userId="186dc7a1-2bf7-40b6-9e7e-ff892a86f711" providerId="ADAL" clId="{6572A559-7396-4C9D-AC9A-09878DCF0AEF}" dt="2024-06-04T14:41:36.745" v="1100" actId="20577"/>
        <pc:sldMkLst>
          <pc:docMk/>
          <pc:sldMk cId="1659176534" sldId="3618"/>
        </pc:sldMkLst>
        <pc:spChg chg="mod">
          <ac:chgData name="Bohanon, Hank" userId="186dc7a1-2bf7-40b6-9e7e-ff892a86f711" providerId="ADAL" clId="{6572A559-7396-4C9D-AC9A-09878DCF0AEF}" dt="2024-06-04T14:41:36.745" v="1100" actId="20577"/>
          <ac:spMkLst>
            <pc:docMk/>
            <pc:sldMk cId="1659176534" sldId="3618"/>
            <ac:spMk id="6" creationId="{A1165DE4-9C06-5027-986C-4CEAD103F94A}"/>
          </ac:spMkLst>
        </pc:spChg>
      </pc:sldChg>
      <pc:sldChg chg="modSp mod">
        <pc:chgData name="Bohanon, Hank" userId="186dc7a1-2bf7-40b6-9e7e-ff892a86f711" providerId="ADAL" clId="{6572A559-7396-4C9D-AC9A-09878DCF0AEF}" dt="2024-06-04T14:42:30.579" v="1112" actId="20577"/>
        <pc:sldMkLst>
          <pc:docMk/>
          <pc:sldMk cId="465594945" sldId="3621"/>
        </pc:sldMkLst>
        <pc:spChg chg="mod">
          <ac:chgData name="Bohanon, Hank" userId="186dc7a1-2bf7-40b6-9e7e-ff892a86f711" providerId="ADAL" clId="{6572A559-7396-4C9D-AC9A-09878DCF0AEF}" dt="2024-06-04T14:42:30.579" v="1112" actId="20577"/>
          <ac:spMkLst>
            <pc:docMk/>
            <pc:sldMk cId="465594945" sldId="3621"/>
            <ac:spMk id="3" creationId="{0077EA92-4843-55BE-5BEA-ECCADFDA612D}"/>
          </ac:spMkLst>
        </pc:spChg>
      </pc:sldChg>
      <pc:sldChg chg="modSp mod">
        <pc:chgData name="Bohanon, Hank" userId="186dc7a1-2bf7-40b6-9e7e-ff892a86f711" providerId="ADAL" clId="{6572A559-7396-4C9D-AC9A-09878DCF0AEF}" dt="2024-06-04T14:44:33.056" v="1141" actId="20577"/>
        <pc:sldMkLst>
          <pc:docMk/>
          <pc:sldMk cId="957794108" sldId="3627"/>
        </pc:sldMkLst>
        <pc:spChg chg="mod">
          <ac:chgData name="Bohanon, Hank" userId="186dc7a1-2bf7-40b6-9e7e-ff892a86f711" providerId="ADAL" clId="{6572A559-7396-4C9D-AC9A-09878DCF0AEF}" dt="2024-06-04T14:44:33.056" v="1141" actId="20577"/>
          <ac:spMkLst>
            <pc:docMk/>
            <pc:sldMk cId="957794108" sldId="3627"/>
            <ac:spMk id="3" creationId="{00000000-0000-0000-0000-000000000000}"/>
          </ac:spMkLst>
        </pc:spChg>
      </pc:sldChg>
      <pc:sldChg chg="modSp mod">
        <pc:chgData name="Bohanon, Hank" userId="186dc7a1-2bf7-40b6-9e7e-ff892a86f711" providerId="ADAL" clId="{6572A559-7396-4C9D-AC9A-09878DCF0AEF}" dt="2024-06-03T21:02:58.377" v="1076" actId="20577"/>
        <pc:sldMkLst>
          <pc:docMk/>
          <pc:sldMk cId="1525442716" sldId="3640"/>
        </pc:sldMkLst>
        <pc:spChg chg="mod">
          <ac:chgData name="Bohanon, Hank" userId="186dc7a1-2bf7-40b6-9e7e-ff892a86f711" providerId="ADAL" clId="{6572A559-7396-4C9D-AC9A-09878DCF0AEF}" dt="2024-06-03T21:02:58.377" v="1076" actId="20577"/>
          <ac:spMkLst>
            <pc:docMk/>
            <pc:sldMk cId="1525442716" sldId="3640"/>
            <ac:spMk id="2" creationId="{842B3914-B139-ADBD-E0BA-DE2DBD2EAE44}"/>
          </ac:spMkLst>
        </pc:spChg>
        <pc:spChg chg="mod">
          <ac:chgData name="Bohanon, Hank" userId="186dc7a1-2bf7-40b6-9e7e-ff892a86f711" providerId="ADAL" clId="{6572A559-7396-4C9D-AC9A-09878DCF0AEF}" dt="2024-06-03T19:03:06.576" v="897" actId="20577"/>
          <ac:spMkLst>
            <pc:docMk/>
            <pc:sldMk cId="1525442716" sldId="3640"/>
            <ac:spMk id="3" creationId="{48B1225A-7414-52E0-FCF7-8E1BCBB45EF4}"/>
          </ac:spMkLst>
        </pc:spChg>
      </pc:sldChg>
      <pc:sldChg chg="modSp mod">
        <pc:chgData name="Bohanon, Hank" userId="186dc7a1-2bf7-40b6-9e7e-ff892a86f711" providerId="ADAL" clId="{6572A559-7396-4C9D-AC9A-09878DCF0AEF}" dt="2024-06-04T14:40:23.446" v="1090" actId="20577"/>
        <pc:sldMkLst>
          <pc:docMk/>
          <pc:sldMk cId="535506754" sldId="3642"/>
        </pc:sldMkLst>
        <pc:spChg chg="mod">
          <ac:chgData name="Bohanon, Hank" userId="186dc7a1-2bf7-40b6-9e7e-ff892a86f711" providerId="ADAL" clId="{6572A559-7396-4C9D-AC9A-09878DCF0AEF}" dt="2024-06-04T14:40:23.446" v="1090" actId="20577"/>
          <ac:spMkLst>
            <pc:docMk/>
            <pc:sldMk cId="535506754" sldId="3642"/>
            <ac:spMk id="3" creationId="{48B1225A-7414-52E0-FCF7-8E1BCBB45EF4}"/>
          </ac:spMkLst>
        </pc:spChg>
      </pc:sldChg>
      <pc:sldChg chg="modSp mod">
        <pc:chgData name="Bohanon, Hank" userId="186dc7a1-2bf7-40b6-9e7e-ff892a86f711" providerId="ADAL" clId="{6572A559-7396-4C9D-AC9A-09878DCF0AEF}" dt="2024-06-04T14:42:22.951" v="1108" actId="20577"/>
        <pc:sldMkLst>
          <pc:docMk/>
          <pc:sldMk cId="3144907210" sldId="3670"/>
        </pc:sldMkLst>
        <pc:spChg chg="mod">
          <ac:chgData name="Bohanon, Hank" userId="186dc7a1-2bf7-40b6-9e7e-ff892a86f711" providerId="ADAL" clId="{6572A559-7396-4C9D-AC9A-09878DCF0AEF}" dt="2024-06-04T14:42:22.951" v="1108" actId="20577"/>
          <ac:spMkLst>
            <pc:docMk/>
            <pc:sldMk cId="3144907210" sldId="3670"/>
            <ac:spMk id="6" creationId="{A1165DE4-9C06-5027-986C-4CEAD103F94A}"/>
          </ac:spMkLst>
        </pc:spChg>
      </pc:sldChg>
      <pc:sldChg chg="modSp mod">
        <pc:chgData name="Bohanon, Hank" userId="186dc7a1-2bf7-40b6-9e7e-ff892a86f711" providerId="ADAL" clId="{6572A559-7396-4C9D-AC9A-09878DCF0AEF}" dt="2024-06-14T00:33:11.460" v="1280" actId="20577"/>
        <pc:sldMkLst>
          <pc:docMk/>
          <pc:sldMk cId="388260009" sldId="3671"/>
        </pc:sldMkLst>
        <pc:spChg chg="mod">
          <ac:chgData name="Bohanon, Hank" userId="186dc7a1-2bf7-40b6-9e7e-ff892a86f711" providerId="ADAL" clId="{6572A559-7396-4C9D-AC9A-09878DCF0AEF}" dt="2024-06-14T00:33:11.460" v="1280" actId="20577"/>
          <ac:spMkLst>
            <pc:docMk/>
            <pc:sldMk cId="388260009" sldId="3671"/>
            <ac:spMk id="3" creationId="{49A1A802-3D33-E14F-93D6-4BCDFB7D6F3A}"/>
          </ac:spMkLst>
        </pc:spChg>
      </pc:sldChg>
      <pc:sldChg chg="del">
        <pc:chgData name="Bohanon, Hank" userId="186dc7a1-2bf7-40b6-9e7e-ff892a86f711" providerId="ADAL" clId="{6572A559-7396-4C9D-AC9A-09878DCF0AEF}" dt="2024-06-03T20:52:15.959" v="992" actId="47"/>
        <pc:sldMkLst>
          <pc:docMk/>
          <pc:sldMk cId="4263999324" sldId="3672"/>
        </pc:sldMkLst>
      </pc:sldChg>
      <pc:sldChg chg="modSp add del mod">
        <pc:chgData name="Bohanon, Hank" userId="186dc7a1-2bf7-40b6-9e7e-ff892a86f711" providerId="ADAL" clId="{6572A559-7396-4C9D-AC9A-09878DCF0AEF}" dt="2024-05-31T20:12:13.969" v="52"/>
        <pc:sldMkLst>
          <pc:docMk/>
          <pc:sldMk cId="1022395141" sldId="3676"/>
        </pc:sldMkLst>
        <pc:spChg chg="mod">
          <ac:chgData name="Bohanon, Hank" userId="186dc7a1-2bf7-40b6-9e7e-ff892a86f711" providerId="ADAL" clId="{6572A559-7396-4C9D-AC9A-09878DCF0AEF}" dt="2024-05-31T20:12:13.969" v="52"/>
          <ac:spMkLst>
            <pc:docMk/>
            <pc:sldMk cId="1022395141" sldId="3676"/>
            <ac:spMk id="3" creationId="{00000000-0000-0000-0000-000000000000}"/>
          </ac:spMkLst>
        </pc:spChg>
      </pc:sldChg>
      <pc:sldChg chg="addSp delSp modSp new mod setBg">
        <pc:chgData name="Bohanon, Hank" userId="186dc7a1-2bf7-40b6-9e7e-ff892a86f711" providerId="ADAL" clId="{6572A559-7396-4C9D-AC9A-09878DCF0AEF}" dt="2024-06-14T08:30:46.062" v="1324" actId="20577"/>
        <pc:sldMkLst>
          <pc:docMk/>
          <pc:sldMk cId="3942423556" sldId="3676"/>
        </pc:sldMkLst>
        <pc:spChg chg="mod">
          <ac:chgData name="Bohanon, Hank" userId="186dc7a1-2bf7-40b6-9e7e-ff892a86f711" providerId="ADAL" clId="{6572A559-7396-4C9D-AC9A-09878DCF0AEF}" dt="2024-06-14T08:30:46.062" v="1324" actId="20577"/>
          <ac:spMkLst>
            <pc:docMk/>
            <pc:sldMk cId="3942423556" sldId="3676"/>
            <ac:spMk id="2" creationId="{44F73048-46E8-A921-4538-F57FFB98E2EF}"/>
          </ac:spMkLst>
        </pc:spChg>
        <pc:spChg chg="mod">
          <ac:chgData name="Bohanon, Hank" userId="186dc7a1-2bf7-40b6-9e7e-ff892a86f711" providerId="ADAL" clId="{6572A559-7396-4C9D-AC9A-09878DCF0AEF}" dt="2024-06-03T20:55:41.291" v="1001" actId="20577"/>
          <ac:spMkLst>
            <pc:docMk/>
            <pc:sldMk cId="3942423556" sldId="3676"/>
            <ac:spMk id="3" creationId="{81F371D1-92A6-CAB9-6CD7-422EB5963BDB}"/>
          </ac:spMkLst>
        </pc:spChg>
        <pc:spChg chg="mod">
          <ac:chgData name="Bohanon, Hank" userId="186dc7a1-2bf7-40b6-9e7e-ff892a86f711" providerId="ADAL" clId="{6572A559-7396-4C9D-AC9A-09878DCF0AEF}" dt="2024-06-03T20:55:44.820" v="1002" actId="20577"/>
          <ac:spMkLst>
            <pc:docMk/>
            <pc:sldMk cId="3942423556" sldId="3676"/>
            <ac:spMk id="4" creationId="{94D44614-ECC3-A615-7937-B8E97F4FE181}"/>
          </ac:spMkLst>
        </pc:spChg>
        <pc:spChg chg="add del">
          <ac:chgData name="Bohanon, Hank" userId="186dc7a1-2bf7-40b6-9e7e-ff892a86f711" providerId="ADAL" clId="{6572A559-7396-4C9D-AC9A-09878DCF0AEF}" dt="2024-06-03T17:01:04.231" v="353" actId="22"/>
          <ac:spMkLst>
            <pc:docMk/>
            <pc:sldMk cId="3942423556" sldId="3676"/>
            <ac:spMk id="6" creationId="{DA5338E4-7721-3C28-EE32-EB0ACB8466B2}"/>
          </ac:spMkLst>
        </pc:spChg>
        <pc:spChg chg="add mod">
          <ac:chgData name="Bohanon, Hank" userId="186dc7a1-2bf7-40b6-9e7e-ff892a86f711" providerId="ADAL" clId="{6572A559-7396-4C9D-AC9A-09878DCF0AEF}" dt="2024-06-03T17:09:22.744" v="494" actId="26606"/>
          <ac:spMkLst>
            <pc:docMk/>
            <pc:sldMk cId="3942423556" sldId="3676"/>
            <ac:spMk id="9" creationId="{1FAC3548-ECBD-9301-74FA-E496A68CDAEC}"/>
          </ac:spMkLst>
        </pc:spChg>
        <pc:spChg chg="add del">
          <ac:chgData name="Bohanon, Hank" userId="186dc7a1-2bf7-40b6-9e7e-ff892a86f711" providerId="ADAL" clId="{6572A559-7396-4C9D-AC9A-09878DCF0AEF}" dt="2024-06-03T17:09:22.744" v="494" actId="26606"/>
          <ac:spMkLst>
            <pc:docMk/>
            <pc:sldMk cId="3942423556" sldId="3676"/>
            <ac:spMk id="14" creationId="{924D84CD-5280-4B52-B96E-8EDAA2B20C51}"/>
          </ac:spMkLst>
        </pc:spChg>
        <pc:spChg chg="add del">
          <ac:chgData name="Bohanon, Hank" userId="186dc7a1-2bf7-40b6-9e7e-ff892a86f711" providerId="ADAL" clId="{6572A559-7396-4C9D-AC9A-09878DCF0AEF}" dt="2024-06-03T17:09:22.744" v="494" actId="26606"/>
          <ac:spMkLst>
            <pc:docMk/>
            <pc:sldMk cId="3942423556" sldId="3676"/>
            <ac:spMk id="16" creationId="{3E65D517-46E4-8037-A63D-629DE1253A89}"/>
          </ac:spMkLst>
        </pc:spChg>
        <pc:picChg chg="add mod">
          <ac:chgData name="Bohanon, Hank" userId="186dc7a1-2bf7-40b6-9e7e-ff892a86f711" providerId="ADAL" clId="{6572A559-7396-4C9D-AC9A-09878DCF0AEF}" dt="2024-06-03T17:22:15.741" v="723" actId="962"/>
          <ac:picMkLst>
            <pc:docMk/>
            <pc:sldMk cId="3942423556" sldId="3676"/>
            <ac:picMk id="8" creationId="{4B876431-EBB9-29C7-F57E-6B22C44C0E1D}"/>
          </ac:picMkLst>
        </pc:picChg>
      </pc:sldChg>
      <pc:sldChg chg="addSp delSp modSp new mod setBg">
        <pc:chgData name="Bohanon, Hank" userId="186dc7a1-2bf7-40b6-9e7e-ff892a86f711" providerId="ADAL" clId="{6572A559-7396-4C9D-AC9A-09878DCF0AEF}" dt="2024-06-03T17:25:55.297" v="750" actId="1076"/>
        <pc:sldMkLst>
          <pc:docMk/>
          <pc:sldMk cId="2768548674" sldId="3677"/>
        </pc:sldMkLst>
        <pc:spChg chg="del mod">
          <ac:chgData name="Bohanon, Hank" userId="186dc7a1-2bf7-40b6-9e7e-ff892a86f711" providerId="ADAL" clId="{6572A559-7396-4C9D-AC9A-09878DCF0AEF}" dt="2024-06-03T17:24:19.670" v="740" actId="478"/>
          <ac:spMkLst>
            <pc:docMk/>
            <pc:sldMk cId="2768548674" sldId="3677"/>
            <ac:spMk id="2" creationId="{7800F07C-7445-592C-B75A-3609B972560D}"/>
          </ac:spMkLst>
        </pc:spChg>
        <pc:spChg chg="del">
          <ac:chgData name="Bohanon, Hank" userId="186dc7a1-2bf7-40b6-9e7e-ff892a86f711" providerId="ADAL" clId="{6572A559-7396-4C9D-AC9A-09878DCF0AEF}" dt="2024-06-03T17:24:23.312" v="741" actId="26606"/>
          <ac:spMkLst>
            <pc:docMk/>
            <pc:sldMk cId="2768548674" sldId="3677"/>
            <ac:spMk id="3" creationId="{5E9E8ABD-F1B1-E619-9442-19DDB27C371E}"/>
          </ac:spMkLst>
        </pc:spChg>
        <pc:spChg chg="add del mod">
          <ac:chgData name="Bohanon, Hank" userId="186dc7a1-2bf7-40b6-9e7e-ff892a86f711" providerId="ADAL" clId="{6572A559-7396-4C9D-AC9A-09878DCF0AEF}" dt="2024-06-03T17:24:23.312" v="741" actId="26606"/>
          <ac:spMkLst>
            <pc:docMk/>
            <pc:sldMk cId="2768548674" sldId="3677"/>
            <ac:spMk id="7" creationId="{8EB7DB2A-D4AB-1550-6275-AA17804402CB}"/>
          </ac:spMkLst>
        </pc:spChg>
        <pc:spChg chg="add mod">
          <ac:chgData name="Bohanon, Hank" userId="186dc7a1-2bf7-40b6-9e7e-ff892a86f711" providerId="ADAL" clId="{6572A559-7396-4C9D-AC9A-09878DCF0AEF}" dt="2024-06-03T17:25:55.297" v="750" actId="1076"/>
          <ac:spMkLst>
            <pc:docMk/>
            <pc:sldMk cId="2768548674" sldId="3677"/>
            <ac:spMk id="8" creationId="{CC168A61-A4BC-9FD5-AD1B-C719B3C61B04}"/>
          </ac:spMkLst>
        </pc:spChg>
        <pc:picChg chg="add mod">
          <ac:chgData name="Bohanon, Hank" userId="186dc7a1-2bf7-40b6-9e7e-ff892a86f711" providerId="ADAL" clId="{6572A559-7396-4C9D-AC9A-09878DCF0AEF}" dt="2024-06-03T17:24:23.312" v="741" actId="26606"/>
          <ac:picMkLst>
            <pc:docMk/>
            <pc:sldMk cId="2768548674" sldId="3677"/>
            <ac:picMk id="5" creationId="{BFBE2E59-A1AB-8272-E975-2DB16675F376}"/>
          </ac:picMkLst>
        </pc:picChg>
      </pc:sldChg>
      <pc:sldChg chg="modSp new mod">
        <pc:chgData name="Bohanon, Hank" userId="186dc7a1-2bf7-40b6-9e7e-ff892a86f711" providerId="ADAL" clId="{6572A559-7396-4C9D-AC9A-09878DCF0AEF}" dt="2024-06-04T14:40:06.004" v="1084" actId="20577"/>
        <pc:sldMkLst>
          <pc:docMk/>
          <pc:sldMk cId="4286257204" sldId="3678"/>
        </pc:sldMkLst>
        <pc:spChg chg="mod">
          <ac:chgData name="Bohanon, Hank" userId="186dc7a1-2bf7-40b6-9e7e-ff892a86f711" providerId="ADAL" clId="{6572A559-7396-4C9D-AC9A-09878DCF0AEF}" dt="2024-06-03T19:06:04.058" v="910" actId="20577"/>
          <ac:spMkLst>
            <pc:docMk/>
            <pc:sldMk cId="4286257204" sldId="3678"/>
            <ac:spMk id="2" creationId="{E5178272-84C5-685F-E16B-B0C40ED910A9}"/>
          </ac:spMkLst>
        </pc:spChg>
        <pc:spChg chg="mod">
          <ac:chgData name="Bohanon, Hank" userId="186dc7a1-2bf7-40b6-9e7e-ff892a86f711" providerId="ADAL" clId="{6572A559-7396-4C9D-AC9A-09878DCF0AEF}" dt="2024-06-04T14:40:06.004" v="1084" actId="20577"/>
          <ac:spMkLst>
            <pc:docMk/>
            <pc:sldMk cId="4286257204" sldId="3678"/>
            <ac:spMk id="3" creationId="{C1430031-FEE1-FED2-3C2F-37A1FD487976}"/>
          </ac:spMkLst>
        </pc:spChg>
      </pc:sldChg>
      <pc:sldChg chg="modSp add mod">
        <pc:chgData name="Bohanon, Hank" userId="186dc7a1-2bf7-40b6-9e7e-ff892a86f711" providerId="ADAL" clId="{6572A559-7396-4C9D-AC9A-09878DCF0AEF}" dt="2024-06-03T20:52:25.430" v="994" actId="20577"/>
        <pc:sldMkLst>
          <pc:docMk/>
          <pc:sldMk cId="94829892" sldId="3679"/>
        </pc:sldMkLst>
        <pc:spChg chg="mod">
          <ac:chgData name="Bohanon, Hank" userId="186dc7a1-2bf7-40b6-9e7e-ff892a86f711" providerId="ADAL" clId="{6572A559-7396-4C9D-AC9A-09878DCF0AEF}" dt="2024-06-03T20:52:25.430" v="994" actId="20577"/>
          <ac:spMkLst>
            <pc:docMk/>
            <pc:sldMk cId="94829892" sldId="3679"/>
            <ac:spMk id="30722" creationId="{81586AC6-937F-614D-9E57-AA55AB1E94C6}"/>
          </ac:spMkLst>
        </pc:spChg>
      </pc:sldChg>
      <pc:sldChg chg="addSp delSp modSp new mod">
        <pc:chgData name="Bohanon, Hank" userId="186dc7a1-2bf7-40b6-9e7e-ff892a86f711" providerId="ADAL" clId="{6572A559-7396-4C9D-AC9A-09878DCF0AEF}" dt="2024-06-13T03:15:01.997" v="1268" actId="1076"/>
        <pc:sldMkLst>
          <pc:docMk/>
          <pc:sldMk cId="2211833269" sldId="3680"/>
        </pc:sldMkLst>
        <pc:spChg chg="mod">
          <ac:chgData name="Bohanon, Hank" userId="186dc7a1-2bf7-40b6-9e7e-ff892a86f711" providerId="ADAL" clId="{6572A559-7396-4C9D-AC9A-09878DCF0AEF}" dt="2024-06-13T03:14:58.024" v="1267" actId="1076"/>
          <ac:spMkLst>
            <pc:docMk/>
            <pc:sldMk cId="2211833269" sldId="3680"/>
            <ac:spMk id="2" creationId="{0A77D230-DEB2-189A-CCAC-D87DB6B3A5AD}"/>
          </ac:spMkLst>
        </pc:spChg>
        <pc:spChg chg="del">
          <ac:chgData name="Bohanon, Hank" userId="186dc7a1-2bf7-40b6-9e7e-ff892a86f711" providerId="ADAL" clId="{6572A559-7396-4C9D-AC9A-09878DCF0AEF}" dt="2024-06-13T03:14:41.171" v="1260" actId="931"/>
          <ac:spMkLst>
            <pc:docMk/>
            <pc:sldMk cId="2211833269" sldId="3680"/>
            <ac:spMk id="3" creationId="{EA76F3FA-38F4-090D-612C-5709B850F714}"/>
          </ac:spMkLst>
        </pc:spChg>
        <pc:picChg chg="add mod">
          <ac:chgData name="Bohanon, Hank" userId="186dc7a1-2bf7-40b6-9e7e-ff892a86f711" providerId="ADAL" clId="{6572A559-7396-4C9D-AC9A-09878DCF0AEF}" dt="2024-06-13T03:15:01.997" v="1268" actId="1076"/>
          <ac:picMkLst>
            <pc:docMk/>
            <pc:sldMk cId="2211833269" sldId="3680"/>
            <ac:picMk id="5" creationId="{67822AFB-C20C-F8AF-3F4B-7555EA689C86}"/>
          </ac:picMkLst>
        </pc:picChg>
      </pc:sldChg>
    </pc:docChg>
  </pc:docChgLst>
  <pc:docChgLst>
    <pc:chgData name="Hank Bohanon" userId="186dc7a1-2bf7-40b6-9e7e-ff892a86f711" providerId="ADAL" clId="{AD3879E5-C6F0-405F-962C-4AA1C75F8501}"/>
    <pc:docChg chg="addSld delSld modSld sldOrd">
      <pc:chgData name="Hank Bohanon" userId="186dc7a1-2bf7-40b6-9e7e-ff892a86f711" providerId="ADAL" clId="{AD3879E5-C6F0-405F-962C-4AA1C75F8501}" dt="2023-05-30T19:28:28.267" v="2"/>
      <pc:docMkLst>
        <pc:docMk/>
      </pc:docMkLst>
      <pc:sldChg chg="add">
        <pc:chgData name="Hank Bohanon" userId="186dc7a1-2bf7-40b6-9e7e-ff892a86f711" providerId="ADAL" clId="{AD3879E5-C6F0-405F-962C-4AA1C75F8501}" dt="2023-05-30T19:28:28.267" v="2"/>
        <pc:sldMkLst>
          <pc:docMk/>
          <pc:sldMk cId="1223748879" sldId="3637"/>
        </pc:sldMkLst>
      </pc:sldChg>
      <pc:sldChg chg="del ord">
        <pc:chgData name="Hank Bohanon" userId="186dc7a1-2bf7-40b6-9e7e-ff892a86f711" providerId="ADAL" clId="{AD3879E5-C6F0-405F-962C-4AA1C75F8501}" dt="2023-05-30T19:28:20.124" v="1" actId="47"/>
        <pc:sldMkLst>
          <pc:docMk/>
          <pc:sldMk cId="3939414615" sldId="3637"/>
        </pc:sldMkLst>
      </pc:sldChg>
      <pc:sldChg chg="add">
        <pc:chgData name="Hank Bohanon" userId="186dc7a1-2bf7-40b6-9e7e-ff892a86f711" providerId="ADAL" clId="{AD3879E5-C6F0-405F-962C-4AA1C75F8501}" dt="2023-05-30T19:28:28.267" v="2"/>
        <pc:sldMkLst>
          <pc:docMk/>
          <pc:sldMk cId="3939414615" sldId="3639"/>
        </pc:sldMkLst>
      </pc:sldChg>
    </pc:docChg>
  </pc:docChgLst>
  <pc:docChgLst>
    <pc:chgData name="Bohanon, Hank" userId="186dc7a1-2bf7-40b6-9e7e-ff892a86f711" providerId="ADAL" clId="{2C0A490C-392B-4C0F-8EF0-9DEDB8224787}"/>
    <pc:docChg chg="undo custSel modSld sldOrd">
      <pc:chgData name="Bohanon, Hank" userId="186dc7a1-2bf7-40b6-9e7e-ff892a86f711" providerId="ADAL" clId="{2C0A490C-392B-4C0F-8EF0-9DEDB8224787}" dt="2024-06-28T06:09:39.430" v="3"/>
      <pc:docMkLst>
        <pc:docMk/>
      </pc:docMkLst>
      <pc:sldChg chg="modSp mod ord">
        <pc:chgData name="Bohanon, Hank" userId="186dc7a1-2bf7-40b6-9e7e-ff892a86f711" providerId="ADAL" clId="{2C0A490C-392B-4C0F-8EF0-9DEDB8224787}" dt="2024-06-28T06:09:39.430" v="3"/>
        <pc:sldMkLst>
          <pc:docMk/>
          <pc:sldMk cId="138924388" sldId="323"/>
        </pc:sldMkLst>
        <pc:spChg chg="mod">
          <ac:chgData name="Bohanon, Hank" userId="186dc7a1-2bf7-40b6-9e7e-ff892a86f711" providerId="ADAL" clId="{2C0A490C-392B-4C0F-8EF0-9DEDB8224787}" dt="2024-06-28T06:06:47.761" v="1" actId="21"/>
          <ac:spMkLst>
            <pc:docMk/>
            <pc:sldMk cId="138924388" sldId="323"/>
            <ac:spMk id="30722" creationId="{81586AC6-937F-614D-9E57-AA55AB1E94C6}"/>
          </ac:spMkLst>
        </pc:spChg>
      </pc:sldChg>
    </pc:docChg>
  </pc:docChgLst>
  <pc:docChgLst>
    <pc:chgData name="Bohanon, Hank" userId="186dc7a1-2bf7-40b6-9e7e-ff892a86f711" providerId="ADAL" clId="{6FDABC19-4F61-40F0-BD62-C5FF14821E31}"/>
    <pc:docChg chg="undo custSel addSld delSld modSld">
      <pc:chgData name="Bohanon, Hank" userId="186dc7a1-2bf7-40b6-9e7e-ff892a86f711" providerId="ADAL" clId="{6FDABC19-4F61-40F0-BD62-C5FF14821E31}" dt="2024-05-21T15:45:20.424" v="10" actId="47"/>
      <pc:docMkLst>
        <pc:docMk/>
      </pc:docMkLst>
      <pc:sldChg chg="mod modShow">
        <pc:chgData name="Bohanon, Hank" userId="186dc7a1-2bf7-40b6-9e7e-ff892a86f711" providerId="ADAL" clId="{6FDABC19-4F61-40F0-BD62-C5FF14821E31}" dt="2024-05-21T15:43:57.245" v="7" actId="729"/>
        <pc:sldMkLst>
          <pc:docMk/>
          <pc:sldMk cId="201743870" sldId="369"/>
        </pc:sldMkLst>
      </pc:sldChg>
      <pc:sldChg chg="mod modShow">
        <pc:chgData name="Bohanon, Hank" userId="186dc7a1-2bf7-40b6-9e7e-ff892a86f711" providerId="ADAL" clId="{6FDABC19-4F61-40F0-BD62-C5FF14821E31}" dt="2024-05-21T15:43:57.245" v="7" actId="729"/>
        <pc:sldMkLst>
          <pc:docMk/>
          <pc:sldMk cId="1451309589" sldId="370"/>
        </pc:sldMkLst>
      </pc:sldChg>
      <pc:sldChg chg="mod modShow">
        <pc:chgData name="Bohanon, Hank" userId="186dc7a1-2bf7-40b6-9e7e-ff892a86f711" providerId="ADAL" clId="{6FDABC19-4F61-40F0-BD62-C5FF14821E31}" dt="2024-05-21T15:43:57.245" v="7" actId="729"/>
        <pc:sldMkLst>
          <pc:docMk/>
          <pc:sldMk cId="3301130602" sldId="371"/>
        </pc:sldMkLst>
      </pc:sldChg>
      <pc:sldChg chg="mod modShow">
        <pc:chgData name="Bohanon, Hank" userId="186dc7a1-2bf7-40b6-9e7e-ff892a86f711" providerId="ADAL" clId="{6FDABC19-4F61-40F0-BD62-C5FF14821E31}" dt="2024-05-21T15:43:57.245" v="7" actId="729"/>
        <pc:sldMkLst>
          <pc:docMk/>
          <pc:sldMk cId="3707567272" sldId="372"/>
        </pc:sldMkLst>
      </pc:sldChg>
      <pc:sldChg chg="mod modShow">
        <pc:chgData name="Bohanon, Hank" userId="186dc7a1-2bf7-40b6-9e7e-ff892a86f711" providerId="ADAL" clId="{6FDABC19-4F61-40F0-BD62-C5FF14821E31}" dt="2024-05-21T15:43:57.245" v="7" actId="729"/>
        <pc:sldMkLst>
          <pc:docMk/>
          <pc:sldMk cId="4226421186" sldId="373"/>
        </pc:sldMkLst>
      </pc:sldChg>
      <pc:sldChg chg="mod modShow">
        <pc:chgData name="Bohanon, Hank" userId="186dc7a1-2bf7-40b6-9e7e-ff892a86f711" providerId="ADAL" clId="{6FDABC19-4F61-40F0-BD62-C5FF14821E31}" dt="2024-05-21T15:43:57.245" v="7" actId="729"/>
        <pc:sldMkLst>
          <pc:docMk/>
          <pc:sldMk cId="1135912261" sldId="374"/>
        </pc:sldMkLst>
      </pc:sldChg>
      <pc:sldChg chg="mod modShow">
        <pc:chgData name="Bohanon, Hank" userId="186dc7a1-2bf7-40b6-9e7e-ff892a86f711" providerId="ADAL" clId="{6FDABC19-4F61-40F0-BD62-C5FF14821E31}" dt="2024-05-21T15:43:57.245" v="7" actId="729"/>
        <pc:sldMkLst>
          <pc:docMk/>
          <pc:sldMk cId="1939481616" sldId="375"/>
        </pc:sldMkLst>
      </pc:sldChg>
      <pc:sldChg chg="mod modShow">
        <pc:chgData name="Bohanon, Hank" userId="186dc7a1-2bf7-40b6-9e7e-ff892a86f711" providerId="ADAL" clId="{6FDABC19-4F61-40F0-BD62-C5FF14821E31}" dt="2024-05-21T15:43:57.245" v="7" actId="729"/>
        <pc:sldMkLst>
          <pc:docMk/>
          <pc:sldMk cId="535477711" sldId="387"/>
        </pc:sldMkLst>
      </pc:sldChg>
      <pc:sldChg chg="mod modShow">
        <pc:chgData name="Bohanon, Hank" userId="186dc7a1-2bf7-40b6-9e7e-ff892a86f711" providerId="ADAL" clId="{6FDABC19-4F61-40F0-BD62-C5FF14821E31}" dt="2024-05-21T15:43:57.245" v="7" actId="729"/>
        <pc:sldMkLst>
          <pc:docMk/>
          <pc:sldMk cId="4035100741" sldId="388"/>
        </pc:sldMkLst>
      </pc:sldChg>
      <pc:sldChg chg="mod modShow">
        <pc:chgData name="Bohanon, Hank" userId="186dc7a1-2bf7-40b6-9e7e-ff892a86f711" providerId="ADAL" clId="{6FDABC19-4F61-40F0-BD62-C5FF14821E31}" dt="2024-05-21T15:43:57.245" v="7" actId="729"/>
        <pc:sldMkLst>
          <pc:docMk/>
          <pc:sldMk cId="3575428337" sldId="389"/>
        </pc:sldMkLst>
      </pc:sldChg>
      <pc:sldChg chg="mod modShow">
        <pc:chgData name="Bohanon, Hank" userId="186dc7a1-2bf7-40b6-9e7e-ff892a86f711" providerId="ADAL" clId="{6FDABC19-4F61-40F0-BD62-C5FF14821E31}" dt="2024-05-21T15:43:57.245" v="7" actId="729"/>
        <pc:sldMkLst>
          <pc:docMk/>
          <pc:sldMk cId="2629969345" sldId="390"/>
        </pc:sldMkLst>
      </pc:sldChg>
      <pc:sldChg chg="add del mod modShow">
        <pc:chgData name="Bohanon, Hank" userId="186dc7a1-2bf7-40b6-9e7e-ff892a86f711" providerId="ADAL" clId="{6FDABC19-4F61-40F0-BD62-C5FF14821E31}" dt="2024-05-21T15:43:57.245" v="7" actId="729"/>
        <pc:sldMkLst>
          <pc:docMk/>
          <pc:sldMk cId="24970799" sldId="391"/>
        </pc:sldMkLst>
      </pc:sldChg>
      <pc:sldChg chg="mod modShow">
        <pc:chgData name="Bohanon, Hank" userId="186dc7a1-2bf7-40b6-9e7e-ff892a86f711" providerId="ADAL" clId="{6FDABC19-4F61-40F0-BD62-C5FF14821E31}" dt="2024-05-21T15:43:57.245" v="7" actId="729"/>
        <pc:sldMkLst>
          <pc:docMk/>
          <pc:sldMk cId="849758559" sldId="392"/>
        </pc:sldMkLst>
      </pc:sldChg>
      <pc:sldChg chg="mod modShow">
        <pc:chgData name="Bohanon, Hank" userId="186dc7a1-2bf7-40b6-9e7e-ff892a86f711" providerId="ADAL" clId="{6FDABC19-4F61-40F0-BD62-C5FF14821E31}" dt="2024-05-21T15:43:57.245" v="7" actId="729"/>
        <pc:sldMkLst>
          <pc:docMk/>
          <pc:sldMk cId="4126201491" sldId="393"/>
        </pc:sldMkLst>
      </pc:sldChg>
      <pc:sldChg chg="mod modShow">
        <pc:chgData name="Bohanon, Hank" userId="186dc7a1-2bf7-40b6-9e7e-ff892a86f711" providerId="ADAL" clId="{6FDABC19-4F61-40F0-BD62-C5FF14821E31}" dt="2024-05-21T15:43:57.245" v="7" actId="729"/>
        <pc:sldMkLst>
          <pc:docMk/>
          <pc:sldMk cId="1963266919" sldId="394"/>
        </pc:sldMkLst>
      </pc:sldChg>
      <pc:sldChg chg="modSp">
        <pc:chgData name="Bohanon, Hank" userId="186dc7a1-2bf7-40b6-9e7e-ff892a86f711" providerId="ADAL" clId="{6FDABC19-4F61-40F0-BD62-C5FF14821E31}" dt="2024-05-21T15:41:21.601" v="5" actId="20577"/>
        <pc:sldMkLst>
          <pc:docMk/>
          <pc:sldMk cId="2691989644" sldId="395"/>
        </pc:sldMkLst>
        <pc:spChg chg="mod">
          <ac:chgData name="Bohanon, Hank" userId="186dc7a1-2bf7-40b6-9e7e-ff892a86f711" providerId="ADAL" clId="{6FDABC19-4F61-40F0-BD62-C5FF14821E31}" dt="2024-05-21T15:41:21.601" v="5" actId="20577"/>
          <ac:spMkLst>
            <pc:docMk/>
            <pc:sldMk cId="2691989644" sldId="395"/>
            <ac:spMk id="7" creationId="{00000000-0000-0000-0000-000000000000}"/>
          </ac:spMkLst>
        </pc:spChg>
      </pc:sldChg>
      <pc:sldChg chg="mod modShow">
        <pc:chgData name="Bohanon, Hank" userId="186dc7a1-2bf7-40b6-9e7e-ff892a86f711" providerId="ADAL" clId="{6FDABC19-4F61-40F0-BD62-C5FF14821E31}" dt="2024-05-21T15:44:15.682" v="8" actId="729"/>
        <pc:sldMkLst>
          <pc:docMk/>
          <pc:sldMk cId="2413216042" sldId="399"/>
        </pc:sldMkLst>
      </pc:sldChg>
      <pc:sldChg chg="mod modShow">
        <pc:chgData name="Bohanon, Hank" userId="186dc7a1-2bf7-40b6-9e7e-ff892a86f711" providerId="ADAL" clId="{6FDABC19-4F61-40F0-BD62-C5FF14821E31}" dt="2024-05-21T15:44:15.682" v="8" actId="729"/>
        <pc:sldMkLst>
          <pc:docMk/>
          <pc:sldMk cId="2536702666" sldId="400"/>
        </pc:sldMkLst>
      </pc:sldChg>
      <pc:sldChg chg="mod modShow">
        <pc:chgData name="Bohanon, Hank" userId="186dc7a1-2bf7-40b6-9e7e-ff892a86f711" providerId="ADAL" clId="{6FDABC19-4F61-40F0-BD62-C5FF14821E31}" dt="2024-05-21T15:45:10.501" v="9" actId="729"/>
        <pc:sldMkLst>
          <pc:docMk/>
          <pc:sldMk cId="3756371886" sldId="403"/>
        </pc:sldMkLst>
      </pc:sldChg>
      <pc:sldChg chg="mod modShow">
        <pc:chgData name="Bohanon, Hank" userId="186dc7a1-2bf7-40b6-9e7e-ff892a86f711" providerId="ADAL" clId="{6FDABC19-4F61-40F0-BD62-C5FF14821E31}" dt="2024-05-21T15:43:57.245" v="7" actId="729"/>
        <pc:sldMkLst>
          <pc:docMk/>
          <pc:sldMk cId="3667894721" sldId="414"/>
        </pc:sldMkLst>
      </pc:sldChg>
      <pc:sldChg chg="mod modShow">
        <pc:chgData name="Bohanon, Hank" userId="186dc7a1-2bf7-40b6-9e7e-ff892a86f711" providerId="ADAL" clId="{6FDABC19-4F61-40F0-BD62-C5FF14821E31}" dt="2024-05-21T15:43:57.245" v="7" actId="729"/>
        <pc:sldMkLst>
          <pc:docMk/>
          <pc:sldMk cId="305516952" sldId="424"/>
        </pc:sldMkLst>
      </pc:sldChg>
      <pc:sldChg chg="mod modShow">
        <pc:chgData name="Bohanon, Hank" userId="186dc7a1-2bf7-40b6-9e7e-ff892a86f711" providerId="ADAL" clId="{6FDABC19-4F61-40F0-BD62-C5FF14821E31}" dt="2024-05-21T15:43:57.245" v="7" actId="729"/>
        <pc:sldMkLst>
          <pc:docMk/>
          <pc:sldMk cId="1112505434" sldId="427"/>
        </pc:sldMkLst>
      </pc:sldChg>
      <pc:sldChg chg="mod modShow">
        <pc:chgData name="Bohanon, Hank" userId="186dc7a1-2bf7-40b6-9e7e-ff892a86f711" providerId="ADAL" clId="{6FDABC19-4F61-40F0-BD62-C5FF14821E31}" dt="2024-05-21T15:43:07.286" v="6" actId="729"/>
        <pc:sldMkLst>
          <pc:docMk/>
          <pc:sldMk cId="4180194730" sldId="3625"/>
        </pc:sldMkLst>
      </pc:sldChg>
      <pc:sldChg chg="mod modShow">
        <pc:chgData name="Bohanon, Hank" userId="186dc7a1-2bf7-40b6-9e7e-ff892a86f711" providerId="ADAL" clId="{6FDABC19-4F61-40F0-BD62-C5FF14821E31}" dt="2024-05-21T15:45:10.501" v="9" actId="729"/>
        <pc:sldMkLst>
          <pc:docMk/>
          <pc:sldMk cId="957794108" sldId="3627"/>
        </pc:sldMkLst>
      </pc:sldChg>
      <pc:sldChg chg="del">
        <pc:chgData name="Bohanon, Hank" userId="186dc7a1-2bf7-40b6-9e7e-ff892a86f711" providerId="ADAL" clId="{6FDABC19-4F61-40F0-BD62-C5FF14821E31}" dt="2024-05-21T15:45:20.424" v="10" actId="47"/>
        <pc:sldMkLst>
          <pc:docMk/>
          <pc:sldMk cId="495485437" sldId="3644"/>
        </pc:sldMkLst>
      </pc:sldChg>
    </pc:docChg>
  </pc:docChgLst>
  <pc:docChgLst>
    <pc:chgData name="Hank Bohanon" userId="186dc7a1-2bf7-40b6-9e7e-ff892a86f711" providerId="ADAL" clId="{A0154616-2A82-405B-B741-04583D275A9B}"/>
    <pc:docChg chg="undo custSel addSld delSld modSld">
      <pc:chgData name="Hank Bohanon" userId="186dc7a1-2bf7-40b6-9e7e-ff892a86f711" providerId="ADAL" clId="{A0154616-2A82-405B-B741-04583D275A9B}" dt="2022-06-06T18:13:58.634" v="12" actId="20577"/>
      <pc:docMkLst>
        <pc:docMk/>
      </pc:docMkLst>
      <pc:sldChg chg="modSp mod">
        <pc:chgData name="Hank Bohanon" userId="186dc7a1-2bf7-40b6-9e7e-ff892a86f711" providerId="ADAL" clId="{A0154616-2A82-405B-B741-04583D275A9B}" dt="2022-06-06T16:43:53.089" v="7" actId="255"/>
        <pc:sldMkLst>
          <pc:docMk/>
          <pc:sldMk cId="109857222" sldId="256"/>
        </pc:sldMkLst>
        <pc:spChg chg="mod">
          <ac:chgData name="Hank Bohanon" userId="186dc7a1-2bf7-40b6-9e7e-ff892a86f711" providerId="ADAL" clId="{A0154616-2A82-405B-B741-04583D275A9B}" dt="2022-06-06T16:43:53.089" v="7" actId="255"/>
          <ac:spMkLst>
            <pc:docMk/>
            <pc:sldMk cId="109857222" sldId="256"/>
            <ac:spMk id="3" creationId="{00000000-0000-0000-0000-000000000000}"/>
          </ac:spMkLst>
        </pc:spChg>
      </pc:sldChg>
      <pc:sldChg chg="modNotesTx">
        <pc:chgData name="Hank Bohanon" userId="186dc7a1-2bf7-40b6-9e7e-ff892a86f711" providerId="ADAL" clId="{A0154616-2A82-405B-B741-04583D275A9B}" dt="2022-06-06T18:13:58.634" v="12" actId="20577"/>
        <pc:sldMkLst>
          <pc:docMk/>
          <pc:sldMk cId="1892436790" sldId="426"/>
        </pc:sldMkLst>
      </pc:sldChg>
      <pc:sldChg chg="modSp mod">
        <pc:chgData name="Hank Bohanon" userId="186dc7a1-2bf7-40b6-9e7e-ff892a86f711" providerId="ADAL" clId="{A0154616-2A82-405B-B741-04583D275A9B}" dt="2022-06-06T16:44:10.488" v="8" actId="114"/>
        <pc:sldMkLst>
          <pc:docMk/>
          <pc:sldMk cId="930128599" sldId="537"/>
        </pc:sldMkLst>
        <pc:spChg chg="mod">
          <ac:chgData name="Hank Bohanon" userId="186dc7a1-2bf7-40b6-9e7e-ff892a86f711" providerId="ADAL" clId="{A0154616-2A82-405B-B741-04583D275A9B}" dt="2022-06-06T16:44:10.488" v="8" actId="114"/>
          <ac:spMkLst>
            <pc:docMk/>
            <pc:sldMk cId="930128599" sldId="537"/>
            <ac:spMk id="2" creationId="{AE2409D2-38EF-EE42-8431-CBAC849DF917}"/>
          </ac:spMkLst>
        </pc:spChg>
      </pc:sldChg>
      <pc:sldChg chg="add del">
        <pc:chgData name="Hank Bohanon" userId="186dc7a1-2bf7-40b6-9e7e-ff892a86f711" providerId="ADAL" clId="{A0154616-2A82-405B-B741-04583D275A9B}" dt="2022-06-06T16:45:19.417" v="10" actId="2696"/>
        <pc:sldMkLst>
          <pc:docMk/>
          <pc:sldMk cId="1302011029" sldId="3591"/>
        </pc:sldMkLst>
      </pc:sldChg>
      <pc:sldChg chg="modSp mod">
        <pc:chgData name="Hank Bohanon" userId="186dc7a1-2bf7-40b6-9e7e-ff892a86f711" providerId="ADAL" clId="{A0154616-2A82-405B-B741-04583D275A9B}" dt="2022-06-06T16:46:20.733" v="11" actId="20577"/>
        <pc:sldMkLst>
          <pc:docMk/>
          <pc:sldMk cId="2812830483" sldId="3615"/>
        </pc:sldMkLst>
        <pc:spChg chg="mod">
          <ac:chgData name="Hank Bohanon" userId="186dc7a1-2bf7-40b6-9e7e-ff892a86f711" providerId="ADAL" clId="{A0154616-2A82-405B-B741-04583D275A9B}" dt="2022-06-06T16:46:20.733" v="11" actId="20577"/>
          <ac:spMkLst>
            <pc:docMk/>
            <pc:sldMk cId="2812830483" sldId="3615"/>
            <ac:spMk id="2" creationId="{AE2409D2-38EF-EE42-8431-CBAC849DF91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C0CE00-474B-3F4D-BA7A-93BE2B19E85D}" type="datetimeFigureOut">
              <a:rPr lang="en-US" smtClean="0"/>
              <a:t>8/25/2024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73D992-679B-064D-9AE1-E22D563419CE}" type="slidenum">
              <a:rPr lang="en-US" smtClean="0"/>
              <a:t>‹#›</a:t>
            </a:fld>
            <a:endParaRPr lang="en-US" dirty="0"/>
          </a:p>
        </p:txBody>
      </p:sp>
    </p:spTree>
    <p:extLst>
      <p:ext uri="{BB962C8B-B14F-4D97-AF65-F5344CB8AC3E}">
        <p14:creationId xmlns:p14="http://schemas.microsoft.com/office/powerpoint/2010/main" val="3596732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it did not happen in high schools it did not happen, or one like ours</a:t>
            </a:r>
          </a:p>
        </p:txBody>
      </p:sp>
      <p:sp>
        <p:nvSpPr>
          <p:cNvPr id="4" name="Slide Number Placeholder 3"/>
          <p:cNvSpPr>
            <a:spLocks noGrp="1"/>
          </p:cNvSpPr>
          <p:nvPr>
            <p:ph type="sldNum" sz="quarter" idx="5"/>
          </p:nvPr>
        </p:nvSpPr>
        <p:spPr/>
        <p:txBody>
          <a:bodyPr/>
          <a:lstStyle/>
          <a:p>
            <a:fld id="{E573D992-679B-064D-9AE1-E22D563419CE}" type="slidenum">
              <a:rPr lang="en-US" smtClean="0"/>
              <a:t>2</a:t>
            </a:fld>
            <a:endParaRPr lang="en-US" dirty="0"/>
          </a:p>
        </p:txBody>
      </p:sp>
    </p:spTree>
    <p:extLst>
      <p:ext uri="{BB962C8B-B14F-4D97-AF65-F5344CB8AC3E}">
        <p14:creationId xmlns:p14="http://schemas.microsoft.com/office/powerpoint/2010/main" val="583291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AU" sz="1800" b="1" dirty="0">
                <a:effectLst/>
                <a:latin typeface="Times New Roman" panose="02020603050405020304" pitchFamily="18" charset="0"/>
                <a:ea typeface="Calibri" panose="020F0502020204030204" pitchFamily="34" charset="0"/>
              </a:rPr>
              <a:t>Chinese proverb – the best time to have planet a tree was 20 years ago, next best time is today</a:t>
            </a:r>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27</a:t>
            </a:fld>
            <a:endParaRPr lang="en-US" dirty="0"/>
          </a:p>
        </p:txBody>
      </p:sp>
    </p:spTree>
    <p:extLst>
      <p:ext uri="{BB962C8B-B14F-4D97-AF65-F5344CB8AC3E}">
        <p14:creationId xmlns:p14="http://schemas.microsoft.com/office/powerpoint/2010/main" val="1034930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a:p>
            <a:endParaRPr lang="en-US" sz="1200" b="0" i="0" u="none" strike="noStrike" baseline="0" dirty="0">
              <a:solidFill>
                <a:srgbClr val="000000"/>
              </a:solidFill>
              <a:latin typeface="Calibri" panose="020F0502020204030204" pitchFamily="34" charset="0"/>
            </a:endParaRPr>
          </a:p>
          <a:p>
            <a:r>
              <a:rPr lang="en-US" sz="1200" b="0" i="0" u="none" strike="noStrike" baseline="0" dirty="0">
                <a:solidFill>
                  <a:srgbClr val="0462C1"/>
                </a:solidFill>
                <a:latin typeface="Calibri" panose="020F0502020204030204" pitchFamily="34" charset="0"/>
              </a:rPr>
              <a:t>Australia collects - School Opinion Survey</a:t>
            </a:r>
            <a:r>
              <a:rPr lang="en-US" sz="1200" b="0" i="0" u="none" strike="noStrike" baseline="0" dirty="0">
                <a:solidFill>
                  <a:srgbClr val="000000"/>
                </a:solidFill>
                <a:latin typeface="Calibri" panose="020F0502020204030204" pitchFamily="34" charset="0"/>
              </a:rPr>
              <a:t>. </a:t>
            </a:r>
          </a:p>
        </p:txBody>
      </p:sp>
      <p:sp>
        <p:nvSpPr>
          <p:cNvPr id="4" name="Slide Number Placeholder 3"/>
          <p:cNvSpPr>
            <a:spLocks noGrp="1"/>
          </p:cNvSpPr>
          <p:nvPr>
            <p:ph type="sldNum" sz="quarter" idx="5"/>
          </p:nvPr>
        </p:nvSpPr>
        <p:spPr/>
        <p:txBody>
          <a:bodyPr/>
          <a:lstStyle/>
          <a:p>
            <a:fld id="{64B6A20A-3D6B-49C7-B10F-A9EA0BEF0E77}" type="slidenum">
              <a:rPr lang="en-US" smtClean="0"/>
              <a:t>28</a:t>
            </a:fld>
            <a:endParaRPr lang="en-US" dirty="0"/>
          </a:p>
        </p:txBody>
      </p:sp>
    </p:spTree>
    <p:extLst>
      <p:ext uri="{BB962C8B-B14F-4D97-AF65-F5344CB8AC3E}">
        <p14:creationId xmlns:p14="http://schemas.microsoft.com/office/powerpoint/2010/main" val="1288855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220CF659-B027-E0FE-51CE-3D8F290E1D1B}"/>
              </a:ext>
            </a:extLst>
          </p:cNvPr>
          <p:cNvSpPr>
            <a:spLocks noGrp="1" noRot="1" noChangeAspect="1" noChangeArrowheads="1" noTextEdit="1"/>
          </p:cNvSpPr>
          <p:nvPr>
            <p:ph type="sldImg"/>
          </p:nvPr>
        </p:nvSpPr>
        <p:spPr>
          <a:xfrm>
            <a:off x="1371600" y="1143000"/>
            <a:ext cx="4114800" cy="3086100"/>
          </a:xfrm>
          <a:ln/>
        </p:spPr>
      </p:sp>
      <p:sp>
        <p:nvSpPr>
          <p:cNvPr id="91138" name="Notes Placeholder 2">
            <a:extLst>
              <a:ext uri="{FF2B5EF4-FFF2-40B4-BE49-F238E27FC236}">
                <a16:creationId xmlns:a16="http://schemas.microsoft.com/office/drawing/2014/main" id="{5A78139F-9EFF-2AC5-F461-1497281BB0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This study examined data from the 2007/08 grade 9 cohort in four Oregon districts to find early warning indicators of students who may drop out or fail to graduate from high school on time. The study identified four indicators that provided valuable early warning signals about students who did not graduate on time, particularly about students who dropped out of high school: </a:t>
            </a:r>
          </a:p>
          <a:p>
            <a:r>
              <a:rPr lang="en-US" altLang="en-US" b="1" dirty="0">
                <a:ea typeface="ＭＳ Ｐゴシック" panose="020B0600070205080204" pitchFamily="34" charset="-128"/>
              </a:rPr>
              <a:t>• </a:t>
            </a:r>
            <a:r>
              <a:rPr lang="en-US" altLang="en-US" dirty="0">
                <a:ea typeface="ＭＳ Ｐゴシック" panose="020B0600070205080204" pitchFamily="34" charset="-128"/>
              </a:rPr>
              <a:t>Grade 8 attendance rate below 80 percent. </a:t>
            </a:r>
            <a:r>
              <a:rPr lang="en-US" altLang="en-US" b="1" dirty="0">
                <a:ea typeface="ＭＳ Ｐゴシック" panose="020B0600070205080204" pitchFamily="34" charset="-128"/>
              </a:rPr>
              <a:t>• </a:t>
            </a:r>
            <a:r>
              <a:rPr lang="en-US" altLang="en-US" dirty="0">
                <a:ea typeface="ＭＳ Ｐゴシック" panose="020B0600070205080204" pitchFamily="34" charset="-128"/>
              </a:rPr>
              <a:t>Grade 9 attendance rate below 80 percent. </a:t>
            </a:r>
            <a:r>
              <a:rPr lang="en-US" altLang="en-US" b="1" dirty="0">
                <a:ea typeface="ＭＳ Ｐゴシック" panose="020B0600070205080204" pitchFamily="34" charset="-128"/>
              </a:rPr>
              <a:t>• </a:t>
            </a:r>
            <a:r>
              <a:rPr lang="en-US" altLang="en-US" dirty="0">
                <a:ea typeface="ＭＳ Ｐゴシック" panose="020B0600070205080204" pitchFamily="34" charset="-128"/>
              </a:rPr>
              <a:t>Grade 8 grade point average (GPA) below 2.0. </a:t>
            </a:r>
            <a:r>
              <a:rPr lang="en-US" altLang="en-US" b="1" dirty="0">
                <a:ea typeface="ＭＳ Ｐゴシック" panose="020B0600070205080204" pitchFamily="34" charset="-128"/>
              </a:rPr>
              <a:t>• </a:t>
            </a:r>
            <a:r>
              <a:rPr lang="en-US" altLang="en-US" dirty="0">
                <a:ea typeface="ＭＳ Ｐゴシック" panose="020B0600070205080204" pitchFamily="34" charset="-128"/>
              </a:rPr>
              <a:t>Grade 9 GPA below 2.0. </a:t>
            </a:r>
          </a:p>
          <a:p>
            <a:r>
              <a:rPr lang="en-US" altLang="en-US" dirty="0">
                <a:ea typeface="ＭＳ Ｐゴシック" panose="020B0600070205080204" pitchFamily="34" charset="-128"/>
              </a:rPr>
              <a:t>When the influence of demographic, achievement, and behavioral characteristics and differences in the schools that students attended were considered at the same time, only gender, English learner student status, and attendance and GPA in grades 8 and 9 were associated with graduation outcomes.  Burke, 2015</a:t>
            </a:r>
          </a:p>
          <a:p>
            <a:endParaRPr lang="en-US" altLang="en-US" dirty="0">
              <a:ea typeface="ＭＳ Ｐゴシック" panose="020B0600070205080204" pitchFamily="34" charset="-128"/>
            </a:endParaRPr>
          </a:p>
        </p:txBody>
      </p:sp>
      <p:sp>
        <p:nvSpPr>
          <p:cNvPr id="91139" name="Slide Number Placeholder 3">
            <a:extLst>
              <a:ext uri="{FF2B5EF4-FFF2-40B4-BE49-F238E27FC236}">
                <a16:creationId xmlns:a16="http://schemas.microsoft.com/office/drawing/2014/main" id="{F7A8C2D3-193C-4C22-8239-32532A317A2E}"/>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E4BA05FE-674D-4557-9DCE-31711BA7AF11}" type="slidenum">
              <a:rPr lang="en-US" altLang="en-US" sz="1200">
                <a:solidFill>
                  <a:srgbClr val="000000"/>
                </a:solidFill>
              </a:rPr>
              <a:pPr algn="r" eaLnBrk="1" hangingPunct="1"/>
              <a:t>29</a:t>
            </a:fld>
            <a:endParaRPr lang="en-US" altLang="en-US" sz="1200" dirty="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220CF659-B027-E0FE-51CE-3D8F290E1D1B}"/>
              </a:ext>
            </a:extLst>
          </p:cNvPr>
          <p:cNvSpPr>
            <a:spLocks noGrp="1" noRot="1" noChangeAspect="1" noChangeArrowheads="1" noTextEdit="1"/>
          </p:cNvSpPr>
          <p:nvPr>
            <p:ph type="sldImg"/>
          </p:nvPr>
        </p:nvSpPr>
        <p:spPr>
          <a:xfrm>
            <a:off x="1371600" y="1143000"/>
            <a:ext cx="4114800" cy="3086100"/>
          </a:xfrm>
          <a:ln/>
        </p:spPr>
      </p:sp>
      <p:sp>
        <p:nvSpPr>
          <p:cNvPr id="91138" name="Notes Placeholder 2">
            <a:extLst>
              <a:ext uri="{FF2B5EF4-FFF2-40B4-BE49-F238E27FC236}">
                <a16:creationId xmlns:a16="http://schemas.microsoft.com/office/drawing/2014/main" id="{5A78139F-9EFF-2AC5-F461-1497281BB0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91139" name="Slide Number Placeholder 3">
            <a:extLst>
              <a:ext uri="{FF2B5EF4-FFF2-40B4-BE49-F238E27FC236}">
                <a16:creationId xmlns:a16="http://schemas.microsoft.com/office/drawing/2014/main" id="{F7A8C2D3-193C-4C22-8239-32532A317A2E}"/>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E4BA05FE-674D-4557-9DCE-31711BA7AF11}" type="slidenum">
              <a:rPr lang="en-US" altLang="en-US" sz="1200">
                <a:solidFill>
                  <a:srgbClr val="000000"/>
                </a:solidFill>
              </a:rPr>
              <a:pPr algn="r" eaLnBrk="1" hangingPunct="1"/>
              <a:t>31</a:t>
            </a:fld>
            <a:endParaRPr lang="en-US" altLang="en-US" sz="1200" dirty="0">
              <a:solidFill>
                <a:srgbClr val="000000"/>
              </a:solidFill>
            </a:endParaRPr>
          </a:p>
        </p:txBody>
      </p:sp>
    </p:spTree>
    <p:extLst>
      <p:ext uri="{BB962C8B-B14F-4D97-AF65-F5344CB8AC3E}">
        <p14:creationId xmlns:p14="http://schemas.microsoft.com/office/powerpoint/2010/main" val="1503894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1040B36A-33E3-5A46-9DEA-1452F876ED47}"/>
              </a:ext>
            </a:extLst>
          </p:cNvPr>
          <p:cNvSpPr>
            <a:spLocks noGrp="1" noRot="1" noChangeAspect="1" noChangeArrowheads="1" noTextEdit="1"/>
          </p:cNvSpPr>
          <p:nvPr>
            <p:ph type="sldImg"/>
          </p:nvPr>
        </p:nvSpPr>
        <p:spPr>
          <a:xfrm>
            <a:off x="1371600" y="1143000"/>
            <a:ext cx="4114800" cy="3086100"/>
          </a:xfrm>
          <a:ln/>
        </p:spPr>
      </p:sp>
      <p:sp>
        <p:nvSpPr>
          <p:cNvPr id="94210" name="Notes Placeholder 2">
            <a:extLst>
              <a:ext uri="{FF2B5EF4-FFF2-40B4-BE49-F238E27FC236}">
                <a16:creationId xmlns:a16="http://schemas.microsoft.com/office/drawing/2014/main" id="{35FCA33B-2779-FBE6-F23D-AD8D3EC494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dirty="0">
                <a:latin typeface="Calibri" panose="020F0502020204030204" pitchFamily="34" charset="0"/>
                <a:ea typeface="ＭＳ Ｐゴシック" panose="020B0600070205080204" pitchFamily="34" charset="-128"/>
              </a:rPr>
              <a:t>Plus 10 challenge</a:t>
            </a:r>
            <a:endParaRPr lang="en-US" altLang="en-US" dirty="0">
              <a:latin typeface="Calibri" panose="020F0502020204030204" pitchFamily="34" charset="0"/>
              <a:ea typeface="ＭＳ Ｐゴシック" panose="020B0600070205080204" pitchFamily="34" charset="-128"/>
            </a:endParaRPr>
          </a:p>
          <a:p>
            <a:r>
              <a:rPr lang="en-US" altLang="en-US" dirty="0">
                <a:latin typeface="Calibri" panose="020F0502020204030204" pitchFamily="34" charset="0"/>
                <a:ea typeface="ＭＳ Ｐゴシック" panose="020B0600070205080204" pitchFamily="34" charset="-128"/>
              </a:rPr>
              <a:t>Google docs- First initial, Last name- emphasize that it is ok if teachers could not put name by students – due to types of classes taught- important so we can see if students have academic/athletic connections</a:t>
            </a:r>
          </a:p>
          <a:p>
            <a:r>
              <a:rPr lang="en-US" altLang="en-US" dirty="0">
                <a:latin typeface="Calibri" panose="020F0502020204030204" pitchFamily="34" charset="0"/>
                <a:ea typeface="ＭＳ Ｐゴシック" panose="020B0600070205080204" pitchFamily="34" charset="-128"/>
              </a:rPr>
              <a:t> </a:t>
            </a:r>
          </a:p>
          <a:p>
            <a:r>
              <a:rPr lang="en-US" altLang="en-US" dirty="0">
                <a:latin typeface="Calibri" panose="020F0502020204030204" pitchFamily="34" charset="0"/>
                <a:ea typeface="ＭＳ Ｐゴシック" panose="020B0600070205080204" pitchFamily="34" charset="-128"/>
              </a:rPr>
              <a:t>Criteria:</a:t>
            </a:r>
          </a:p>
          <a:p>
            <a:r>
              <a:rPr lang="en-US" altLang="en-US" dirty="0">
                <a:latin typeface="Calibri" panose="020F0502020204030204" pitchFamily="34" charset="0"/>
                <a:ea typeface="ＭＳ Ｐゴシック" panose="020B0600070205080204" pitchFamily="34" charset="-128"/>
              </a:rPr>
              <a:t>Do you know something about them outside of the classroom.</a:t>
            </a:r>
          </a:p>
          <a:p>
            <a:r>
              <a:rPr lang="en-US" altLang="en-US" dirty="0">
                <a:latin typeface="Calibri" panose="020F0502020204030204" pitchFamily="34" charset="0"/>
                <a:ea typeface="ＭＳ Ｐゴシック" panose="020B0600070205080204" pitchFamily="34" charset="-128"/>
              </a:rPr>
              <a:t>            (Post -secondary plans, family structure, challenges)</a:t>
            </a:r>
          </a:p>
          <a:p>
            <a:r>
              <a:rPr lang="en-US" altLang="en-US" dirty="0">
                <a:latin typeface="Calibri" panose="020F0502020204030204" pitchFamily="34" charset="0"/>
                <a:ea typeface="ＭＳ Ｐゴシック" panose="020B0600070205080204" pitchFamily="34" charset="-128"/>
              </a:rPr>
              <a:t> </a:t>
            </a:r>
          </a:p>
          <a:p>
            <a:r>
              <a:rPr lang="en-US" altLang="en-US" dirty="0">
                <a:latin typeface="Calibri" panose="020F0502020204030204" pitchFamily="34" charset="0"/>
                <a:ea typeface="ＭＳ Ｐゴシック" panose="020B0600070205080204" pitchFamily="34" charset="-128"/>
              </a:rPr>
              <a:t>Have you had a conversation with this student outside of normal class time?</a:t>
            </a:r>
          </a:p>
          <a:p>
            <a:r>
              <a:rPr lang="en-US" altLang="en-US" dirty="0">
                <a:latin typeface="Calibri" panose="020F0502020204030204" pitchFamily="34" charset="0"/>
                <a:ea typeface="ＭＳ Ｐゴシック" panose="020B0600070205080204" pitchFamily="34" charset="-128"/>
              </a:rPr>
              <a:t> </a:t>
            </a:r>
          </a:p>
          <a:p>
            <a:r>
              <a:rPr lang="en-US" altLang="en-US" dirty="0">
                <a:latin typeface="Calibri" panose="020F0502020204030204" pitchFamily="34" charset="0"/>
                <a:ea typeface="ＭＳ Ｐゴシック" panose="020B0600070205080204" pitchFamily="34" charset="-128"/>
              </a:rPr>
              <a:t>Have you congratulated this student on an accomplishment or activity?</a:t>
            </a:r>
          </a:p>
          <a:p>
            <a:r>
              <a:rPr lang="en-US" altLang="en-US" dirty="0">
                <a:latin typeface="Calibri" panose="020F0502020204030204" pitchFamily="34" charset="0"/>
                <a:ea typeface="ＭＳ Ｐゴシック" panose="020B0600070205080204" pitchFamily="34" charset="-128"/>
              </a:rPr>
              <a:t> </a:t>
            </a:r>
          </a:p>
          <a:p>
            <a:r>
              <a:rPr lang="en-US" altLang="en-US" dirty="0">
                <a:latin typeface="Calibri" panose="020F0502020204030204" pitchFamily="34" charset="0"/>
                <a:ea typeface="ＭＳ Ｐゴシック" panose="020B0600070205080204" pitchFamily="34" charset="-128"/>
              </a:rPr>
              <a:t>Has this student sought you out to share information with you about their life?</a:t>
            </a:r>
          </a:p>
          <a:p>
            <a:r>
              <a:rPr lang="en-US" altLang="en-US" dirty="0">
                <a:latin typeface="Calibri" panose="020F0502020204030204" pitchFamily="34" charset="0"/>
                <a:ea typeface="ＭＳ Ｐゴシック" panose="020B0600070205080204" pitchFamily="34" charset="-128"/>
              </a:rPr>
              <a:t> </a:t>
            </a:r>
          </a:p>
          <a:p>
            <a:endParaRPr lang="en-US" altLang="en-US" dirty="0">
              <a:ea typeface="ＭＳ Ｐゴシック" panose="020B0600070205080204" pitchFamily="34" charset="-128"/>
            </a:endParaRPr>
          </a:p>
        </p:txBody>
      </p:sp>
      <p:sp>
        <p:nvSpPr>
          <p:cNvPr id="94211" name="Slide Number Placeholder 3">
            <a:extLst>
              <a:ext uri="{FF2B5EF4-FFF2-40B4-BE49-F238E27FC236}">
                <a16:creationId xmlns:a16="http://schemas.microsoft.com/office/drawing/2014/main" id="{8582EA0F-F90F-72F9-A56D-00DF9D03EC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E1F10E8-5BF6-4176-A006-39B384EE0680}" type="slidenum">
              <a:rPr lang="en-US" altLang="en-US"/>
              <a:pPr/>
              <a:t>33</a:t>
            </a:fld>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108DF902-F40E-B6C2-50CF-B6E1F44DD3CA}"/>
              </a:ext>
            </a:extLst>
          </p:cNvPr>
          <p:cNvSpPr>
            <a:spLocks noGrp="1" noRot="1" noChangeAspect="1" noChangeArrowheads="1" noTextEdit="1"/>
          </p:cNvSpPr>
          <p:nvPr>
            <p:ph type="sldImg"/>
          </p:nvPr>
        </p:nvSpPr>
        <p:spPr>
          <a:ln/>
        </p:spPr>
      </p:sp>
      <p:sp>
        <p:nvSpPr>
          <p:cNvPr id="80898" name="Rectangle 3">
            <a:extLst>
              <a:ext uri="{FF2B5EF4-FFF2-40B4-BE49-F238E27FC236}">
                <a16:creationId xmlns:a16="http://schemas.microsoft.com/office/drawing/2014/main" id="{F28E4CC9-CD28-AAA0-C561-E013BA47EC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E5DA831C-4513-1680-6638-0983DD27C7D9}"/>
              </a:ext>
            </a:extLst>
          </p:cNvPr>
          <p:cNvSpPr>
            <a:spLocks noGrp="1" noRot="1" noChangeAspect="1" noChangeArrowheads="1" noTextEdit="1"/>
          </p:cNvSpPr>
          <p:nvPr>
            <p:ph type="sldImg"/>
          </p:nvPr>
        </p:nvSpPr>
        <p:spPr>
          <a:ln/>
        </p:spPr>
      </p:sp>
      <p:sp>
        <p:nvSpPr>
          <p:cNvPr id="82946" name="Rectangle 3">
            <a:extLst>
              <a:ext uri="{FF2B5EF4-FFF2-40B4-BE49-F238E27FC236}">
                <a16:creationId xmlns:a16="http://schemas.microsoft.com/office/drawing/2014/main" id="{04A7A339-8675-8C9A-AAFE-034926D99D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E01C33C2-F7D3-26B1-1B35-A3B4709CB4CC}"/>
              </a:ext>
            </a:extLst>
          </p:cNvPr>
          <p:cNvSpPr>
            <a:spLocks noGrp="1" noRot="1" noChangeAspect="1" noChangeArrowheads="1" noTextEdit="1"/>
          </p:cNvSpPr>
          <p:nvPr>
            <p:ph type="sldImg"/>
          </p:nvPr>
        </p:nvSpPr>
        <p:spPr>
          <a:ln/>
        </p:spPr>
      </p:sp>
      <p:sp>
        <p:nvSpPr>
          <p:cNvPr id="84994" name="Rectangle 3">
            <a:extLst>
              <a:ext uri="{FF2B5EF4-FFF2-40B4-BE49-F238E27FC236}">
                <a16:creationId xmlns:a16="http://schemas.microsoft.com/office/drawing/2014/main" id="{1A60C3E9-C355-F311-1E58-F972DFE384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B5271CC4-51C8-7402-15AE-2B6294022A8F}"/>
              </a:ext>
            </a:extLst>
          </p:cNvPr>
          <p:cNvSpPr>
            <a:spLocks noGrp="1" noRot="1" noChangeAspect="1" noChangeArrowheads="1" noTextEdit="1"/>
          </p:cNvSpPr>
          <p:nvPr>
            <p:ph type="sldImg"/>
          </p:nvPr>
        </p:nvSpPr>
        <p:spPr>
          <a:ln/>
        </p:spPr>
      </p:sp>
      <p:sp>
        <p:nvSpPr>
          <p:cNvPr id="87042" name="Rectangle 3">
            <a:extLst>
              <a:ext uri="{FF2B5EF4-FFF2-40B4-BE49-F238E27FC236}">
                <a16:creationId xmlns:a16="http://schemas.microsoft.com/office/drawing/2014/main" id="{37625D05-62BD-5D0D-3024-63092E977F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614FCCD5-45FF-23FB-FB75-9F43A18FE917}"/>
              </a:ext>
            </a:extLst>
          </p:cNvPr>
          <p:cNvSpPr>
            <a:spLocks noGrp="1" noRot="1" noChangeAspect="1" noChangeArrowheads="1" noTextEdit="1"/>
          </p:cNvSpPr>
          <p:nvPr>
            <p:ph type="sldImg"/>
          </p:nvPr>
        </p:nvSpPr>
        <p:spPr>
          <a:ln/>
        </p:spPr>
      </p:sp>
      <p:sp>
        <p:nvSpPr>
          <p:cNvPr id="89090" name="Rectangle 3">
            <a:extLst>
              <a:ext uri="{FF2B5EF4-FFF2-40B4-BE49-F238E27FC236}">
                <a16:creationId xmlns:a16="http://schemas.microsoft.com/office/drawing/2014/main" id="{0F6D12F2-C36E-DF69-5B6D-371A289699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Circuit training script part of your handout and on my website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CA86A979-3BAF-484B-8272-F5F945FBAF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3099D36-D0B0-0E4B-A30A-B218E1A92326}" type="slidenum">
              <a:rPr lang="en-US" altLang="en-US" sz="1200">
                <a:latin typeface="Calibri" panose="020F0502020204030204" pitchFamily="34" charset="0"/>
              </a:rPr>
              <a:pPr/>
              <a:t>4</a:t>
            </a:fld>
            <a:endParaRPr lang="en-US" altLang="en-US" sz="1200" dirty="0">
              <a:latin typeface="Calibri" panose="020F0502020204030204" pitchFamily="34" charset="0"/>
            </a:endParaRPr>
          </a:p>
        </p:txBody>
      </p:sp>
      <p:sp>
        <p:nvSpPr>
          <p:cNvPr id="35842" name="Rectangle 7">
            <a:extLst>
              <a:ext uri="{FF2B5EF4-FFF2-40B4-BE49-F238E27FC236}">
                <a16:creationId xmlns:a16="http://schemas.microsoft.com/office/drawing/2014/main" id="{DE760A81-3C73-8443-962E-CFEA55607F2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1C7C3747-9F8B-2C46-A6B5-CE851A806044}" type="slidenum">
              <a:rPr lang="en-US" altLang="en-US" sz="1200">
                <a:latin typeface="Calibri" panose="020F0502020204030204" pitchFamily="34" charset="0"/>
              </a:rPr>
              <a:pPr algn="r" eaLnBrk="1" hangingPunct="1"/>
              <a:t>4</a:t>
            </a:fld>
            <a:endParaRPr lang="en-US" altLang="en-US" sz="1200" dirty="0">
              <a:latin typeface="Calibri" panose="020F0502020204030204" pitchFamily="34" charset="0"/>
            </a:endParaRPr>
          </a:p>
        </p:txBody>
      </p:sp>
      <p:sp>
        <p:nvSpPr>
          <p:cNvPr id="35843" name="Rectangle 7">
            <a:extLst>
              <a:ext uri="{FF2B5EF4-FFF2-40B4-BE49-F238E27FC236}">
                <a16:creationId xmlns:a16="http://schemas.microsoft.com/office/drawing/2014/main" id="{31069CC2-A3F9-F04F-B33B-548B1F0B8F7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1B6C7FA0-B39D-A649-8A6D-9876C4BE898D}" type="slidenum">
              <a:rPr lang="en-US" altLang="en-US" sz="1200">
                <a:latin typeface="Calibri" panose="020F0502020204030204" pitchFamily="34" charset="0"/>
              </a:rPr>
              <a:pPr algn="r" eaLnBrk="1" hangingPunct="1"/>
              <a:t>4</a:t>
            </a:fld>
            <a:endParaRPr lang="en-US" altLang="en-US" sz="1200" dirty="0">
              <a:latin typeface="Calibri" panose="020F0502020204030204" pitchFamily="34" charset="0"/>
            </a:endParaRPr>
          </a:p>
        </p:txBody>
      </p:sp>
      <p:sp>
        <p:nvSpPr>
          <p:cNvPr id="35844" name="Rectangle 2">
            <a:extLst>
              <a:ext uri="{FF2B5EF4-FFF2-40B4-BE49-F238E27FC236}">
                <a16:creationId xmlns:a16="http://schemas.microsoft.com/office/drawing/2014/main" id="{B9DA711F-4C95-1C45-A622-0C521D0EE53E}"/>
              </a:ext>
            </a:extLst>
          </p:cNvPr>
          <p:cNvSpPr>
            <a:spLocks noGrp="1" noRot="1" noChangeAspect="1" noChangeArrowheads="1" noTextEdit="1"/>
          </p:cNvSpPr>
          <p:nvPr>
            <p:ph type="sldImg"/>
          </p:nvPr>
        </p:nvSpPr>
        <p:spPr>
          <a:xfrm>
            <a:off x="1141413" y="684213"/>
            <a:ext cx="4576762" cy="3432175"/>
          </a:xfrm>
          <a:ln/>
        </p:spPr>
      </p:sp>
      <p:sp>
        <p:nvSpPr>
          <p:cNvPr id="35845" name="Rectangle 3">
            <a:extLst>
              <a:ext uri="{FF2B5EF4-FFF2-40B4-BE49-F238E27FC236}">
                <a16:creationId xmlns:a16="http://schemas.microsoft.com/office/drawing/2014/main" id="{041D9ABD-698F-C64E-B218-66557B568597}"/>
              </a:ext>
            </a:extLst>
          </p:cNvPr>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442735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649A7145-DCF6-35AC-1EAB-FD7D4521B54E}"/>
              </a:ext>
            </a:extLst>
          </p:cNvPr>
          <p:cNvSpPr>
            <a:spLocks noGrp="1" noRot="1" noChangeAspect="1" noChangeArrowheads="1" noTextEdit="1"/>
          </p:cNvSpPr>
          <p:nvPr>
            <p:ph type="sldImg"/>
          </p:nvPr>
        </p:nvSpPr>
        <p:spPr>
          <a:ln/>
        </p:spPr>
      </p:sp>
      <p:sp>
        <p:nvSpPr>
          <p:cNvPr id="68610" name="Notes Placeholder 2">
            <a:extLst>
              <a:ext uri="{FF2B5EF4-FFF2-40B4-BE49-F238E27FC236}">
                <a16:creationId xmlns:a16="http://schemas.microsoft.com/office/drawing/2014/main" id="{5702F343-E2F4-5133-C736-93B279B0DE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Herding cats video</a:t>
            </a:r>
          </a:p>
          <a:p>
            <a:r>
              <a:rPr lang="en-US" altLang="en-US">
                <a:ea typeface="ＭＳ Ｐゴシック" panose="020B0600070205080204" pitchFamily="34" charset="-128"/>
              </a:rPr>
              <a:t>See Handbook</a:t>
            </a:r>
          </a:p>
        </p:txBody>
      </p:sp>
      <p:sp>
        <p:nvSpPr>
          <p:cNvPr id="68611" name="Slide Number Placeholder 3">
            <a:extLst>
              <a:ext uri="{FF2B5EF4-FFF2-40B4-BE49-F238E27FC236}">
                <a16:creationId xmlns:a16="http://schemas.microsoft.com/office/drawing/2014/main" id="{AEE3223C-CD67-9B7C-EEA2-31CA9684A5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CF0800A-1360-4E10-BC15-04F1668760E3}" type="slidenum">
              <a:rPr lang="en-US" altLang="en-US"/>
              <a:pPr/>
              <a:t>48</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86F83307-DE96-1AC8-D30D-C3D4AF1AA0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47A9C41-9015-488C-BDC5-20D544BD10D7}" type="slidenum">
              <a:rPr lang="en-US" altLang="en-US"/>
              <a:pPr>
                <a:spcBef>
                  <a:spcPct val="0"/>
                </a:spcBef>
              </a:pPr>
              <a:t>49</a:t>
            </a:fld>
            <a:endParaRPr lang="en-US" altLang="en-US"/>
          </a:p>
        </p:txBody>
      </p:sp>
      <p:sp>
        <p:nvSpPr>
          <p:cNvPr id="70658" name="Rectangle 7">
            <a:extLst>
              <a:ext uri="{FF2B5EF4-FFF2-40B4-BE49-F238E27FC236}">
                <a16:creationId xmlns:a16="http://schemas.microsoft.com/office/drawing/2014/main" id="{9C6F0D5D-D619-D470-1312-05DB58A65A9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12C9F095-289F-4203-80CD-FBC9C1CA72E7}" type="slidenum">
              <a:rPr lang="en-US" altLang="en-US">
                <a:latin typeface="Calibri" panose="020F0502020204030204" pitchFamily="34" charset="0"/>
              </a:rPr>
              <a:pPr algn="r" eaLnBrk="1" hangingPunct="1">
                <a:spcBef>
                  <a:spcPct val="0"/>
                </a:spcBef>
              </a:pPr>
              <a:t>49</a:t>
            </a:fld>
            <a:endParaRPr lang="en-US" altLang="en-US">
              <a:latin typeface="Calibri" panose="020F0502020204030204" pitchFamily="34" charset="0"/>
            </a:endParaRPr>
          </a:p>
        </p:txBody>
      </p:sp>
      <p:sp>
        <p:nvSpPr>
          <p:cNvPr id="70659" name="Slide Image Placeholder 1">
            <a:extLst>
              <a:ext uri="{FF2B5EF4-FFF2-40B4-BE49-F238E27FC236}">
                <a16:creationId xmlns:a16="http://schemas.microsoft.com/office/drawing/2014/main" id="{CDDDC956-124B-EACD-6F0A-B7BD49394AA9}"/>
              </a:ext>
            </a:extLst>
          </p:cNvPr>
          <p:cNvSpPr>
            <a:spLocks noGrp="1" noRot="1" noChangeAspect="1" noChangeArrowheads="1" noTextEdit="1"/>
          </p:cNvSpPr>
          <p:nvPr>
            <p:ph type="sldImg"/>
          </p:nvPr>
        </p:nvSpPr>
        <p:spPr>
          <a:ln/>
        </p:spPr>
      </p:sp>
      <p:sp>
        <p:nvSpPr>
          <p:cNvPr id="70660" name="Notes Placeholder 2">
            <a:extLst>
              <a:ext uri="{FF2B5EF4-FFF2-40B4-BE49-F238E27FC236}">
                <a16:creationId xmlns:a16="http://schemas.microsoft.com/office/drawing/2014/main" id="{C76C2802-36BB-13E6-6C64-8D5FA7258A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endParaRPr>
          </a:p>
          <a:p>
            <a:pPr eaLnBrk="1" hangingPunct="1">
              <a:spcBef>
                <a:spcPct val="0"/>
              </a:spcBef>
              <a:buFontTx/>
              <a:buChar char="•"/>
            </a:pPr>
            <a:r>
              <a:rPr lang="en-US" altLang="en-US">
                <a:ea typeface="ＭＳ Ｐゴシック" panose="020B0600070205080204" pitchFamily="34" charset="-128"/>
              </a:rPr>
              <a:t>Key things</a:t>
            </a:r>
          </a:p>
          <a:p>
            <a:pPr lvl="1" eaLnBrk="1" hangingPunct="1">
              <a:spcBef>
                <a:spcPct val="0"/>
              </a:spcBef>
              <a:buFontTx/>
              <a:buChar char="•"/>
            </a:pPr>
            <a:r>
              <a:rPr lang="en-US" altLang="en-US"/>
              <a:t>Helped meetings become more efficient because</a:t>
            </a:r>
          </a:p>
          <a:p>
            <a:pPr lvl="2" eaLnBrk="1" hangingPunct="1">
              <a:spcBef>
                <a:spcPct val="0"/>
              </a:spcBef>
              <a:buFontTx/>
              <a:buChar char="•"/>
            </a:pPr>
            <a:r>
              <a:rPr lang="en-US" altLang="en-US"/>
              <a:t>Helped keep everyone on task and respectful – depersonalized challenges</a:t>
            </a:r>
          </a:p>
          <a:p>
            <a:pPr lvl="2" eaLnBrk="1" hangingPunct="1">
              <a:spcBef>
                <a:spcPct val="0"/>
              </a:spcBef>
              <a:buFontTx/>
              <a:buChar char="•"/>
            </a:pPr>
            <a:r>
              <a:rPr lang="en-US" altLang="en-US"/>
              <a:t>Everyone had to leave the meeting with a task – kept the spectators and ventors away</a:t>
            </a:r>
          </a:p>
        </p:txBody>
      </p:sp>
      <p:sp>
        <p:nvSpPr>
          <p:cNvPr id="70661" name="Slide Number Placeholder 3">
            <a:extLst>
              <a:ext uri="{FF2B5EF4-FFF2-40B4-BE49-F238E27FC236}">
                <a16:creationId xmlns:a16="http://schemas.microsoft.com/office/drawing/2014/main" id="{D159F050-CA9A-65F9-B924-29387772713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6C6EB69F-2F62-43C9-8749-613EDCCA6762}" type="slidenum">
              <a:rPr lang="en-US" altLang="en-US">
                <a:latin typeface="Calibri" panose="020F0502020204030204" pitchFamily="34" charset="0"/>
                <a:cs typeface="Arial" panose="020B0604020202020204" pitchFamily="34" charset="0"/>
              </a:rPr>
              <a:pPr algn="r" eaLnBrk="1" hangingPunct="1">
                <a:spcBef>
                  <a:spcPct val="0"/>
                </a:spcBef>
              </a:pPr>
              <a:t>49</a:t>
            </a:fld>
            <a:endParaRPr lang="en-US" altLang="en-US">
              <a:latin typeface="Calibri" panose="020F0502020204030204" pitchFamily="34" charset="0"/>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CA41A2C1-8436-10D3-0464-58777ED89000}"/>
              </a:ext>
            </a:extLst>
          </p:cNvPr>
          <p:cNvSpPr>
            <a:spLocks noGrp="1" noRot="1" noChangeAspect="1" noChangeArrowheads="1" noTextEdit="1"/>
          </p:cNvSpPr>
          <p:nvPr>
            <p:ph type="sldImg"/>
          </p:nvPr>
        </p:nvSpPr>
        <p:spPr>
          <a:ln/>
        </p:spPr>
      </p:sp>
      <p:sp>
        <p:nvSpPr>
          <p:cNvPr id="72706" name="Notes Placeholder 2">
            <a:extLst>
              <a:ext uri="{FF2B5EF4-FFF2-40B4-BE49-F238E27FC236}">
                <a16:creationId xmlns:a16="http://schemas.microsoft.com/office/drawing/2014/main" id="{D61D2D6A-B711-3FAE-354C-56A9F5396C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72707" name="Slide Number Placeholder 3">
            <a:extLst>
              <a:ext uri="{FF2B5EF4-FFF2-40B4-BE49-F238E27FC236}">
                <a16:creationId xmlns:a16="http://schemas.microsoft.com/office/drawing/2014/main" id="{A0F6952C-0B33-5D39-B1A3-33AD86A991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C326388-4EB3-4199-B246-40684A6B311B}" type="slidenum">
              <a:rPr lang="en-US" altLang="en-US"/>
              <a:pPr/>
              <a:t>50</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57</a:t>
            </a:fld>
            <a:endParaRPr lang="en-US" dirty="0"/>
          </a:p>
        </p:txBody>
      </p:sp>
    </p:spTree>
    <p:extLst>
      <p:ext uri="{BB962C8B-B14F-4D97-AF65-F5344CB8AC3E}">
        <p14:creationId xmlns:p14="http://schemas.microsoft.com/office/powerpoint/2010/main" val="2534811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58</a:t>
            </a:fld>
            <a:endParaRPr lang="en-US" dirty="0"/>
          </a:p>
        </p:txBody>
      </p:sp>
    </p:spTree>
    <p:extLst>
      <p:ext uri="{BB962C8B-B14F-4D97-AF65-F5344CB8AC3E}">
        <p14:creationId xmlns:p14="http://schemas.microsoft.com/office/powerpoint/2010/main" val="602018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See website</a:t>
            </a:r>
          </a:p>
        </p:txBody>
      </p:sp>
      <p:sp>
        <p:nvSpPr>
          <p:cNvPr id="4" name="Slide Number Placeholder 3"/>
          <p:cNvSpPr>
            <a:spLocks noGrp="1"/>
          </p:cNvSpPr>
          <p:nvPr>
            <p:ph type="sldNum" sz="quarter" idx="10"/>
          </p:nvPr>
        </p:nvSpPr>
        <p:spPr/>
        <p:txBody>
          <a:bodyPr/>
          <a:lstStyle/>
          <a:p>
            <a:fld id="{0E446909-500C-44EB-8443-AF79B2BB8FCF}" type="slidenum">
              <a:rPr lang="en-US" smtClean="0"/>
              <a:pPr/>
              <a:t>59</a:t>
            </a:fld>
            <a:endParaRPr lang="en-US" dirty="0"/>
          </a:p>
        </p:txBody>
      </p:sp>
    </p:spTree>
    <p:extLst>
      <p:ext uri="{BB962C8B-B14F-4D97-AF65-F5344CB8AC3E}">
        <p14:creationId xmlns:p14="http://schemas.microsoft.com/office/powerpoint/2010/main" val="49435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64</a:t>
            </a:fld>
            <a:endParaRPr lang="en-US" dirty="0"/>
          </a:p>
        </p:txBody>
      </p:sp>
    </p:spTree>
    <p:extLst>
      <p:ext uri="{BB962C8B-B14F-4D97-AF65-F5344CB8AC3E}">
        <p14:creationId xmlns:p14="http://schemas.microsoft.com/office/powerpoint/2010/main" val="1091358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4DE24333-7657-D845-B2C4-242A5CD71F82}"/>
              </a:ext>
            </a:extLst>
          </p:cNvPr>
          <p:cNvSpPr>
            <a:spLocks noGrp="1" noRot="1" noChangeAspect="1" noTextEdit="1"/>
          </p:cNvSpPr>
          <p:nvPr>
            <p:ph type="sldImg"/>
          </p:nvPr>
        </p:nvSpPr>
        <p:spPr>
          <a:xfrm>
            <a:off x="1371600" y="1143000"/>
            <a:ext cx="4114800" cy="3086100"/>
          </a:xfrm>
          <a:ln/>
        </p:spPr>
      </p:sp>
      <p:sp>
        <p:nvSpPr>
          <p:cNvPr id="32770" name="Notes Placeholder 2">
            <a:extLst>
              <a:ext uri="{FF2B5EF4-FFF2-40B4-BE49-F238E27FC236}">
                <a16:creationId xmlns:a16="http://schemas.microsoft.com/office/drawing/2014/main" id="{AA51574F-585A-0041-982D-931DF4CFB5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B27AF30C-E738-AB40-9ED1-53A2E6EC972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D7DEDC0-0154-6E45-9F1E-CAE545EF63AD}" type="slidenum">
              <a:rPr lang="en-US" altLang="en-US" sz="1200"/>
              <a:pPr/>
              <a:t>6</a:t>
            </a:fld>
            <a:endParaRPr lang="en-US" altLang="en-US" sz="1200" dirty="0"/>
          </a:p>
        </p:txBody>
      </p:sp>
    </p:spTree>
    <p:extLst>
      <p:ext uri="{BB962C8B-B14F-4D97-AF65-F5344CB8AC3E}">
        <p14:creationId xmlns:p14="http://schemas.microsoft.com/office/powerpoint/2010/main" val="2913404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A1C3A3-8BD7-9C48-ADFA-B660D1E6FB47}" type="slidenum">
              <a:rPr lang="en-US" sz="1200"/>
              <a:pPr eaLnBrk="1" hangingPunct="1"/>
              <a:t>10</a:t>
            </a:fld>
            <a:endParaRPr lang="en-US" sz="1200" dirty="0"/>
          </a:p>
        </p:txBody>
      </p:sp>
      <p:sp>
        <p:nvSpPr>
          <p:cNvPr id="675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A3FF951-1A9E-AC47-9EE9-91454123CB02}" type="slidenum">
              <a:rPr lang="en-US" sz="1200">
                <a:latin typeface="Calibri" charset="0"/>
                <a:cs typeface="Arial" charset="0"/>
              </a:rPr>
              <a:pPr algn="r" eaLnBrk="1" hangingPunct="1"/>
              <a:t>10</a:t>
            </a:fld>
            <a:endParaRPr lang="en-US" sz="1200" dirty="0">
              <a:latin typeface="Calibri" charset="0"/>
              <a:cs typeface="Arial" charset="0"/>
            </a:endParaRPr>
          </a:p>
        </p:txBody>
      </p:sp>
      <p:sp>
        <p:nvSpPr>
          <p:cNvPr id="67587" name="Rectangle 2"/>
          <p:cNvSpPr>
            <a:spLocks noGrp="1" noRot="1" noChangeAspect="1" noChangeArrowheads="1" noTextEdit="1"/>
          </p:cNvSpPr>
          <p:nvPr>
            <p:ph type="sldImg"/>
          </p:nvPr>
        </p:nvSpPr>
        <p:spPr>
          <a:xfrm>
            <a:off x="1371600" y="1143000"/>
            <a:ext cx="4114800" cy="3086100"/>
          </a:xfrm>
          <a:ln/>
        </p:spPr>
      </p:sp>
      <p:sp>
        <p:nvSpPr>
          <p:cNvPr id="675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dirty="0">
              <a:latin typeface="Arial" charset="0"/>
            </a:endParaRPr>
          </a:p>
        </p:txBody>
      </p:sp>
    </p:spTree>
    <p:extLst>
      <p:ext uri="{BB962C8B-B14F-4D97-AF65-F5344CB8AC3E}">
        <p14:creationId xmlns:p14="http://schemas.microsoft.com/office/powerpoint/2010/main" val="1610184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Einstein – if I had 25 minutes to save the world, I would spend 55 minutes identifying the problem</a:t>
            </a:r>
          </a:p>
        </p:txBody>
      </p:sp>
      <p:sp>
        <p:nvSpPr>
          <p:cNvPr id="4" name="Slide Number Placeholder 3"/>
          <p:cNvSpPr>
            <a:spLocks noGrp="1"/>
          </p:cNvSpPr>
          <p:nvPr>
            <p:ph type="sldNum" sz="quarter" idx="5"/>
          </p:nvPr>
        </p:nvSpPr>
        <p:spPr/>
        <p:txBody>
          <a:bodyPr/>
          <a:lstStyle/>
          <a:p>
            <a:fld id="{038713D4-5E87-C44D-AA25-BDB7DAEF4C13}" type="slidenum">
              <a:rPr lang="en-US" smtClean="0"/>
              <a:t>12</a:t>
            </a:fld>
            <a:endParaRPr lang="en-US" dirty="0"/>
          </a:p>
        </p:txBody>
      </p:sp>
    </p:spTree>
    <p:extLst>
      <p:ext uri="{BB962C8B-B14F-4D97-AF65-F5344CB8AC3E}">
        <p14:creationId xmlns:p14="http://schemas.microsoft.com/office/powerpoint/2010/main" val="506711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4953BDEF-F11E-40F1-AA93-3A1E71F161D1}" type="slidenum">
              <a:rPr lang="en-US" smtClean="0"/>
              <a:pPr/>
              <a:t>15</a:t>
            </a:fld>
            <a:endParaRPr lang="en-US" dirty="0"/>
          </a:p>
        </p:txBody>
      </p:sp>
      <p:sp>
        <p:nvSpPr>
          <p:cNvPr id="28675" name="Rectangle 2"/>
          <p:cNvSpPr>
            <a:spLocks noGrp="1" noRot="1" noChangeAspect="1" noChangeArrowheads="1" noTextEdit="1"/>
          </p:cNvSpPr>
          <p:nvPr>
            <p:ph type="sldImg"/>
          </p:nvPr>
        </p:nvSpPr>
        <p:spPr>
          <a:xfrm>
            <a:off x="1147763" y="687388"/>
            <a:ext cx="4567237" cy="3425825"/>
          </a:xfrm>
          <a:ln/>
        </p:spPr>
      </p:sp>
      <p:sp>
        <p:nvSpPr>
          <p:cNvPr id="28676" name="Rectangle 3"/>
          <p:cNvSpPr>
            <a:spLocks noGrp="1" noChangeArrowheads="1"/>
          </p:cNvSpPr>
          <p:nvPr>
            <p:ph type="body" idx="1"/>
          </p:nvPr>
        </p:nvSpPr>
        <p:spPr>
          <a:xfrm>
            <a:off x="914400" y="4343400"/>
            <a:ext cx="5029200" cy="4113213"/>
          </a:xfrm>
          <a:noFill/>
          <a:ln/>
        </p:spPr>
        <p:txBody>
          <a:bodyPr/>
          <a:lstStyle/>
          <a:p>
            <a:endParaRPr lang="en-US" dirty="0"/>
          </a:p>
        </p:txBody>
      </p:sp>
    </p:spTree>
    <p:extLst>
      <p:ext uri="{BB962C8B-B14F-4D97-AF65-F5344CB8AC3E}">
        <p14:creationId xmlns:p14="http://schemas.microsoft.com/office/powerpoint/2010/main" val="653324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95499A0-2D07-4F0F-87A6-C6B53A240A76}" type="slidenum">
              <a:rPr lang="en-US" sz="1200"/>
              <a:pPr algn="r"/>
              <a:t>16</a:t>
            </a:fld>
            <a:endParaRPr lang="en-US" sz="1200" dirty="0"/>
          </a:p>
        </p:txBody>
      </p:sp>
      <p:sp>
        <p:nvSpPr>
          <p:cNvPr id="67587" name="Rectangle 2"/>
          <p:cNvSpPr>
            <a:spLocks noGrp="1" noRot="1" noChangeAspect="1" noChangeArrowheads="1" noTextEdit="1"/>
          </p:cNvSpPr>
          <p:nvPr>
            <p:ph type="sldImg"/>
          </p:nvPr>
        </p:nvSpPr>
        <p:spPr>
          <a:xfrm>
            <a:off x="1371600" y="1143000"/>
            <a:ext cx="4114800" cy="3086100"/>
          </a:xfrm>
          <a:ln/>
        </p:spPr>
      </p:sp>
      <p:sp>
        <p:nvSpPr>
          <p:cNvPr id="67588" name="Rectangle 3"/>
          <p:cNvSpPr>
            <a:spLocks noGrp="1" noChangeArrowheads="1"/>
          </p:cNvSpPr>
          <p:nvPr>
            <p:ph type="body" idx="1"/>
          </p:nvPr>
        </p:nvSpPr>
        <p:spPr>
          <a:noFill/>
          <a:ln/>
        </p:spPr>
        <p:txBody>
          <a:bodyPr/>
          <a:lstStyle/>
          <a:p>
            <a:pPr eaLnBrk="1" hangingPunct="1"/>
            <a:r>
              <a:rPr lang="en-US" dirty="0">
                <a:latin typeface="Arial" charset="0"/>
              </a:rPr>
              <a:t>You may have a large copy of this in your handouts</a:t>
            </a:r>
          </a:p>
          <a:p>
            <a:pPr eaLnBrk="1" hangingPunct="1"/>
            <a:endParaRPr lang="en-US" dirty="0">
              <a:latin typeface="Arial" charset="0"/>
            </a:endParaRPr>
          </a:p>
          <a:p>
            <a:pPr eaLnBrk="1" hangingPunct="1"/>
            <a:r>
              <a:rPr lang="en-US" dirty="0">
                <a:latin typeface="Arial" charset="0"/>
              </a:rPr>
              <a:t>tatoo..it is washable (just kidding)..</a:t>
            </a:r>
          </a:p>
          <a:p>
            <a:pPr eaLnBrk="1" hangingPunct="1"/>
            <a:endParaRPr lang="en-US" dirty="0">
              <a:latin typeface="Arial" charset="0"/>
            </a:endParaRPr>
          </a:p>
          <a:p>
            <a:pPr eaLnBrk="1" hangingPunct="1"/>
            <a:r>
              <a:rPr lang="en-US" dirty="0">
                <a:latin typeface="Arial" charset="0"/>
              </a:rPr>
              <a:t>Example –</a:t>
            </a:r>
          </a:p>
          <a:p>
            <a:pPr eaLnBrk="1" hangingPunct="1"/>
            <a:r>
              <a:rPr lang="en-US" dirty="0">
                <a:latin typeface="Arial" charset="0"/>
              </a:rPr>
              <a:t>SW – Respect – Response Be kind – show poster ahead</a:t>
            </a:r>
          </a:p>
          <a:p>
            <a:pPr eaLnBrk="1" hangingPunct="1"/>
            <a:endParaRPr lang="en-US" dirty="0">
              <a:latin typeface="Arial" charset="0"/>
            </a:endParaRPr>
          </a:p>
          <a:p>
            <a:pPr eaLnBrk="1" hangingPunct="1"/>
            <a:r>
              <a:rPr lang="en-US" dirty="0">
                <a:latin typeface="Arial" charset="0"/>
              </a:rPr>
              <a:t>Secondary – student could not write very well – even when given coke..skill deficit – then accommodate with writing prompt and remediate – teach skills</a:t>
            </a:r>
          </a:p>
          <a:p>
            <a:pPr eaLnBrk="1" hangingPunct="1"/>
            <a:endParaRPr lang="en-US" dirty="0">
              <a:latin typeface="Arial" charset="0"/>
            </a:endParaRPr>
          </a:p>
          <a:p>
            <a:pPr eaLnBrk="1" hangingPunct="1"/>
            <a:r>
              <a:rPr lang="en-US" dirty="0">
                <a:latin typeface="Arial" charset="0"/>
              </a:rPr>
              <a:t>Tertiary – attention – personal greetings at the door and pre-correction was enough</a:t>
            </a:r>
          </a:p>
        </p:txBody>
      </p:sp>
    </p:spTree>
    <p:extLst>
      <p:ext uri="{BB962C8B-B14F-4D97-AF65-F5344CB8AC3E}">
        <p14:creationId xmlns:p14="http://schemas.microsoft.com/office/powerpoint/2010/main" val="1682135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Make Less aversive – student with down syndrome – liked stories about dogs and bones, would read.</a:t>
            </a: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F6DCD00-2D3C-410B-8A60-1E3E878A90EC}" type="slidenum">
              <a:rPr lang="en-US" altLang="en-US" smtClean="0"/>
              <a:pPr>
                <a:spcBef>
                  <a:spcPct val="0"/>
                </a:spcBef>
              </a:pPr>
              <a:t>18</a:t>
            </a:fld>
            <a:endParaRPr lang="en-US" altLang="en-US" dirty="0"/>
          </a:p>
        </p:txBody>
      </p:sp>
    </p:spTree>
    <p:extLst>
      <p:ext uri="{BB962C8B-B14F-4D97-AF65-F5344CB8AC3E}">
        <p14:creationId xmlns:p14="http://schemas.microsoft.com/office/powerpoint/2010/main" val="1902877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YMCA Australia – looked at data – people cared more about connections and being connected with others (staff, other patrons) – enrolment went up (See Charles Duhigg = Power of Habit)</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26</a:t>
            </a:fld>
            <a:endParaRPr lang="en-US" dirty="0"/>
          </a:p>
        </p:txBody>
      </p:sp>
    </p:spTree>
    <p:extLst>
      <p:ext uri="{BB962C8B-B14F-4D97-AF65-F5344CB8AC3E}">
        <p14:creationId xmlns:p14="http://schemas.microsoft.com/office/powerpoint/2010/main" val="3108394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739782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498628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961601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693814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132926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8/25/2024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887929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8/25/2024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188062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8/25/2024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502591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008408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66854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90603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8/25/2024</a:t>
            </a:fld>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6097348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hyperlink" Target="http://www.inmagine.com/searchterms/private_jet.html" TargetMode="External"/><Relationship Id="rId4" Type="http://schemas.openxmlformats.org/officeDocument/2006/relationships/hyperlink" Target="http://en.wikipedia.org/wiki/Josh_Groba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youtube.com/watch?v=byDcpGfSMbg" TargetMode="Externa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inspirationsandexplorations.com/2012/10/03/transforming-a-gilded-mirror-fram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hankbohanon.net/classroom-interventions-what-we-can-learn-from-speedin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wmf"/><Relationship Id="rId5" Type="http://schemas.openxmlformats.org/officeDocument/2006/relationships/oleObject" Target="../embeddings/oleObject2.bin"/><Relationship Id="rId4" Type="http://schemas.openxmlformats.org/officeDocument/2006/relationships/image" Target="../media/image10.wmf"/></Relationships>
</file>

<file path=ppt/slides/_rels/slide17.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hbohano@luc.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hankbohanon.net/"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www.pbis.org/resource/the-high-school-behavior-education-program-2nd-edition" TargetMode="External"/><Relationship Id="rId3" Type="http://schemas.openxmlformats.org/officeDocument/2006/relationships/hyperlink" Target="https://www2.ed.gov/rschstat/eval/high-school/credit-recovery.pdf" TargetMode="External"/><Relationship Id="rId7" Type="http://schemas.openxmlformats.org/officeDocument/2006/relationships/hyperlink" Target="https://my.vanderbilt.edu/specialeducationinduction/files/2013/07/Tip-Sheet-Check-In-Check-Out.pdf" TargetMode="External"/><Relationship Id="rId12" Type="http://schemas.openxmlformats.org/officeDocument/2006/relationships/hyperlink" Target="https://iod.unh.edu/projects/resilience-empowerment-and-natural-supports-education-and-work-renew" TargetMode="External"/><Relationship Id="rId2" Type="http://schemas.openxmlformats.org/officeDocument/2006/relationships/hyperlink" Target="https://www.allthingsplc.info/blog/view/247/plc-master-schedules-provide-time-for-collaboration-and-interventions-during-the-day" TargetMode="External"/><Relationship Id="rId1" Type="http://schemas.openxmlformats.org/officeDocument/2006/relationships/slideLayout" Target="../slideLayouts/slideLayout4.xml"/><Relationship Id="rId6" Type="http://schemas.openxmlformats.org/officeDocument/2006/relationships/hyperlink" Target="https://www.wilsonlanguage.com/programs/wilson-reading-system/" TargetMode="External"/><Relationship Id="rId11" Type="http://schemas.openxmlformats.org/officeDocument/2006/relationships/hyperlink" Target="https://www.understood.org/en/learning-thinking-differences/treatments-approaches/educational-strategies/behavior-intervention-plans-what-you-need-to-know" TargetMode="External"/><Relationship Id="rId5" Type="http://schemas.openxmlformats.org/officeDocument/2006/relationships/hyperlink" Target="https://www.voyagersopris.com/literacy/rewards/overview" TargetMode="External"/><Relationship Id="rId10" Type="http://schemas.openxmlformats.org/officeDocument/2006/relationships/hyperlink" Target="https://cwfit.ku.edu/" TargetMode="External"/><Relationship Id="rId4" Type="http://schemas.openxmlformats.org/officeDocument/2006/relationships/hyperlink" Target="https://www.ixl.com/membership/administrators/RTI" TargetMode="External"/><Relationship Id="rId9" Type="http://schemas.openxmlformats.org/officeDocument/2006/relationships/hyperlink" Target="https://casel.org/guideprogramssocial-skill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region6cc.uncg.edu/wp-content/uploads/2022/06/ImplementingMTSSinSecondarySchools_2022_RC6_003.pdf"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hyperlink" Target="https://www.youtube.com/watch?v=3pH98f8kz5w"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gabrielhemery.com/plant-a-tree-for-every-year-of-your-life/"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pbisapps.org/Applications/Pages/PBIS-Assessment-Surveys.aspx#scs"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hyperlink" Target="https://intensiveintervention.org/dbi-process/screening" TargetMode="External"/><Relationship Id="rId4" Type="http://schemas.openxmlformats.org/officeDocument/2006/relationships/hyperlink" Target="http://www.ci3t.org/screening"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blog.ixl.com/2021/10/06/introducing-personalized-map-study-plan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gems.opi.mt.gov/early-warning-system-ews"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ci3t.org/screening" TargetMode="External"/><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sossignsofsuicide.org/parent/signs-suicide-program" TargetMode="External"/><Relationship Id="rId5" Type="http://schemas.openxmlformats.org/officeDocument/2006/relationships/hyperlink" Target="https://www.massgeneral.org/psychiatry/treatments-and-services/pediatric-symptom-checklist" TargetMode="External"/><Relationship Id="rId4" Type="http://schemas.openxmlformats.org/officeDocument/2006/relationships/hyperlink" Target="https://www.pbisapps.org/Applications/Pages/PBIS-Assessment-Surveys.aspx#sc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hyperlink" Target="http://www.youtube.com/watch?v=3tk_Mif7040" TargetMode="Externa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beaudesertshs.eq.edu.au/"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4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region6cc.uncg.edu/wp-content/uploads/2022/06/ImplementingMTSSinSecondarySchools_2022_RC6_003.pdf" TargetMode="Externa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ixl.com/materials/us/research/IXL_Implementation_Fidelity_and_Usage_Recommendations.pdf" TargetMode="External"/><Relationship Id="rId2" Type="http://schemas.openxmlformats.org/officeDocument/2006/relationships/hyperlink" Target="https://www.google.com/url?sa=t&amp;source=web&amp;rct=j&amp;opi=89978449&amp;url=https://opi.mt.gov/Educators/Teaching-Learning/Multi-Tiered-Systems-of-Support/MTSS-Essential-Components&amp;ved=2ahUKEwjzh_yv7NOHAxU2oK8BHTRNGT0QFnoECBkQAQ&amp;usg=AOvVaw3p2d0O4RkHjZ7gzBqPzNR8" TargetMode="External"/><Relationship Id="rId1" Type="http://schemas.openxmlformats.org/officeDocument/2006/relationships/slideLayout" Target="../slideLayouts/slideLayout2.xml"/><Relationship Id="rId4" Type="http://schemas.openxmlformats.org/officeDocument/2006/relationships/hyperlink" Target="https://www.ixl.com/help-center/article/5856897/how_do_i_use_the_student_score_chart"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hankbohanon.net/Resources_1.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hbr.org/"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vimeo.com/channels/129830"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sites.google.com/a/ddouglas.k12.or.us/scotspride/"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www.lookiris.com/store/K-12_Professional_Development/Defusing_Disruptive_Behavior_in_the_Classro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www.lookiris.com/store/K-12_Professional_Development/The_FAST_Method_ONLINE/" TargetMode="External"/><Relationship Id="rId4" Type="http://schemas.openxmlformats.org/officeDocument/2006/relationships/hyperlink" Target="http://pbismissouri.org/class.htm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rtinetwork.org/Learn/Behavior/ar/Integrating-Behavior-and-Academic-Supports-Within-an-RtI-Framework-General-Overview" TargetMode="External"/><Relationship Id="rId2" Type="http://schemas.openxmlformats.org/officeDocument/2006/relationships/hyperlink" Target="http://iris.peabody.vanderbilt.edu/resources.html" TargetMode="External"/><Relationship Id="rId1" Type="http://schemas.openxmlformats.org/officeDocument/2006/relationships/slideLayout" Target="../slideLayouts/slideLayout2.xml"/><Relationship Id="rId6" Type="http://schemas.openxmlformats.org/officeDocument/2006/relationships/hyperlink" Target="http://www.directbehaviorratings.com/cms/" TargetMode="External"/><Relationship Id="rId5" Type="http://schemas.openxmlformats.org/officeDocument/2006/relationships/hyperlink" Target="http://www.apbs.org/" TargetMode="External"/><Relationship Id="rId4" Type="http://schemas.openxmlformats.org/officeDocument/2006/relationships/hyperlink" Target="http://www.pbis.org/"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ecommons.luc.edu/education_facpubs/17/" TargetMode="External"/><Relationship Id="rId2" Type="http://schemas.openxmlformats.org/officeDocument/2006/relationships/hyperlink" Target="http://ecommons.luc.edu/education_facpubs/39" TargetMode="External"/><Relationship Id="rId1" Type="http://schemas.openxmlformats.org/officeDocument/2006/relationships/slideLayout" Target="../slideLayouts/slideLayout2.xml"/><Relationship Id="rId5" Type="http://schemas.openxmlformats.org/officeDocument/2006/relationships/hyperlink" Target="http://ecommons.luc.edu/education_facpubs/7" TargetMode="External"/><Relationship Id="rId4" Type="http://schemas.openxmlformats.org/officeDocument/2006/relationships/hyperlink" Target="http://ecommons.luc.edu/education_facpubs/16/"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www.cesa7.org/pbis/Classroom_Management.asp" TargetMode="External"/><Relationship Id="rId2" Type="http://schemas.openxmlformats.org/officeDocument/2006/relationships/hyperlink" Target="http://ecommons.luc.edu/"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ies.ed.gov/ncee/edlabs"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bit.ly/2r0SaeE" TargetMode="External"/><Relationship Id="rId7" Type="http://schemas.openxmlformats.org/officeDocument/2006/relationships/hyperlink" Target="http://education.vermont.gov/documents/edu-schoo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www.betterhighschools.org/documents/NHSCEWSImplementationGuide.pdf" TargetMode="External"/><Relationship Id="rId5" Type="http://schemas.openxmlformats.org/officeDocument/2006/relationships/hyperlink" Target="http://www.cpre.org/school-improvement-design-lessons-study-comprehensive-school-reform-programs" TargetMode="External"/><Relationship Id="rId4" Type="http://schemas.openxmlformats.org/officeDocument/2006/relationships/hyperlink" Target="http://www.pbis.org/pbis_newsletter/volume_4/issue4.aspx"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2D8F-BDF6-7A57-D1EE-9A6204479FE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6FFE08C-FA8C-BD98-66D1-54027CBE592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89705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idx="4294967295"/>
          </p:nvPr>
        </p:nvSpPr>
        <p:spPr/>
        <p:txBody>
          <a:bodyPr/>
          <a:lstStyle/>
          <a:p>
            <a:pPr eaLnBrk="1" hangingPunct="1"/>
            <a:r>
              <a:rPr lang="en-US" dirty="0">
                <a:latin typeface="Times" charset="0"/>
              </a:rPr>
              <a:t>Key Elements</a:t>
            </a:r>
          </a:p>
        </p:txBody>
      </p:sp>
      <p:sp>
        <p:nvSpPr>
          <p:cNvPr id="66562" name="Rectangle 3"/>
          <p:cNvSpPr>
            <a:spLocks noGrp="1" noChangeArrowheads="1"/>
          </p:cNvSpPr>
          <p:nvPr>
            <p:ph type="body" idx="4294967295"/>
          </p:nvPr>
        </p:nvSpPr>
        <p:spPr>
          <a:xfrm>
            <a:off x="381000" y="1600202"/>
            <a:ext cx="8229600" cy="4525963"/>
          </a:xfrm>
        </p:spPr>
        <p:txBody>
          <a:bodyPr/>
          <a:lstStyle/>
          <a:p>
            <a:pPr eaLnBrk="1" hangingPunct="1">
              <a:lnSpc>
                <a:spcPct val="90000"/>
              </a:lnSpc>
            </a:pPr>
            <a:r>
              <a:rPr lang="en-US" dirty="0">
                <a:latin typeface="Arial" charset="0"/>
              </a:rPr>
              <a:t> Systems – </a:t>
            </a:r>
            <a:r>
              <a:rPr lang="en-US" b="1" dirty="0">
                <a:latin typeface="Arial" charset="0"/>
              </a:rPr>
              <a:t>Josh, flight, checklist</a:t>
            </a:r>
          </a:p>
          <a:p>
            <a:pPr lvl="1" eaLnBrk="1" hangingPunct="1">
              <a:lnSpc>
                <a:spcPct val="90000"/>
              </a:lnSpc>
            </a:pPr>
            <a:r>
              <a:rPr lang="en-US" dirty="0">
                <a:latin typeface="Arial" charset="0"/>
              </a:rPr>
              <a:t>Administrative Commitments, Coaching (external/internal), Representative Teams, Audit of practices, Priority</a:t>
            </a:r>
          </a:p>
          <a:p>
            <a:pPr eaLnBrk="1" hangingPunct="1">
              <a:lnSpc>
                <a:spcPct val="90000"/>
              </a:lnSpc>
            </a:pPr>
            <a:r>
              <a:rPr lang="en-US" dirty="0">
                <a:latin typeface="Arial" charset="0"/>
              </a:rPr>
              <a:t>Practices</a:t>
            </a:r>
          </a:p>
          <a:p>
            <a:pPr lvl="1" eaLnBrk="1" hangingPunct="1">
              <a:lnSpc>
                <a:spcPct val="90000"/>
              </a:lnSpc>
            </a:pPr>
            <a:r>
              <a:rPr lang="en-US" dirty="0">
                <a:latin typeface="Arial" charset="0"/>
              </a:rPr>
              <a:t>Based on evidence</a:t>
            </a:r>
          </a:p>
          <a:p>
            <a:pPr eaLnBrk="1" hangingPunct="1">
              <a:lnSpc>
                <a:spcPct val="90000"/>
              </a:lnSpc>
            </a:pPr>
            <a:r>
              <a:rPr lang="en-US" dirty="0">
                <a:latin typeface="Arial" charset="0"/>
              </a:rPr>
              <a:t>Data</a:t>
            </a:r>
          </a:p>
          <a:p>
            <a:pPr lvl="1" eaLnBrk="1" hangingPunct="1">
              <a:lnSpc>
                <a:spcPct val="90000"/>
              </a:lnSpc>
            </a:pPr>
            <a:r>
              <a:rPr lang="en-US" dirty="0">
                <a:latin typeface="Arial" charset="0"/>
              </a:rPr>
              <a:t>Process and impact – dropout</a:t>
            </a:r>
          </a:p>
          <a:p>
            <a:pPr lvl="2" eaLnBrk="1" hangingPunct="1">
              <a:lnSpc>
                <a:spcPct val="90000"/>
              </a:lnSpc>
            </a:pPr>
            <a:r>
              <a:rPr lang="en-US" dirty="0">
                <a:latin typeface="Arial" charset="0"/>
              </a:rPr>
              <a:t> What and with whom?</a:t>
            </a:r>
          </a:p>
        </p:txBody>
      </p:sp>
      <p:pic>
        <p:nvPicPr>
          <p:cNvPr id="665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048002"/>
            <a:ext cx="1371600" cy="192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4" name="TextBox 4"/>
          <p:cNvSpPr txBox="1">
            <a:spLocks noChangeArrowheads="1"/>
          </p:cNvSpPr>
          <p:nvPr/>
        </p:nvSpPr>
        <p:spPr bwMode="auto">
          <a:xfrm>
            <a:off x="609600" y="6172202"/>
            <a:ext cx="39068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hlinkClick r:id="rId4"/>
              </a:rPr>
              <a:t>http://en.wikipedia.org/wiki/Josh_Groban</a:t>
            </a:r>
            <a:endParaRPr lang="en-US" sz="1200" dirty="0"/>
          </a:p>
          <a:p>
            <a:pPr eaLnBrk="1" hangingPunct="1"/>
            <a:r>
              <a:rPr lang="en-US" sz="1200" dirty="0">
                <a:hlinkClick r:id="rId5"/>
              </a:rPr>
              <a:t>http://www.inmagine.com/searchterms/private_jet.html</a:t>
            </a:r>
            <a:r>
              <a:rPr lang="en-US" sz="1200" dirty="0"/>
              <a:t> </a:t>
            </a:r>
          </a:p>
        </p:txBody>
      </p:sp>
      <p:pic>
        <p:nvPicPr>
          <p:cNvPr id="6656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3048000"/>
            <a:ext cx="1295400"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6" name="Picture 8" descr="C:\Users\Hank\AppData\Local\Microsoft\Windows\Temporary Internet Files\Content.IE5\6YRJY04H\MM900234700[1].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5410200"/>
            <a:ext cx="12382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81266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C7E88-E8AB-637D-A26A-FBF5908BDA0A}"/>
              </a:ext>
            </a:extLst>
          </p:cNvPr>
          <p:cNvSpPr>
            <a:spLocks noGrp="1"/>
          </p:cNvSpPr>
          <p:nvPr>
            <p:ph type="title"/>
          </p:nvPr>
        </p:nvSpPr>
        <p:spPr/>
        <p:txBody>
          <a:bodyPr/>
          <a:lstStyle/>
          <a:p>
            <a:r>
              <a:rPr lang="en-US" dirty="0"/>
              <a:t>Reflection on SWPBIS/MTSS Systems, Practices, and Data</a:t>
            </a:r>
          </a:p>
        </p:txBody>
      </p:sp>
      <p:sp>
        <p:nvSpPr>
          <p:cNvPr id="3" name="Content Placeholder 2">
            <a:extLst>
              <a:ext uri="{FF2B5EF4-FFF2-40B4-BE49-F238E27FC236}">
                <a16:creationId xmlns:a16="http://schemas.microsoft.com/office/drawing/2014/main" id="{40547E27-CB7B-2406-DE00-EE74B29153EB}"/>
              </a:ext>
            </a:extLst>
          </p:cNvPr>
          <p:cNvSpPr>
            <a:spLocks noGrp="1"/>
          </p:cNvSpPr>
          <p:nvPr>
            <p:ph idx="1"/>
          </p:nvPr>
        </p:nvSpPr>
        <p:spPr>
          <a:xfrm>
            <a:off x="628652" y="1825625"/>
            <a:ext cx="4287907" cy="4351338"/>
          </a:xfrm>
        </p:spPr>
        <p:txBody>
          <a:bodyPr>
            <a:normAutofit fontScale="92500"/>
          </a:bodyPr>
          <a:lstStyle/>
          <a:p>
            <a:r>
              <a:rPr lang="en-US" dirty="0"/>
              <a:t>Walk around the room until the </a:t>
            </a:r>
            <a:r>
              <a:rPr lang="en-US" dirty="0">
                <a:hlinkClick r:id="rId2"/>
              </a:rPr>
              <a:t>music stops</a:t>
            </a:r>
            <a:endParaRPr lang="en-US" dirty="0"/>
          </a:p>
          <a:p>
            <a:r>
              <a:rPr lang="en-US" dirty="0"/>
              <a:t>Where have you seen interventions work/not work based on Table 1.2 (p. 6)?</a:t>
            </a:r>
          </a:p>
          <a:p>
            <a:r>
              <a:rPr lang="en-US" dirty="0"/>
              <a:t>Now, back at your table – what is one area of strength and area for improvement for your systems, practices, and data related to SWPBIS/MTSS? (p. 7)</a:t>
            </a:r>
          </a:p>
          <a:p>
            <a:endParaRPr lang="en-US" dirty="0"/>
          </a:p>
          <a:p>
            <a:endParaRPr lang="en-US" dirty="0"/>
          </a:p>
        </p:txBody>
      </p:sp>
      <p:pic>
        <p:nvPicPr>
          <p:cNvPr id="5" name="Picture 4" descr="A picture containing ground, outdoor, curb&#10;&#10;Description automatically generated">
            <a:extLst>
              <a:ext uri="{FF2B5EF4-FFF2-40B4-BE49-F238E27FC236}">
                <a16:creationId xmlns:a16="http://schemas.microsoft.com/office/drawing/2014/main" id="{4339D997-30B4-F48D-D6FD-70887E629AE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16557" y="2059516"/>
            <a:ext cx="3715636" cy="3621294"/>
          </a:xfrm>
          <a:prstGeom prst="rect">
            <a:avLst/>
          </a:prstGeom>
        </p:spPr>
      </p:pic>
      <p:sp>
        <p:nvSpPr>
          <p:cNvPr id="6" name="TextBox 5">
            <a:extLst>
              <a:ext uri="{FF2B5EF4-FFF2-40B4-BE49-F238E27FC236}">
                <a16:creationId xmlns:a16="http://schemas.microsoft.com/office/drawing/2014/main" id="{73C56755-D55F-4209-FFFF-AD6A7C7383B3}"/>
              </a:ext>
            </a:extLst>
          </p:cNvPr>
          <p:cNvSpPr txBox="1"/>
          <p:nvPr/>
        </p:nvSpPr>
        <p:spPr>
          <a:xfrm>
            <a:off x="6826189" y="5807631"/>
            <a:ext cx="1806005" cy="369332"/>
          </a:xfrm>
          <a:prstGeom prst="rect">
            <a:avLst/>
          </a:prstGeom>
          <a:noFill/>
        </p:spPr>
        <p:txBody>
          <a:bodyPr wrap="square" rtlCol="0">
            <a:spAutoFit/>
          </a:bodyPr>
          <a:lstStyle/>
          <a:p>
            <a:r>
              <a:rPr lang="en-US" sz="900" dirty="0">
                <a:hlinkClick r:id="rId4" tooltip="https://inspirationsandexplorations.com/2012/10/03/transforming-a-gilded-mirror-frame/"/>
              </a:rPr>
              <a:t>This Photo</a:t>
            </a:r>
            <a:r>
              <a:rPr lang="en-US" sz="900" dirty="0"/>
              <a:t> by Unknown Author is licensed under </a:t>
            </a:r>
            <a:r>
              <a:rPr lang="en-US" sz="900" dirty="0">
                <a:hlinkClick r:id="rId5" tooltip="https://creativecommons.org/licenses/by-nc-sa/3.0/"/>
              </a:rPr>
              <a:t>CC BY-SA-NC</a:t>
            </a:r>
            <a:endParaRPr lang="en-US" sz="900" dirty="0"/>
          </a:p>
        </p:txBody>
      </p:sp>
    </p:spTree>
    <p:extLst>
      <p:ext uri="{BB962C8B-B14F-4D97-AF65-F5344CB8AC3E}">
        <p14:creationId xmlns:p14="http://schemas.microsoft.com/office/powerpoint/2010/main" val="2605695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DA3D7-6882-374D-B1B6-BD3E84843FF7}"/>
              </a:ext>
            </a:extLst>
          </p:cNvPr>
          <p:cNvSpPr>
            <a:spLocks noGrp="1"/>
          </p:cNvSpPr>
          <p:nvPr>
            <p:ph type="title"/>
          </p:nvPr>
        </p:nvSpPr>
        <p:spPr/>
        <p:txBody>
          <a:bodyPr>
            <a:normAutofit/>
          </a:bodyPr>
          <a:lstStyle/>
          <a:p>
            <a:pPr algn="ctr"/>
            <a:r>
              <a:rPr lang="en-US" b="1" dirty="0"/>
              <a:t>Problem Solving – </a:t>
            </a:r>
            <a:r>
              <a:rPr lang="en-US" b="1" i="1" dirty="0"/>
              <a:t>Where do you already use these steps?</a:t>
            </a:r>
          </a:p>
        </p:txBody>
      </p:sp>
      <p:pic>
        <p:nvPicPr>
          <p:cNvPr id="5" name="Content Placeholder 4">
            <a:extLst>
              <a:ext uri="{FF2B5EF4-FFF2-40B4-BE49-F238E27FC236}">
                <a16:creationId xmlns:a16="http://schemas.microsoft.com/office/drawing/2014/main" id="{7CB4999F-12E1-2C41-B9A4-A6673AEE21A6}"/>
              </a:ext>
            </a:extLst>
          </p:cNvPr>
          <p:cNvPicPr>
            <a:picLocks noGrp="1" noChangeAspect="1"/>
          </p:cNvPicPr>
          <p:nvPr>
            <p:ph idx="1"/>
          </p:nvPr>
        </p:nvPicPr>
        <p:blipFill>
          <a:blip r:embed="rId3"/>
          <a:stretch>
            <a:fillRect/>
          </a:stretch>
        </p:blipFill>
        <p:spPr>
          <a:xfrm>
            <a:off x="220662" y="1906001"/>
            <a:ext cx="4351338" cy="4351338"/>
          </a:xfrm>
        </p:spPr>
      </p:pic>
      <p:sp>
        <p:nvSpPr>
          <p:cNvPr id="6" name="Rectangle 5">
            <a:extLst>
              <a:ext uri="{FF2B5EF4-FFF2-40B4-BE49-F238E27FC236}">
                <a16:creationId xmlns:a16="http://schemas.microsoft.com/office/drawing/2014/main" id="{1103EA1D-A7F0-8749-A198-B1A3FD7AC1F5}"/>
              </a:ext>
            </a:extLst>
          </p:cNvPr>
          <p:cNvSpPr/>
          <p:nvPr/>
        </p:nvSpPr>
        <p:spPr>
          <a:xfrm>
            <a:off x="628650" y="6641640"/>
            <a:ext cx="2509020" cy="215444"/>
          </a:xfrm>
          <a:prstGeom prst="rect">
            <a:avLst/>
          </a:prstGeom>
        </p:spPr>
        <p:txBody>
          <a:bodyPr wrap="none">
            <a:spAutoFit/>
          </a:bodyPr>
          <a:lstStyle/>
          <a:p>
            <a:r>
              <a:rPr lang="en-US" sz="800" dirty="0"/>
              <a:t>From Flickr creative commons https://flic.kr/p/24UJUYy</a:t>
            </a:r>
          </a:p>
        </p:txBody>
      </p:sp>
      <p:grpSp>
        <p:nvGrpSpPr>
          <p:cNvPr id="11" name="Group 10">
            <a:extLst>
              <a:ext uri="{FF2B5EF4-FFF2-40B4-BE49-F238E27FC236}">
                <a16:creationId xmlns:a16="http://schemas.microsoft.com/office/drawing/2014/main" id="{5832F23E-FF6E-A24A-A732-08A86D9AE8E5}"/>
              </a:ext>
            </a:extLst>
          </p:cNvPr>
          <p:cNvGrpSpPr/>
          <p:nvPr/>
        </p:nvGrpSpPr>
        <p:grpSpPr>
          <a:xfrm>
            <a:off x="4990453" y="2763159"/>
            <a:ext cx="3667932" cy="697424"/>
            <a:chOff x="5375329" y="2756115"/>
            <a:chExt cx="3130657" cy="697424"/>
          </a:xfrm>
        </p:grpSpPr>
        <p:sp>
          <p:nvSpPr>
            <p:cNvPr id="8" name="TextBox 7">
              <a:extLst>
                <a:ext uri="{FF2B5EF4-FFF2-40B4-BE49-F238E27FC236}">
                  <a16:creationId xmlns:a16="http://schemas.microsoft.com/office/drawing/2014/main" id="{6916A97E-BE19-2848-BB96-54B0003EEDD7}"/>
                </a:ext>
              </a:extLst>
            </p:cNvPr>
            <p:cNvSpPr txBox="1"/>
            <p:nvPr/>
          </p:nvSpPr>
          <p:spPr>
            <a:xfrm>
              <a:off x="6239035" y="2818493"/>
              <a:ext cx="1253706" cy="584775"/>
            </a:xfrm>
            <a:prstGeom prst="rect">
              <a:avLst/>
            </a:prstGeom>
            <a:noFill/>
          </p:spPr>
          <p:txBody>
            <a:bodyPr wrap="none" rtlCol="0">
              <a:spAutoFit/>
            </a:bodyPr>
            <a:lstStyle/>
            <a:p>
              <a:r>
                <a:rPr lang="en-US" sz="3200" dirty="0"/>
                <a:t>Analyze</a:t>
              </a:r>
            </a:p>
          </p:txBody>
        </p:sp>
        <p:sp>
          <p:nvSpPr>
            <p:cNvPr id="10" name="Rectangle 9">
              <a:extLst>
                <a:ext uri="{FF2B5EF4-FFF2-40B4-BE49-F238E27FC236}">
                  <a16:creationId xmlns:a16="http://schemas.microsoft.com/office/drawing/2014/main" id="{19788578-1B79-AC4B-AF60-6C7B68AA78E1}"/>
                </a:ext>
              </a:extLst>
            </p:cNvPr>
            <p:cNvSpPr/>
            <p:nvPr/>
          </p:nvSpPr>
          <p:spPr>
            <a:xfrm>
              <a:off x="5375329" y="2756115"/>
              <a:ext cx="3130657" cy="697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69D5D606-E219-5141-A9EA-C688B75931ED}"/>
              </a:ext>
            </a:extLst>
          </p:cNvPr>
          <p:cNvGrpSpPr/>
          <p:nvPr/>
        </p:nvGrpSpPr>
        <p:grpSpPr>
          <a:xfrm>
            <a:off x="4990455" y="1960057"/>
            <a:ext cx="3667932" cy="697424"/>
            <a:chOff x="5375329" y="2756115"/>
            <a:chExt cx="3130657" cy="697424"/>
          </a:xfrm>
        </p:grpSpPr>
        <p:sp>
          <p:nvSpPr>
            <p:cNvPr id="13" name="TextBox 12">
              <a:extLst>
                <a:ext uri="{FF2B5EF4-FFF2-40B4-BE49-F238E27FC236}">
                  <a16:creationId xmlns:a16="http://schemas.microsoft.com/office/drawing/2014/main" id="{DD46DC35-BE04-3744-81AC-7CB8DF89B506}"/>
                </a:ext>
              </a:extLst>
            </p:cNvPr>
            <p:cNvSpPr txBox="1"/>
            <p:nvPr/>
          </p:nvSpPr>
          <p:spPr>
            <a:xfrm>
              <a:off x="6207219" y="2820228"/>
              <a:ext cx="1252009" cy="584775"/>
            </a:xfrm>
            <a:prstGeom prst="rect">
              <a:avLst/>
            </a:prstGeom>
            <a:noFill/>
          </p:spPr>
          <p:txBody>
            <a:bodyPr wrap="none" rtlCol="0">
              <a:spAutoFit/>
            </a:bodyPr>
            <a:lstStyle/>
            <a:p>
              <a:r>
                <a:rPr lang="en-US" sz="3200" dirty="0"/>
                <a:t>Identify</a:t>
              </a:r>
            </a:p>
          </p:txBody>
        </p:sp>
        <p:sp>
          <p:nvSpPr>
            <p:cNvPr id="14" name="Rectangle 13">
              <a:extLst>
                <a:ext uri="{FF2B5EF4-FFF2-40B4-BE49-F238E27FC236}">
                  <a16:creationId xmlns:a16="http://schemas.microsoft.com/office/drawing/2014/main" id="{76FA32E6-A1D2-4342-A6D1-A3915EB32468}"/>
                </a:ext>
              </a:extLst>
            </p:cNvPr>
            <p:cNvSpPr/>
            <p:nvPr/>
          </p:nvSpPr>
          <p:spPr>
            <a:xfrm>
              <a:off x="5375329" y="2756115"/>
              <a:ext cx="3130657" cy="697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BB509FE2-4DA8-0947-8758-8457F6BDEBDF}"/>
              </a:ext>
            </a:extLst>
          </p:cNvPr>
          <p:cNvGrpSpPr/>
          <p:nvPr/>
        </p:nvGrpSpPr>
        <p:grpSpPr>
          <a:xfrm>
            <a:off x="4990456" y="3599317"/>
            <a:ext cx="3667931" cy="697424"/>
            <a:chOff x="5375329" y="2756115"/>
            <a:chExt cx="3130657" cy="697424"/>
          </a:xfrm>
        </p:grpSpPr>
        <p:sp>
          <p:nvSpPr>
            <p:cNvPr id="16" name="TextBox 15">
              <a:extLst>
                <a:ext uri="{FF2B5EF4-FFF2-40B4-BE49-F238E27FC236}">
                  <a16:creationId xmlns:a16="http://schemas.microsoft.com/office/drawing/2014/main" id="{58330DFA-D80D-B144-BC40-7F347A09781C}"/>
                </a:ext>
              </a:extLst>
            </p:cNvPr>
            <p:cNvSpPr txBox="1"/>
            <p:nvPr/>
          </p:nvSpPr>
          <p:spPr>
            <a:xfrm>
              <a:off x="6445424" y="2816682"/>
              <a:ext cx="771937" cy="584775"/>
            </a:xfrm>
            <a:prstGeom prst="rect">
              <a:avLst/>
            </a:prstGeom>
            <a:noFill/>
          </p:spPr>
          <p:txBody>
            <a:bodyPr wrap="none" rtlCol="0">
              <a:spAutoFit/>
            </a:bodyPr>
            <a:lstStyle/>
            <a:p>
              <a:pPr algn="ctr"/>
              <a:r>
                <a:rPr lang="en-US" sz="3200" dirty="0"/>
                <a:t>Plan</a:t>
              </a:r>
            </a:p>
          </p:txBody>
        </p:sp>
        <p:sp>
          <p:nvSpPr>
            <p:cNvPr id="17" name="Rectangle 16">
              <a:extLst>
                <a:ext uri="{FF2B5EF4-FFF2-40B4-BE49-F238E27FC236}">
                  <a16:creationId xmlns:a16="http://schemas.microsoft.com/office/drawing/2014/main" id="{BB8326B0-142C-1C4E-B858-206EA316888C}"/>
                </a:ext>
              </a:extLst>
            </p:cNvPr>
            <p:cNvSpPr/>
            <p:nvPr/>
          </p:nvSpPr>
          <p:spPr>
            <a:xfrm>
              <a:off x="5375329" y="2756115"/>
              <a:ext cx="3130657" cy="697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C1D46A22-07A1-124D-8F0E-0D803BA03827}"/>
              </a:ext>
            </a:extLst>
          </p:cNvPr>
          <p:cNvGrpSpPr/>
          <p:nvPr/>
        </p:nvGrpSpPr>
        <p:grpSpPr>
          <a:xfrm>
            <a:off x="4997597" y="4364337"/>
            <a:ext cx="3730531" cy="1077219"/>
            <a:chOff x="5375329" y="2666539"/>
            <a:chExt cx="3130657" cy="873237"/>
          </a:xfrm>
        </p:grpSpPr>
        <p:sp>
          <p:nvSpPr>
            <p:cNvPr id="20" name="TextBox 19">
              <a:extLst>
                <a:ext uri="{FF2B5EF4-FFF2-40B4-BE49-F238E27FC236}">
                  <a16:creationId xmlns:a16="http://schemas.microsoft.com/office/drawing/2014/main" id="{C50A6B29-EEA2-7D45-97E0-B106F056C644}"/>
                </a:ext>
              </a:extLst>
            </p:cNvPr>
            <p:cNvSpPr txBox="1"/>
            <p:nvPr/>
          </p:nvSpPr>
          <p:spPr>
            <a:xfrm>
              <a:off x="6002426" y="2666539"/>
              <a:ext cx="1823927" cy="873237"/>
            </a:xfrm>
            <a:prstGeom prst="rect">
              <a:avLst/>
            </a:prstGeom>
            <a:noFill/>
          </p:spPr>
          <p:txBody>
            <a:bodyPr wrap="none" rtlCol="0">
              <a:spAutoFit/>
            </a:bodyPr>
            <a:lstStyle/>
            <a:p>
              <a:pPr algn="ctr"/>
              <a:r>
                <a:rPr lang="en-US" sz="3200" dirty="0"/>
                <a:t>Implement/</a:t>
              </a:r>
            </a:p>
            <a:p>
              <a:pPr algn="ctr"/>
              <a:r>
                <a:rPr lang="en-US" sz="3200" dirty="0"/>
                <a:t>Evaluate</a:t>
              </a:r>
            </a:p>
          </p:txBody>
        </p:sp>
        <p:sp>
          <p:nvSpPr>
            <p:cNvPr id="21" name="Rectangle 20">
              <a:extLst>
                <a:ext uri="{FF2B5EF4-FFF2-40B4-BE49-F238E27FC236}">
                  <a16:creationId xmlns:a16="http://schemas.microsoft.com/office/drawing/2014/main" id="{E9F066A5-06BC-BB46-8F59-1BC302FC303E}"/>
                </a:ext>
              </a:extLst>
            </p:cNvPr>
            <p:cNvSpPr/>
            <p:nvPr/>
          </p:nvSpPr>
          <p:spPr>
            <a:xfrm>
              <a:off x="5375329" y="2756115"/>
              <a:ext cx="3130657" cy="697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extBox 21">
            <a:extLst>
              <a:ext uri="{FF2B5EF4-FFF2-40B4-BE49-F238E27FC236}">
                <a16:creationId xmlns:a16="http://schemas.microsoft.com/office/drawing/2014/main" id="{F0B8F4BA-009D-5440-92BF-979EC1527E47}"/>
              </a:ext>
            </a:extLst>
          </p:cNvPr>
          <p:cNvSpPr txBox="1"/>
          <p:nvPr/>
        </p:nvSpPr>
        <p:spPr>
          <a:xfrm>
            <a:off x="3193088" y="6338787"/>
            <a:ext cx="4772012" cy="369332"/>
          </a:xfrm>
          <a:prstGeom prst="rect">
            <a:avLst/>
          </a:prstGeom>
          <a:noFill/>
        </p:spPr>
        <p:txBody>
          <a:bodyPr wrap="none" rtlCol="0">
            <a:spAutoFit/>
          </a:bodyPr>
          <a:lstStyle/>
          <a:p>
            <a:r>
              <a:rPr lang="en-US" dirty="0"/>
              <a:t>Harms, Nantais, Tuomikoski, &amp; Weaver, S. (2019) </a:t>
            </a:r>
          </a:p>
        </p:txBody>
      </p:sp>
    </p:spTree>
    <p:extLst>
      <p:ext uri="{BB962C8B-B14F-4D97-AF65-F5344CB8AC3E}">
        <p14:creationId xmlns:p14="http://schemas.microsoft.com/office/powerpoint/2010/main" val="1953577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Implementation of Schoolwide</a:t>
            </a:r>
          </a:p>
        </p:txBody>
      </p:sp>
      <p:sp>
        <p:nvSpPr>
          <p:cNvPr id="3" name="Content Placeholder 2"/>
          <p:cNvSpPr>
            <a:spLocks noGrp="1"/>
          </p:cNvSpPr>
          <p:nvPr>
            <p:ph sz="half" idx="1"/>
          </p:nvPr>
        </p:nvSpPr>
        <p:spPr/>
        <p:txBody>
          <a:bodyPr>
            <a:normAutofit lnSpcReduction="10000"/>
          </a:bodyPr>
          <a:lstStyle/>
          <a:p>
            <a:r>
              <a:rPr lang="en-US" dirty="0"/>
              <a:t>38% More Tier 2/3 Interventions</a:t>
            </a:r>
          </a:p>
          <a:p>
            <a:pPr lvl="1"/>
            <a:r>
              <a:rPr lang="en-US" sz="1200" dirty="0"/>
              <a:t>(Eber, Phillips, Upreti, Hyde, Lewandowski, &amp; Rose, 2009) </a:t>
            </a:r>
          </a:p>
          <a:p>
            <a:r>
              <a:rPr lang="en-US" dirty="0"/>
              <a:t>50% decrease in outside school placements</a:t>
            </a:r>
          </a:p>
          <a:p>
            <a:r>
              <a:rPr lang="en-US" dirty="0"/>
              <a:t>6% increase in students 80% or more in general education (compared to state 3%)</a:t>
            </a:r>
          </a:p>
          <a:p>
            <a:pPr lvl="1"/>
            <a:r>
              <a:rPr lang="en-US" sz="1300" dirty="0"/>
              <a:t>(Illinois Positive Behavior Intervention and Support Network, 2011). </a:t>
            </a:r>
          </a:p>
          <a:p>
            <a:pPr lvl="1"/>
            <a:endParaRPr lang="en-US" dirty="0"/>
          </a:p>
          <a:p>
            <a:pPr marL="0" indent="0">
              <a:buNone/>
            </a:pPr>
            <a:endParaRPr lang="en-US" dirty="0"/>
          </a:p>
        </p:txBody>
      </p:sp>
      <p:pic>
        <p:nvPicPr>
          <p:cNvPr id="5" name="Content Placeholder 4" descr="41291491141_00f06d6194_z.jpg"/>
          <p:cNvPicPr>
            <a:picLocks noGrp="1" noChangeAspect="1"/>
          </p:cNvPicPr>
          <p:nvPr>
            <p:ph sz="half" idx="2"/>
          </p:nvPr>
        </p:nvPicPr>
        <p:blipFill>
          <a:blip r:embed="rId2">
            <a:extLst>
              <a:ext uri="{28A0092B-C50C-407E-A947-70E740481C1C}">
                <a14:useLocalDpi xmlns:a14="http://schemas.microsoft.com/office/drawing/2010/main" val="0"/>
              </a:ext>
            </a:extLst>
          </a:blip>
          <a:srcRect l="20163" r="20163"/>
          <a:stretch>
            <a:fillRect/>
          </a:stretch>
        </p:blipFill>
        <p:spPr/>
      </p:pic>
      <p:sp>
        <p:nvSpPr>
          <p:cNvPr id="6" name="TextBox 5"/>
          <p:cNvSpPr txBox="1"/>
          <p:nvPr/>
        </p:nvSpPr>
        <p:spPr>
          <a:xfrm>
            <a:off x="5257800" y="6400800"/>
            <a:ext cx="2588193" cy="276999"/>
          </a:xfrm>
          <a:prstGeom prst="rect">
            <a:avLst/>
          </a:prstGeom>
          <a:noFill/>
        </p:spPr>
        <p:txBody>
          <a:bodyPr wrap="none" rtlCol="0">
            <a:spAutoFit/>
          </a:bodyPr>
          <a:lstStyle/>
          <a:p>
            <a:r>
              <a:rPr lang="en-US" sz="1200" dirty="0"/>
              <a:t>Image from https://flic.kr/p/25UMFK4</a:t>
            </a:r>
          </a:p>
        </p:txBody>
      </p:sp>
    </p:spTree>
    <p:extLst>
      <p:ext uri="{BB962C8B-B14F-4D97-AF65-F5344CB8AC3E}">
        <p14:creationId xmlns:p14="http://schemas.microsoft.com/office/powerpoint/2010/main" val="1668566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FA707-18B4-D94D-9E71-6D0529A283F8}"/>
              </a:ext>
            </a:extLst>
          </p:cNvPr>
          <p:cNvSpPr>
            <a:spLocks noGrp="1"/>
          </p:cNvSpPr>
          <p:nvPr>
            <p:ph type="title"/>
          </p:nvPr>
        </p:nvSpPr>
        <p:spPr>
          <a:xfrm>
            <a:off x="628650" y="365126"/>
            <a:ext cx="7886700" cy="1325563"/>
          </a:xfrm>
        </p:spPr>
        <p:txBody>
          <a:bodyPr/>
          <a:lstStyle/>
          <a:p>
            <a:r>
              <a:rPr lang="en-US" dirty="0"/>
              <a:t>Why Did Someone Drive Too Fast?</a:t>
            </a:r>
          </a:p>
        </p:txBody>
      </p:sp>
      <p:sp>
        <p:nvSpPr>
          <p:cNvPr id="8" name="TextBox 7">
            <a:extLst>
              <a:ext uri="{FF2B5EF4-FFF2-40B4-BE49-F238E27FC236}">
                <a16:creationId xmlns:a16="http://schemas.microsoft.com/office/drawing/2014/main" id="{442850D4-3BD8-0348-B204-F6CB39CD4E81}"/>
              </a:ext>
            </a:extLst>
          </p:cNvPr>
          <p:cNvSpPr txBox="1"/>
          <p:nvPr/>
        </p:nvSpPr>
        <p:spPr>
          <a:xfrm>
            <a:off x="1689315" y="6493790"/>
            <a:ext cx="2618024" cy="215444"/>
          </a:xfrm>
          <a:prstGeom prst="rect">
            <a:avLst/>
          </a:prstGeom>
          <a:noFill/>
        </p:spPr>
        <p:txBody>
          <a:bodyPr wrap="none" rtlCol="0">
            <a:spAutoFit/>
          </a:bodyPr>
          <a:lstStyle/>
          <a:p>
            <a:r>
              <a:rPr lang="en-US" sz="800" dirty="0"/>
              <a:t>Image from https://images.app.goo.gl/csjQfX8sVBwFZozj7</a:t>
            </a:r>
          </a:p>
        </p:txBody>
      </p:sp>
      <p:pic>
        <p:nvPicPr>
          <p:cNvPr id="6" name="Content Placeholder 5" descr="Yellow racecar peeling out on racetrack">
            <a:extLst>
              <a:ext uri="{FF2B5EF4-FFF2-40B4-BE49-F238E27FC236}">
                <a16:creationId xmlns:a16="http://schemas.microsoft.com/office/drawing/2014/main" id="{E1695C87-5CE4-AC83-5D16-A149EA187971}"/>
              </a:ext>
            </a:extLst>
          </p:cNvPr>
          <p:cNvPicPr>
            <a:picLocks noGrp="1" noChangeAspect="1"/>
          </p:cNvPicPr>
          <p:nvPr>
            <p:ph idx="1"/>
          </p:nvPr>
        </p:nvPicPr>
        <p:blipFill>
          <a:blip r:embed="rId2"/>
          <a:stretch>
            <a:fillRect/>
          </a:stretch>
        </p:blipFill>
        <p:spPr>
          <a:xfrm>
            <a:off x="1308496" y="1825625"/>
            <a:ext cx="6527007" cy="4351338"/>
          </a:xfrm>
        </p:spPr>
      </p:pic>
    </p:spTree>
    <p:extLst>
      <p:ext uri="{BB962C8B-B14F-4D97-AF65-F5344CB8AC3E}">
        <p14:creationId xmlns:p14="http://schemas.microsoft.com/office/powerpoint/2010/main" val="3107144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sz="4000" dirty="0"/>
              <a:t>Samples of Functions of Behavior (</a:t>
            </a:r>
            <a:r>
              <a:rPr lang="en-US" sz="4000" dirty="0">
                <a:hlinkClick r:id="rId3"/>
              </a:rPr>
              <a:t>link</a:t>
            </a:r>
            <a:r>
              <a:rPr lang="en-US" sz="4000" dirty="0"/>
              <a:t>)</a:t>
            </a:r>
          </a:p>
        </p:txBody>
      </p:sp>
      <p:sp>
        <p:nvSpPr>
          <p:cNvPr id="15363" name="Rectangle 3"/>
          <p:cNvSpPr>
            <a:spLocks noGrp="1" noChangeArrowheads="1"/>
          </p:cNvSpPr>
          <p:nvPr>
            <p:ph type="body" idx="1"/>
          </p:nvPr>
        </p:nvSpPr>
        <p:spPr/>
        <p:txBody>
          <a:bodyPr/>
          <a:lstStyle/>
          <a:p>
            <a:r>
              <a:rPr lang="en-US" sz="3200" b="1" dirty="0"/>
              <a:t>Escape</a:t>
            </a:r>
            <a:r>
              <a:rPr lang="en-US" sz="3200" dirty="0"/>
              <a:t> something negative</a:t>
            </a:r>
          </a:p>
          <a:p>
            <a:r>
              <a:rPr lang="en-US" sz="3200" b="1" dirty="0"/>
              <a:t>Avoid</a:t>
            </a:r>
            <a:r>
              <a:rPr lang="en-US" sz="3200" dirty="0"/>
              <a:t> something negative</a:t>
            </a:r>
          </a:p>
          <a:p>
            <a:r>
              <a:rPr lang="en-US" sz="3200" dirty="0"/>
              <a:t>You got something (</a:t>
            </a:r>
            <a:r>
              <a:rPr lang="en-US" sz="3200" b="1" dirty="0"/>
              <a:t>object</a:t>
            </a:r>
            <a:r>
              <a:rPr lang="en-US" sz="3200" dirty="0"/>
              <a:t>)</a:t>
            </a:r>
          </a:p>
          <a:p>
            <a:r>
              <a:rPr lang="en-US" sz="3200" b="1" dirty="0"/>
              <a:t>Attention</a:t>
            </a:r>
            <a:r>
              <a:rPr lang="en-US" sz="3200" dirty="0"/>
              <a:t> (good, bad, or ugly)</a:t>
            </a:r>
          </a:p>
          <a:p>
            <a:r>
              <a:rPr lang="en-US" sz="3200" dirty="0"/>
              <a:t>You were </a:t>
            </a:r>
            <a:r>
              <a:rPr lang="en-US" sz="3200" b="1" dirty="0"/>
              <a:t>over/under stimulated</a:t>
            </a:r>
          </a:p>
          <a:p>
            <a:r>
              <a:rPr lang="en-US" sz="3200" b="1" dirty="0"/>
              <a:t>Setting events</a:t>
            </a:r>
            <a:r>
              <a:rPr lang="en-US" sz="3200" dirty="0"/>
              <a:t> (what happened way in advance?)</a:t>
            </a:r>
          </a:p>
          <a:p>
            <a:endParaRPr lang="en-US" dirty="0"/>
          </a:p>
        </p:txBody>
      </p:sp>
    </p:spTree>
    <p:extLst>
      <p:ext uri="{BB962C8B-B14F-4D97-AF65-F5344CB8AC3E}">
        <p14:creationId xmlns:p14="http://schemas.microsoft.com/office/powerpoint/2010/main" val="1254676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8" name="Text Box 2"/>
          <p:cNvSpPr txBox="1">
            <a:spLocks noChangeArrowheads="1"/>
          </p:cNvSpPr>
          <p:nvPr/>
        </p:nvSpPr>
        <p:spPr bwMode="auto">
          <a:xfrm>
            <a:off x="3810000" y="2287590"/>
            <a:ext cx="534988" cy="274637"/>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1-5%</a:t>
            </a:r>
          </a:p>
        </p:txBody>
      </p:sp>
      <p:sp>
        <p:nvSpPr>
          <p:cNvPr id="1029" name="Text Box 3"/>
          <p:cNvSpPr txBox="1">
            <a:spLocks noChangeArrowheads="1"/>
          </p:cNvSpPr>
          <p:nvPr/>
        </p:nvSpPr>
        <p:spPr bwMode="auto">
          <a:xfrm>
            <a:off x="4876800" y="2287590"/>
            <a:ext cx="534988" cy="274637"/>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1-5%</a:t>
            </a:r>
          </a:p>
        </p:txBody>
      </p:sp>
      <p:sp>
        <p:nvSpPr>
          <p:cNvPr id="1030" name="Text Box 4"/>
          <p:cNvSpPr txBox="1">
            <a:spLocks noChangeArrowheads="1"/>
          </p:cNvSpPr>
          <p:nvPr/>
        </p:nvSpPr>
        <p:spPr bwMode="auto">
          <a:xfrm>
            <a:off x="3429000" y="3049590"/>
            <a:ext cx="628650" cy="274637"/>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5-10%</a:t>
            </a:r>
          </a:p>
        </p:txBody>
      </p:sp>
      <p:sp>
        <p:nvSpPr>
          <p:cNvPr id="1031" name="Text Box 5"/>
          <p:cNvSpPr txBox="1">
            <a:spLocks noChangeArrowheads="1"/>
          </p:cNvSpPr>
          <p:nvPr/>
        </p:nvSpPr>
        <p:spPr bwMode="auto">
          <a:xfrm>
            <a:off x="5105400" y="3049590"/>
            <a:ext cx="628650" cy="274637"/>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5-10%</a:t>
            </a:r>
          </a:p>
        </p:txBody>
      </p:sp>
      <p:sp>
        <p:nvSpPr>
          <p:cNvPr id="1032" name="Text Box 6"/>
          <p:cNvSpPr txBox="1">
            <a:spLocks noChangeArrowheads="1"/>
          </p:cNvSpPr>
          <p:nvPr/>
        </p:nvSpPr>
        <p:spPr bwMode="auto">
          <a:xfrm>
            <a:off x="2819402" y="4662490"/>
            <a:ext cx="747713" cy="276225"/>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80-90%</a:t>
            </a:r>
          </a:p>
        </p:txBody>
      </p:sp>
      <p:sp>
        <p:nvSpPr>
          <p:cNvPr id="1033" name="Text Box 7"/>
          <p:cNvSpPr txBox="1">
            <a:spLocks noChangeArrowheads="1"/>
          </p:cNvSpPr>
          <p:nvPr/>
        </p:nvSpPr>
        <p:spPr bwMode="auto">
          <a:xfrm>
            <a:off x="5700713" y="4584700"/>
            <a:ext cx="747712" cy="274638"/>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80-90%</a:t>
            </a:r>
          </a:p>
        </p:txBody>
      </p:sp>
      <p:grpSp>
        <p:nvGrpSpPr>
          <p:cNvPr id="2" name="Group 8"/>
          <p:cNvGrpSpPr>
            <a:grpSpLocks/>
          </p:cNvGrpSpPr>
          <p:nvPr/>
        </p:nvGrpSpPr>
        <p:grpSpPr bwMode="auto">
          <a:xfrm>
            <a:off x="304800" y="1905000"/>
            <a:ext cx="3352800" cy="539750"/>
            <a:chOff x="192" y="1297"/>
            <a:chExt cx="2112" cy="239"/>
          </a:xfrm>
        </p:grpSpPr>
        <p:sp>
          <p:nvSpPr>
            <p:cNvPr id="1054" name="Text Box 9"/>
            <p:cNvSpPr txBox="1">
              <a:spLocks noChangeArrowheads="1"/>
            </p:cNvSpPr>
            <p:nvPr/>
          </p:nvSpPr>
          <p:spPr bwMode="auto">
            <a:xfrm>
              <a:off x="192" y="1297"/>
              <a:ext cx="1741" cy="232"/>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Tertiary Interventions/Tier 3:</a:t>
              </a:r>
              <a:endParaRPr lang="en-US" sz="1400" dirty="0">
                <a:latin typeface="Comic Sans MS" pitchFamily="66" charset="0"/>
              </a:endParaRPr>
            </a:p>
            <a:p>
              <a:pPr eaLnBrk="0" hangingPunct="0"/>
              <a:r>
                <a:rPr lang="en-US" sz="1400" dirty="0">
                  <a:latin typeface="Comic Sans MS" pitchFamily="66" charset="0"/>
                </a:rPr>
                <a:t>Dig deeper – why?</a:t>
              </a:r>
            </a:p>
          </p:txBody>
        </p:sp>
        <p:sp>
          <p:nvSpPr>
            <p:cNvPr id="1055" name="Line 10"/>
            <p:cNvSpPr>
              <a:spLocks noChangeShapeType="1"/>
            </p:cNvSpPr>
            <p:nvPr/>
          </p:nvSpPr>
          <p:spPr bwMode="auto">
            <a:xfrm>
              <a:off x="1968" y="1536"/>
              <a:ext cx="336" cy="0"/>
            </a:xfrm>
            <a:prstGeom prst="line">
              <a:avLst/>
            </a:prstGeom>
            <a:noFill/>
            <a:ln w="88900">
              <a:solidFill>
                <a:schemeClr val="tx1"/>
              </a:solidFill>
              <a:round/>
              <a:headEnd type="triangle" w="med" len="med"/>
              <a:tailEnd/>
            </a:ln>
          </p:spPr>
          <p:txBody>
            <a:bodyPr wrap="none" anchor="ctr"/>
            <a:lstStyle/>
            <a:p>
              <a:endParaRPr lang="en-US" sz="1400" dirty="0"/>
            </a:p>
          </p:txBody>
        </p:sp>
      </p:grpSp>
      <p:grpSp>
        <p:nvGrpSpPr>
          <p:cNvPr id="3" name="Group 11"/>
          <p:cNvGrpSpPr>
            <a:grpSpLocks/>
          </p:cNvGrpSpPr>
          <p:nvPr/>
        </p:nvGrpSpPr>
        <p:grpSpPr bwMode="auto">
          <a:xfrm>
            <a:off x="5484813" y="2057401"/>
            <a:ext cx="3287712" cy="1169988"/>
            <a:chOff x="3455" y="1296"/>
            <a:chExt cx="2071" cy="737"/>
          </a:xfrm>
        </p:grpSpPr>
        <p:sp>
          <p:nvSpPr>
            <p:cNvPr id="1052" name="Line 12"/>
            <p:cNvSpPr>
              <a:spLocks noChangeShapeType="1"/>
            </p:cNvSpPr>
            <p:nvPr/>
          </p:nvSpPr>
          <p:spPr bwMode="auto">
            <a:xfrm rot="10779537">
              <a:off x="3455" y="1536"/>
              <a:ext cx="336" cy="1"/>
            </a:xfrm>
            <a:prstGeom prst="line">
              <a:avLst/>
            </a:prstGeom>
            <a:noFill/>
            <a:ln w="88900">
              <a:solidFill>
                <a:schemeClr val="tx1"/>
              </a:solidFill>
              <a:round/>
              <a:headEnd type="triangle" w="med" len="med"/>
              <a:tailEnd/>
            </a:ln>
          </p:spPr>
          <p:txBody>
            <a:bodyPr wrap="none" anchor="ctr"/>
            <a:lstStyle/>
            <a:p>
              <a:endParaRPr lang="en-US" sz="1400" dirty="0"/>
            </a:p>
          </p:txBody>
        </p:sp>
        <p:sp>
          <p:nvSpPr>
            <p:cNvPr id="1053" name="Text Box 13"/>
            <p:cNvSpPr txBox="1">
              <a:spLocks noChangeArrowheads="1"/>
            </p:cNvSpPr>
            <p:nvPr/>
          </p:nvSpPr>
          <p:spPr bwMode="auto">
            <a:xfrm>
              <a:off x="3840" y="1296"/>
              <a:ext cx="1686" cy="737"/>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Tertiary Intervention/Tier 3:</a:t>
              </a:r>
            </a:p>
            <a:p>
              <a:pPr eaLnBrk="0" hangingPunct="0"/>
              <a:r>
                <a:rPr lang="en-US" sz="1400" dirty="0">
                  <a:latin typeface="Comic Sans MS" pitchFamily="66" charset="0"/>
                </a:rPr>
                <a:t>Ask questions, </a:t>
              </a:r>
            </a:p>
            <a:p>
              <a:pPr eaLnBrk="0" hangingPunct="0"/>
              <a:r>
                <a:rPr lang="en-US" sz="1400" dirty="0">
                  <a:latin typeface="Comic Sans MS" pitchFamily="66" charset="0"/>
                </a:rPr>
                <a:t>Teach what works better </a:t>
              </a:r>
            </a:p>
            <a:p>
              <a:pPr eaLnBrk="0" hangingPunct="0"/>
              <a:r>
                <a:rPr lang="en-US" sz="1400" dirty="0">
                  <a:latin typeface="Comic Sans MS" pitchFamily="66" charset="0"/>
                </a:rPr>
                <a:t>Cholesterol drugs</a:t>
              </a:r>
            </a:p>
            <a:p>
              <a:pPr eaLnBrk="0" hangingPunct="0"/>
              <a:endParaRPr lang="en-US" sz="1400" dirty="0">
                <a:latin typeface="Comic Sans MS" pitchFamily="66" charset="0"/>
              </a:endParaRPr>
            </a:p>
          </p:txBody>
        </p:sp>
      </p:grpSp>
      <p:grpSp>
        <p:nvGrpSpPr>
          <p:cNvPr id="4" name="Group 14"/>
          <p:cNvGrpSpPr>
            <a:grpSpLocks/>
          </p:cNvGrpSpPr>
          <p:nvPr/>
        </p:nvGrpSpPr>
        <p:grpSpPr bwMode="auto">
          <a:xfrm>
            <a:off x="304800" y="2952752"/>
            <a:ext cx="2971800" cy="523875"/>
            <a:chOff x="192" y="1876"/>
            <a:chExt cx="1872" cy="154"/>
          </a:xfrm>
        </p:grpSpPr>
        <p:sp>
          <p:nvSpPr>
            <p:cNvPr id="1050" name="Text Box 15"/>
            <p:cNvSpPr txBox="1">
              <a:spLocks noChangeArrowheads="1"/>
            </p:cNvSpPr>
            <p:nvPr/>
          </p:nvSpPr>
          <p:spPr bwMode="auto">
            <a:xfrm>
              <a:off x="192" y="1876"/>
              <a:ext cx="1848" cy="154"/>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Secondary Interventions/Tier 2:</a:t>
              </a:r>
              <a:endParaRPr lang="en-US" sz="1400" dirty="0">
                <a:latin typeface="Comic Sans MS" pitchFamily="66" charset="0"/>
              </a:endParaRPr>
            </a:p>
            <a:p>
              <a:pPr eaLnBrk="0" hangingPunct="0"/>
              <a:r>
                <a:rPr lang="en-US" sz="1400" dirty="0">
                  <a:latin typeface="Comic Sans MS" pitchFamily="66" charset="0"/>
                </a:rPr>
                <a:t>Can’t do/won’t do</a:t>
              </a:r>
            </a:p>
          </p:txBody>
        </p:sp>
        <p:sp>
          <p:nvSpPr>
            <p:cNvPr id="1051" name="Line 16"/>
            <p:cNvSpPr>
              <a:spLocks noChangeShapeType="1"/>
            </p:cNvSpPr>
            <p:nvPr/>
          </p:nvSpPr>
          <p:spPr bwMode="auto">
            <a:xfrm>
              <a:off x="1728" y="2016"/>
              <a:ext cx="336" cy="0"/>
            </a:xfrm>
            <a:prstGeom prst="line">
              <a:avLst/>
            </a:prstGeom>
            <a:noFill/>
            <a:ln w="88900">
              <a:solidFill>
                <a:schemeClr val="tx1"/>
              </a:solidFill>
              <a:round/>
              <a:headEnd type="triangle" w="med" len="med"/>
              <a:tailEnd/>
            </a:ln>
          </p:spPr>
          <p:txBody>
            <a:bodyPr wrap="none" anchor="ctr"/>
            <a:lstStyle/>
            <a:p>
              <a:endParaRPr lang="en-US" sz="1400" dirty="0"/>
            </a:p>
          </p:txBody>
        </p:sp>
      </p:grpSp>
      <p:grpSp>
        <p:nvGrpSpPr>
          <p:cNvPr id="5" name="Group 17"/>
          <p:cNvGrpSpPr>
            <a:grpSpLocks/>
          </p:cNvGrpSpPr>
          <p:nvPr/>
        </p:nvGrpSpPr>
        <p:grpSpPr bwMode="auto">
          <a:xfrm>
            <a:off x="5646738" y="3092450"/>
            <a:ext cx="3467100" cy="1384300"/>
            <a:chOff x="3749" y="1853"/>
            <a:chExt cx="2184" cy="872"/>
          </a:xfrm>
        </p:grpSpPr>
        <p:sp>
          <p:nvSpPr>
            <p:cNvPr id="1048" name="Text Box 18"/>
            <p:cNvSpPr txBox="1">
              <a:spLocks noChangeArrowheads="1"/>
            </p:cNvSpPr>
            <p:nvPr/>
          </p:nvSpPr>
          <p:spPr bwMode="auto">
            <a:xfrm>
              <a:off x="4085" y="1853"/>
              <a:ext cx="1848" cy="872"/>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Secondary Interventions/Tier 2:</a:t>
              </a:r>
              <a:endParaRPr lang="en-US" sz="1400" dirty="0">
                <a:latin typeface="Comic Sans MS" pitchFamily="66" charset="0"/>
              </a:endParaRPr>
            </a:p>
            <a:p>
              <a:pPr eaLnBrk="0" hangingPunct="0"/>
              <a:r>
                <a:rPr lang="en-US" sz="1400" dirty="0">
                  <a:latin typeface="Comic Sans MS" pitchFamily="66" charset="0"/>
                </a:rPr>
                <a:t>Coke test analogy..</a:t>
              </a:r>
            </a:p>
            <a:p>
              <a:pPr eaLnBrk="0" hangingPunct="0"/>
              <a:endParaRPr lang="en-US" sz="1400" dirty="0">
                <a:latin typeface="Comic Sans MS" pitchFamily="66" charset="0"/>
              </a:endParaRPr>
            </a:p>
            <a:p>
              <a:pPr eaLnBrk="0" hangingPunct="0"/>
              <a:r>
                <a:rPr lang="en-US" sz="1400" dirty="0">
                  <a:latin typeface="Comic Sans MS" pitchFamily="66" charset="0"/>
                </a:rPr>
                <a:t>	Over 50 Daily Aspirin</a:t>
              </a:r>
            </a:p>
            <a:p>
              <a:pPr eaLnBrk="0" hangingPunct="0"/>
              <a:endParaRPr lang="en-US" sz="1400" dirty="0">
                <a:latin typeface="Comic Sans MS" pitchFamily="66" charset="0"/>
              </a:endParaRPr>
            </a:p>
            <a:p>
              <a:pPr eaLnBrk="0" hangingPunct="0"/>
              <a:endParaRPr lang="en-US" sz="1400" dirty="0">
                <a:latin typeface="Comic Sans MS" pitchFamily="66" charset="0"/>
              </a:endParaRPr>
            </a:p>
          </p:txBody>
        </p:sp>
        <p:sp>
          <p:nvSpPr>
            <p:cNvPr id="1049" name="Line 19"/>
            <p:cNvSpPr>
              <a:spLocks noChangeShapeType="1"/>
            </p:cNvSpPr>
            <p:nvPr/>
          </p:nvSpPr>
          <p:spPr bwMode="auto">
            <a:xfrm rot="10739161">
              <a:off x="3749" y="2016"/>
              <a:ext cx="336" cy="1"/>
            </a:xfrm>
            <a:prstGeom prst="line">
              <a:avLst/>
            </a:prstGeom>
            <a:noFill/>
            <a:ln w="88900">
              <a:solidFill>
                <a:schemeClr val="tx1"/>
              </a:solidFill>
              <a:round/>
              <a:headEnd type="triangle" w="med" len="med"/>
              <a:tailEnd/>
            </a:ln>
          </p:spPr>
          <p:txBody>
            <a:bodyPr wrap="none" anchor="ctr"/>
            <a:lstStyle/>
            <a:p>
              <a:endParaRPr lang="en-US" sz="1400" dirty="0"/>
            </a:p>
          </p:txBody>
        </p:sp>
      </p:grpSp>
      <p:grpSp>
        <p:nvGrpSpPr>
          <p:cNvPr id="6" name="Group 20"/>
          <p:cNvGrpSpPr>
            <a:grpSpLocks/>
          </p:cNvGrpSpPr>
          <p:nvPr/>
        </p:nvGrpSpPr>
        <p:grpSpPr bwMode="auto">
          <a:xfrm>
            <a:off x="152400" y="4648200"/>
            <a:ext cx="4724400" cy="1169622"/>
            <a:chOff x="144" y="2929"/>
            <a:chExt cx="4447" cy="335"/>
          </a:xfrm>
        </p:grpSpPr>
        <p:sp>
          <p:nvSpPr>
            <p:cNvPr id="1046" name="Text Box 21"/>
            <p:cNvSpPr txBox="1">
              <a:spLocks noChangeArrowheads="1"/>
            </p:cNvSpPr>
            <p:nvPr/>
          </p:nvSpPr>
          <p:spPr bwMode="auto">
            <a:xfrm>
              <a:off x="144" y="2929"/>
              <a:ext cx="4447" cy="335"/>
            </a:xfrm>
            <a:prstGeom prst="rect">
              <a:avLst/>
            </a:prstGeom>
            <a:noFill/>
            <a:ln w="9525">
              <a:noFill/>
              <a:miter lim="800000"/>
              <a:headEnd/>
              <a:tailEnd/>
            </a:ln>
          </p:spPr>
          <p:txBody>
            <a:bodyPr>
              <a:spAutoFit/>
            </a:bodyPr>
            <a:lstStyle/>
            <a:p>
              <a:pPr eaLnBrk="0" hangingPunct="0"/>
              <a:r>
                <a:rPr lang="en-US" sz="1400" u="sng" dirty="0">
                  <a:latin typeface="Comic Sans MS" pitchFamily="66" charset="0"/>
                </a:rPr>
                <a:t>Universal Intervention</a:t>
              </a:r>
            </a:p>
            <a:p>
              <a:pPr eaLnBrk="0" hangingPunct="0"/>
              <a:r>
                <a:rPr lang="en-US" sz="1400" u="sng" dirty="0">
                  <a:latin typeface="Comic Sans MS" pitchFamily="66" charset="0"/>
                </a:rPr>
                <a:t>Tier 1:</a:t>
              </a:r>
            </a:p>
            <a:p>
              <a:pPr eaLnBrk="0" hangingPunct="0"/>
              <a:r>
                <a:rPr lang="en-US" sz="1400" dirty="0">
                  <a:latin typeface="Comic Sans MS" pitchFamily="66" charset="0"/>
                </a:rPr>
                <a:t>Were we clear? Does it work?</a:t>
              </a:r>
            </a:p>
            <a:p>
              <a:pPr eaLnBrk="0" hangingPunct="0"/>
              <a:r>
                <a:rPr lang="en-US" sz="1400" dirty="0">
                  <a:latin typeface="Comic Sans MS" pitchFamily="66" charset="0"/>
                </a:rPr>
                <a:t>How do we respond?</a:t>
              </a:r>
            </a:p>
            <a:p>
              <a:pPr eaLnBrk="0" hangingPunct="0"/>
              <a:r>
                <a:rPr lang="en-US" sz="1400" u="sng" dirty="0">
                  <a:latin typeface="Comic Sans MS" pitchFamily="66" charset="0"/>
                </a:rPr>
                <a:t> </a:t>
              </a:r>
              <a:endParaRPr lang="en-US" sz="1400" dirty="0">
                <a:latin typeface="Comic Sans MS" pitchFamily="66" charset="0"/>
              </a:endParaRPr>
            </a:p>
          </p:txBody>
        </p:sp>
        <p:sp>
          <p:nvSpPr>
            <p:cNvPr id="1047" name="Line 22"/>
            <p:cNvSpPr>
              <a:spLocks noChangeShapeType="1"/>
            </p:cNvSpPr>
            <p:nvPr/>
          </p:nvSpPr>
          <p:spPr bwMode="auto">
            <a:xfrm>
              <a:off x="2134" y="2994"/>
              <a:ext cx="336" cy="0"/>
            </a:xfrm>
            <a:prstGeom prst="line">
              <a:avLst/>
            </a:prstGeom>
            <a:noFill/>
            <a:ln w="88900">
              <a:solidFill>
                <a:schemeClr val="tx1"/>
              </a:solidFill>
              <a:round/>
              <a:headEnd type="triangle" w="med" len="med"/>
              <a:tailEnd/>
            </a:ln>
          </p:spPr>
          <p:txBody>
            <a:bodyPr wrap="none" anchor="ctr"/>
            <a:lstStyle/>
            <a:p>
              <a:endParaRPr lang="en-US" sz="1400" dirty="0"/>
            </a:p>
          </p:txBody>
        </p:sp>
      </p:grpSp>
      <p:grpSp>
        <p:nvGrpSpPr>
          <p:cNvPr id="7" name="Group 23"/>
          <p:cNvGrpSpPr>
            <a:grpSpLocks/>
          </p:cNvGrpSpPr>
          <p:nvPr/>
        </p:nvGrpSpPr>
        <p:grpSpPr bwMode="auto">
          <a:xfrm>
            <a:off x="5751516" y="4679954"/>
            <a:ext cx="3440113" cy="1816101"/>
            <a:chOff x="4343" y="2871"/>
            <a:chExt cx="2167" cy="1144"/>
          </a:xfrm>
        </p:grpSpPr>
        <p:sp>
          <p:nvSpPr>
            <p:cNvPr id="1044" name="Text Box 24"/>
            <p:cNvSpPr txBox="1">
              <a:spLocks noChangeArrowheads="1"/>
            </p:cNvSpPr>
            <p:nvPr/>
          </p:nvSpPr>
          <p:spPr bwMode="auto">
            <a:xfrm>
              <a:off x="4654" y="2871"/>
              <a:ext cx="1856" cy="1144"/>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Universal Intervention/Tier 1:</a:t>
              </a:r>
            </a:p>
            <a:p>
              <a:pPr eaLnBrk="0" hangingPunct="0"/>
              <a:r>
                <a:rPr lang="en-US" sz="1400" dirty="0">
                  <a:latin typeface="Comic Sans MS" pitchFamily="66" charset="0"/>
                </a:rPr>
                <a:t>Be clear on expectations,</a:t>
              </a:r>
            </a:p>
            <a:p>
              <a:pPr eaLnBrk="0" hangingPunct="0"/>
              <a:r>
                <a:rPr lang="en-US" sz="1400" dirty="0">
                  <a:latin typeface="Comic Sans MS" pitchFamily="66" charset="0"/>
                </a:rPr>
                <a:t> make sure they work, be humane</a:t>
              </a:r>
            </a:p>
            <a:p>
              <a:pPr eaLnBrk="0" hangingPunct="0"/>
              <a:endParaRPr lang="en-US" sz="1400" dirty="0">
                <a:latin typeface="Comic Sans MS" pitchFamily="66" charset="0"/>
              </a:endParaRPr>
            </a:p>
            <a:p>
              <a:pPr eaLnBrk="0" hangingPunct="0"/>
              <a:r>
                <a:rPr lang="en-US" sz="1400" dirty="0">
                  <a:latin typeface="Comic Sans MS" pitchFamily="66" charset="0"/>
                </a:rPr>
                <a:t>	Banning smoking in</a:t>
              </a:r>
            </a:p>
            <a:p>
              <a:pPr eaLnBrk="0" hangingPunct="0"/>
              <a:r>
                <a:rPr lang="en-US" sz="1400" dirty="0">
                  <a:latin typeface="Comic Sans MS" pitchFamily="66" charset="0"/>
                </a:rPr>
                <a:t>	 public places*</a:t>
              </a:r>
            </a:p>
            <a:p>
              <a:pPr eaLnBrk="0" hangingPunct="0"/>
              <a:endParaRPr lang="en-US" sz="1400" u="sng" dirty="0">
                <a:latin typeface="Comic Sans MS" pitchFamily="66" charset="0"/>
              </a:endParaRPr>
            </a:p>
            <a:p>
              <a:pPr eaLnBrk="0" hangingPunct="0"/>
              <a:endParaRPr lang="en-US" sz="1400" dirty="0">
                <a:latin typeface="Comic Sans MS" pitchFamily="66" charset="0"/>
              </a:endParaRPr>
            </a:p>
          </p:txBody>
        </p:sp>
        <p:sp>
          <p:nvSpPr>
            <p:cNvPr id="1045" name="Line 25"/>
            <p:cNvSpPr>
              <a:spLocks noChangeShapeType="1"/>
            </p:cNvSpPr>
            <p:nvPr/>
          </p:nvSpPr>
          <p:spPr bwMode="auto">
            <a:xfrm rot="10779294">
              <a:off x="4343" y="3031"/>
              <a:ext cx="336" cy="1"/>
            </a:xfrm>
            <a:prstGeom prst="line">
              <a:avLst/>
            </a:prstGeom>
            <a:noFill/>
            <a:ln w="88900">
              <a:solidFill>
                <a:schemeClr val="tx1"/>
              </a:solidFill>
              <a:round/>
              <a:headEnd type="triangle" w="med" len="med"/>
              <a:tailEnd/>
            </a:ln>
          </p:spPr>
          <p:txBody>
            <a:bodyPr wrap="none" anchor="ctr"/>
            <a:lstStyle/>
            <a:p>
              <a:endParaRPr lang="en-US" sz="1400" dirty="0"/>
            </a:p>
          </p:txBody>
        </p:sp>
      </p:grpSp>
      <p:graphicFrame>
        <p:nvGraphicFramePr>
          <p:cNvPr id="1026" name="Object 2"/>
          <p:cNvGraphicFramePr>
            <a:graphicFrameLocks noChangeAspect="1"/>
          </p:cNvGraphicFramePr>
          <p:nvPr/>
        </p:nvGraphicFramePr>
        <p:xfrm>
          <a:off x="3200400" y="2057402"/>
          <a:ext cx="1295400" cy="4410075"/>
        </p:xfrm>
        <a:graphic>
          <a:graphicData uri="http://schemas.openxmlformats.org/presentationml/2006/ole">
            <mc:AlternateContent xmlns:mc="http://schemas.openxmlformats.org/markup-compatibility/2006">
              <mc:Choice xmlns:v="urn:schemas-microsoft-com:vml" Requires="v">
                <p:oleObj name="Drawing" r:id="rId3" imgW="1304925" imgH="4419600" progId="">
                  <p:embed/>
                </p:oleObj>
              </mc:Choice>
              <mc:Fallback>
                <p:oleObj name="Drawing" r:id="rId3" imgW="1304925" imgH="4419600" progId="">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057402"/>
                        <a:ext cx="1295400" cy="441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4505327" y="2057402"/>
          <a:ext cx="1285875" cy="4410075"/>
        </p:xfrm>
        <a:graphic>
          <a:graphicData uri="http://schemas.openxmlformats.org/presentationml/2006/ole">
            <mc:AlternateContent xmlns:mc="http://schemas.openxmlformats.org/markup-compatibility/2006">
              <mc:Choice xmlns:v="urn:schemas-microsoft-com:vml" Requires="v">
                <p:oleObj name="Drawing" r:id="rId5" imgW="1295400" imgH="4419600" progId="">
                  <p:embed/>
                </p:oleObj>
              </mc:Choice>
              <mc:Fallback>
                <p:oleObj name="Drawing" r:id="rId5" imgW="1295400" imgH="4419600" progId="">
                  <p:embed/>
                  <p:pic>
                    <p:nvPicPr>
                      <p:cNvPr id="102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5327" y="2057402"/>
                        <a:ext cx="1285875" cy="441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064" name="Rectangle 28"/>
          <p:cNvSpPr>
            <a:spLocks noGrp="1" noChangeArrowheads="1"/>
          </p:cNvSpPr>
          <p:nvPr>
            <p:ph type="title" idx="4294967295"/>
          </p:nvPr>
        </p:nvSpPr>
        <p:spPr>
          <a:xfrm>
            <a:off x="0" y="460375"/>
            <a:ext cx="8229600" cy="450850"/>
          </a:xfrm>
        </p:spPr>
        <p:txBody>
          <a:bodyPr>
            <a:normAutofit fontScale="90000"/>
          </a:bodyPr>
          <a:lstStyle/>
          <a:p>
            <a:pPr eaLnBrk="1" hangingPunct="1">
              <a:defRPr/>
            </a:pPr>
            <a:r>
              <a:rPr lang="en-US" sz="2400" b="1" dirty="0"/>
              <a:t>Designing School-Wide Systems for Student Success</a:t>
            </a:r>
            <a:br>
              <a:rPr lang="en-US" sz="2400" b="1" dirty="0"/>
            </a:br>
            <a:r>
              <a:rPr lang="en-US" sz="2400" b="1" i="1" dirty="0"/>
              <a:t>A Response to Intervention Model/MTSS</a:t>
            </a:r>
          </a:p>
        </p:txBody>
      </p:sp>
      <p:sp>
        <p:nvSpPr>
          <p:cNvPr id="1041" name="Text Box 29"/>
          <p:cNvSpPr txBox="1">
            <a:spLocks noChangeArrowheads="1"/>
          </p:cNvSpPr>
          <p:nvPr/>
        </p:nvSpPr>
        <p:spPr bwMode="auto">
          <a:xfrm>
            <a:off x="533400" y="1524002"/>
            <a:ext cx="1473200" cy="461963"/>
          </a:xfrm>
          <a:prstGeom prst="rect">
            <a:avLst/>
          </a:prstGeom>
          <a:noFill/>
          <a:ln w="9525">
            <a:noFill/>
            <a:miter lim="800000"/>
            <a:headEnd/>
            <a:tailEnd/>
          </a:ln>
        </p:spPr>
        <p:txBody>
          <a:bodyPr wrap="none">
            <a:spAutoFit/>
          </a:bodyPr>
          <a:lstStyle/>
          <a:p>
            <a:r>
              <a:rPr lang="en-US" sz="2400" b="1" dirty="0"/>
              <a:t>Questions</a:t>
            </a:r>
          </a:p>
        </p:txBody>
      </p:sp>
      <p:sp>
        <p:nvSpPr>
          <p:cNvPr id="1042" name="Text Box 30"/>
          <p:cNvSpPr txBox="1">
            <a:spLocks noChangeArrowheads="1"/>
          </p:cNvSpPr>
          <p:nvPr/>
        </p:nvSpPr>
        <p:spPr bwMode="auto">
          <a:xfrm>
            <a:off x="5715002" y="1600202"/>
            <a:ext cx="1268413" cy="461963"/>
          </a:xfrm>
          <a:prstGeom prst="rect">
            <a:avLst/>
          </a:prstGeom>
          <a:noFill/>
          <a:ln w="9525">
            <a:noFill/>
            <a:miter lim="800000"/>
            <a:headEnd/>
            <a:tailEnd/>
          </a:ln>
        </p:spPr>
        <p:txBody>
          <a:bodyPr wrap="none">
            <a:spAutoFit/>
          </a:bodyPr>
          <a:lstStyle/>
          <a:p>
            <a:r>
              <a:rPr lang="en-US" sz="2400" b="1" dirty="0"/>
              <a:t>Answers</a:t>
            </a:r>
          </a:p>
        </p:txBody>
      </p:sp>
      <p:sp>
        <p:nvSpPr>
          <p:cNvPr id="1043" name="TextBox 9"/>
          <p:cNvSpPr txBox="1">
            <a:spLocks noChangeArrowheads="1"/>
          </p:cNvSpPr>
          <p:nvPr/>
        </p:nvSpPr>
        <p:spPr bwMode="auto">
          <a:xfrm>
            <a:off x="6553202" y="6553200"/>
            <a:ext cx="2181879" cy="369332"/>
          </a:xfrm>
          <a:prstGeom prst="rect">
            <a:avLst/>
          </a:prstGeom>
          <a:noFill/>
          <a:ln w="9525">
            <a:noFill/>
            <a:miter lim="800000"/>
            <a:headEnd/>
            <a:tailEnd/>
          </a:ln>
        </p:spPr>
        <p:txBody>
          <a:bodyPr wrap="none">
            <a:spAutoFit/>
          </a:bodyPr>
          <a:lstStyle/>
          <a:p>
            <a:r>
              <a:rPr lang="en-US" dirty="0"/>
              <a:t>*</a:t>
            </a:r>
            <a:r>
              <a:rPr lang="en-US" sz="1200" dirty="0"/>
              <a:t>Greenburg &amp;  Abenavoli, 2017</a:t>
            </a:r>
          </a:p>
        </p:txBody>
      </p:sp>
    </p:spTree>
    <p:extLst>
      <p:ext uri="{BB962C8B-B14F-4D97-AF65-F5344CB8AC3E}">
        <p14:creationId xmlns:p14="http://schemas.microsoft.com/office/powerpoint/2010/main" val="393642947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F3B8B-9DAA-41DD-80E3-51E50A1C4712}"/>
              </a:ext>
            </a:extLst>
          </p:cNvPr>
          <p:cNvSpPr>
            <a:spLocks noGrp="1"/>
          </p:cNvSpPr>
          <p:nvPr>
            <p:ph type="title"/>
          </p:nvPr>
        </p:nvSpPr>
        <p:spPr>
          <a:xfrm>
            <a:off x="628650" y="353096"/>
            <a:ext cx="7886700" cy="1325563"/>
          </a:xfrm>
        </p:spPr>
        <p:txBody>
          <a:bodyPr/>
          <a:lstStyle/>
          <a:p>
            <a:r>
              <a:rPr lang="en-US" dirty="0"/>
              <a:t>Tiers Two and Three</a:t>
            </a:r>
          </a:p>
        </p:txBody>
      </p:sp>
      <p:sp>
        <p:nvSpPr>
          <p:cNvPr id="4" name="Content Placeholder 3">
            <a:extLst>
              <a:ext uri="{FF2B5EF4-FFF2-40B4-BE49-F238E27FC236}">
                <a16:creationId xmlns:a16="http://schemas.microsoft.com/office/drawing/2014/main" id="{763986BA-7118-4F5B-951B-A19A4B5EFA52}"/>
              </a:ext>
            </a:extLst>
          </p:cNvPr>
          <p:cNvSpPr>
            <a:spLocks noGrp="1"/>
          </p:cNvSpPr>
          <p:nvPr>
            <p:ph sz="half" idx="1"/>
          </p:nvPr>
        </p:nvSpPr>
        <p:spPr/>
        <p:txBody>
          <a:bodyPr/>
          <a:lstStyle/>
          <a:p>
            <a:endParaRPr lang="en-US" dirty="0"/>
          </a:p>
        </p:txBody>
      </p:sp>
      <p:sp>
        <p:nvSpPr>
          <p:cNvPr id="5" name="Content Placeholder 4">
            <a:extLst>
              <a:ext uri="{FF2B5EF4-FFF2-40B4-BE49-F238E27FC236}">
                <a16:creationId xmlns:a16="http://schemas.microsoft.com/office/drawing/2014/main" id="{3A59EA8F-E298-4BA0-870E-03BC5E2A6B05}"/>
              </a:ext>
            </a:extLst>
          </p:cNvPr>
          <p:cNvSpPr>
            <a:spLocks noGrp="1"/>
          </p:cNvSpPr>
          <p:nvPr>
            <p:ph sz="half" idx="2"/>
          </p:nvPr>
        </p:nvSpPr>
        <p:spPr/>
        <p:txBody>
          <a:bodyPr/>
          <a:lstStyle/>
          <a:p>
            <a:r>
              <a:rPr lang="en-US" sz="2400" dirty="0"/>
              <a:t>Increase intensity </a:t>
            </a:r>
          </a:p>
          <a:p>
            <a:pPr lvl="1"/>
            <a:r>
              <a:rPr lang="en-US" dirty="0"/>
              <a:t>Staff</a:t>
            </a:r>
          </a:p>
          <a:p>
            <a:pPr lvl="1"/>
            <a:r>
              <a:rPr lang="en-US" dirty="0"/>
              <a:t>Time</a:t>
            </a:r>
          </a:p>
          <a:p>
            <a:pPr lvl="1"/>
            <a:r>
              <a:rPr lang="en-US" dirty="0"/>
              <a:t>Ratio of students-to-staff</a:t>
            </a:r>
          </a:p>
          <a:p>
            <a:r>
              <a:rPr lang="en-US" sz="2400" dirty="0"/>
              <a:t>Systematic</a:t>
            </a:r>
          </a:p>
          <a:p>
            <a:pPr lvl="1"/>
            <a:r>
              <a:rPr lang="en-US" dirty="0"/>
              <a:t>Criteria for entry/exit</a:t>
            </a:r>
          </a:p>
          <a:p>
            <a:r>
              <a:rPr lang="en-US" sz="2400" dirty="0"/>
              <a:t>Quick response times</a:t>
            </a:r>
          </a:p>
          <a:p>
            <a:r>
              <a:rPr lang="en-US" sz="2400" dirty="0"/>
              <a:t>Does not require diagnosis (e.g., disability)</a:t>
            </a:r>
          </a:p>
          <a:p>
            <a:pPr lvl="1"/>
            <a:endParaRPr lang="en-US" dirty="0"/>
          </a:p>
        </p:txBody>
      </p:sp>
      <p:graphicFrame>
        <p:nvGraphicFramePr>
          <p:cNvPr id="6" name="Object 2">
            <a:extLst>
              <a:ext uri="{FF2B5EF4-FFF2-40B4-BE49-F238E27FC236}">
                <a16:creationId xmlns:a16="http://schemas.microsoft.com/office/drawing/2014/main" id="{62AC2BC0-371A-43DA-9D7C-9CAD0ECA82F7}"/>
              </a:ext>
            </a:extLst>
          </p:cNvPr>
          <p:cNvGraphicFramePr>
            <a:graphicFrameLocks noChangeAspect="1"/>
          </p:cNvGraphicFramePr>
          <p:nvPr/>
        </p:nvGraphicFramePr>
        <p:xfrm>
          <a:off x="929811" y="1825627"/>
          <a:ext cx="1295400" cy="4410075"/>
        </p:xfrm>
        <a:graphic>
          <a:graphicData uri="http://schemas.openxmlformats.org/presentationml/2006/ole">
            <mc:AlternateContent xmlns:mc="http://schemas.openxmlformats.org/markup-compatibility/2006">
              <mc:Choice xmlns:v="urn:schemas-microsoft-com:vml" Requires="v">
                <p:oleObj name="Drawing" r:id="rId2" imgW="1304925" imgH="4419600" progId="">
                  <p:embed/>
                </p:oleObj>
              </mc:Choice>
              <mc:Fallback>
                <p:oleObj name="Drawing" r:id="rId2" imgW="1304925" imgH="4419600" progId="">
                  <p:embed/>
                  <p:pic>
                    <p:nvPicPr>
                      <p:cNvPr id="6" name="Object 2">
                        <a:extLst>
                          <a:ext uri="{FF2B5EF4-FFF2-40B4-BE49-F238E27FC236}">
                            <a16:creationId xmlns:a16="http://schemas.microsoft.com/office/drawing/2014/main" id="{62AC2BC0-371A-43DA-9D7C-9CAD0ECA8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811" y="1825627"/>
                        <a:ext cx="1295400" cy="441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7" name="Arrow: Left 6">
            <a:extLst>
              <a:ext uri="{FF2B5EF4-FFF2-40B4-BE49-F238E27FC236}">
                <a16:creationId xmlns:a16="http://schemas.microsoft.com/office/drawing/2014/main" id="{DCAFE9FE-6F0F-42CA-9D15-A6DD5F962BB1}"/>
              </a:ext>
            </a:extLst>
          </p:cNvPr>
          <p:cNvSpPr/>
          <p:nvPr/>
        </p:nvSpPr>
        <p:spPr>
          <a:xfrm>
            <a:off x="2661113" y="2165008"/>
            <a:ext cx="1417834" cy="65754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6533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p:cNvSpPr>
            <a:spLocks noGrp="1"/>
          </p:cNvSpPr>
          <p:nvPr>
            <p:ph type="title"/>
          </p:nvPr>
        </p:nvSpPr>
        <p:spPr/>
        <p:txBody>
          <a:bodyPr/>
          <a:lstStyle/>
          <a:p>
            <a:r>
              <a:rPr lang="en-US" altLang="en-US" dirty="0"/>
              <a:t>Targeted Supports - Have a Coke!</a:t>
            </a:r>
          </a:p>
        </p:txBody>
      </p:sp>
      <p:sp>
        <p:nvSpPr>
          <p:cNvPr id="16387" name="Content Placeholder 4"/>
          <p:cNvSpPr>
            <a:spLocks noGrp="1"/>
          </p:cNvSpPr>
          <p:nvPr>
            <p:ph sz="half" idx="1"/>
          </p:nvPr>
        </p:nvSpPr>
        <p:spPr/>
        <p:txBody>
          <a:bodyPr/>
          <a:lstStyle/>
          <a:p>
            <a:pPr>
              <a:buFont typeface="Arial" charset="0"/>
              <a:buChar char="•"/>
              <a:defRPr/>
            </a:pPr>
            <a:r>
              <a:rPr lang="en-US" b="1" dirty="0"/>
              <a:t>Can’t Do (Skill Deficit)</a:t>
            </a:r>
            <a:endParaRPr lang="en-US" dirty="0"/>
          </a:p>
          <a:p>
            <a:pPr lvl="1" indent="-742950">
              <a:buFont typeface="Arial" charset="0"/>
              <a:buNone/>
              <a:defRPr/>
            </a:pPr>
            <a:endParaRPr lang="en-US" dirty="0"/>
          </a:p>
          <a:p>
            <a:pPr marL="403225" lvl="1" indent="-403225">
              <a:buFont typeface="Arial" pitchFamily="34" charset="0"/>
              <a:buChar char="•"/>
              <a:defRPr/>
            </a:pPr>
            <a:r>
              <a:rPr lang="en-US" b="1" dirty="0"/>
              <a:t>Responses </a:t>
            </a:r>
          </a:p>
          <a:p>
            <a:pPr lvl="1">
              <a:buFont typeface="Arial" charset="0"/>
              <a:buChar char="–"/>
              <a:defRPr/>
            </a:pPr>
            <a:r>
              <a:rPr lang="en-US" dirty="0"/>
              <a:t>Teach skill</a:t>
            </a:r>
          </a:p>
          <a:p>
            <a:pPr lvl="1">
              <a:buFont typeface="Arial" charset="0"/>
              <a:buChar char="–"/>
              <a:defRPr/>
            </a:pPr>
            <a:r>
              <a:rPr lang="en-US" dirty="0"/>
              <a:t>Priming</a:t>
            </a:r>
          </a:p>
          <a:p>
            <a:pPr lvl="1">
              <a:buFont typeface="Arial" charset="0"/>
              <a:buChar char="–"/>
              <a:defRPr/>
            </a:pPr>
            <a:r>
              <a:rPr lang="en-US" dirty="0"/>
              <a:t>Intersperse </a:t>
            </a:r>
          </a:p>
          <a:p>
            <a:pPr lvl="1">
              <a:buFont typeface="Arial" charset="0"/>
              <a:buChar char="–"/>
              <a:defRPr/>
            </a:pPr>
            <a:r>
              <a:rPr lang="en-US" dirty="0"/>
              <a:t>Teach escape</a:t>
            </a:r>
          </a:p>
          <a:p>
            <a:pPr lvl="1">
              <a:buFont typeface="Arial" charset="0"/>
              <a:buChar char="–"/>
              <a:defRPr/>
            </a:pPr>
            <a:endParaRPr lang="en-US" dirty="0"/>
          </a:p>
        </p:txBody>
      </p:sp>
      <p:sp>
        <p:nvSpPr>
          <p:cNvPr id="16388" name="Content Placeholder 5"/>
          <p:cNvSpPr>
            <a:spLocks noGrp="1"/>
          </p:cNvSpPr>
          <p:nvPr>
            <p:ph sz="half" idx="2"/>
          </p:nvPr>
        </p:nvSpPr>
        <p:spPr>
          <a:xfrm>
            <a:off x="4648200" y="1825625"/>
            <a:ext cx="4495800" cy="4525963"/>
          </a:xfrm>
        </p:spPr>
        <p:txBody>
          <a:bodyPr/>
          <a:lstStyle/>
          <a:p>
            <a:pPr>
              <a:buFont typeface="Arial" charset="0"/>
              <a:buChar char="•"/>
              <a:defRPr/>
            </a:pPr>
            <a:r>
              <a:rPr lang="en-US" b="1" dirty="0"/>
              <a:t>Won’t Do (Acquisition)</a:t>
            </a:r>
            <a:endParaRPr lang="en-US" dirty="0"/>
          </a:p>
          <a:p>
            <a:pPr marL="0" lvl="1" indent="0">
              <a:buNone/>
              <a:defRPr/>
            </a:pPr>
            <a:endParaRPr lang="en-US" b="1" dirty="0"/>
          </a:p>
          <a:p>
            <a:pPr marL="342900" lvl="1" indent="-342900">
              <a:buFont typeface="Arial" pitchFamily="34" charset="0"/>
              <a:buChar char="•"/>
              <a:defRPr/>
            </a:pPr>
            <a:r>
              <a:rPr lang="en-US" b="1" dirty="0"/>
              <a:t>Responses</a:t>
            </a:r>
          </a:p>
          <a:p>
            <a:pPr lvl="1">
              <a:buFont typeface="Arial" charset="0"/>
              <a:buChar char="–"/>
              <a:defRPr/>
            </a:pPr>
            <a:r>
              <a:rPr lang="en-US" dirty="0"/>
              <a:t>Prompt</a:t>
            </a:r>
          </a:p>
          <a:p>
            <a:pPr lvl="1">
              <a:buFont typeface="Arial" charset="0"/>
              <a:buChar char="–"/>
              <a:defRPr/>
            </a:pPr>
            <a:r>
              <a:rPr lang="en-US" dirty="0"/>
              <a:t>2-10</a:t>
            </a:r>
          </a:p>
          <a:p>
            <a:pPr lvl="1">
              <a:buFont typeface="Arial" charset="0"/>
              <a:buChar char="–"/>
              <a:defRPr/>
            </a:pPr>
            <a:r>
              <a:rPr lang="en-US" dirty="0"/>
              <a:t>Personal greeting</a:t>
            </a:r>
          </a:p>
          <a:p>
            <a:pPr lvl="1">
              <a:buFont typeface="Arial" charset="0"/>
              <a:buChar char="–"/>
              <a:defRPr/>
            </a:pPr>
            <a:r>
              <a:rPr lang="en-US" dirty="0"/>
              <a:t>Choice/preference</a:t>
            </a:r>
          </a:p>
          <a:p>
            <a:pPr lvl="1">
              <a:buFont typeface="Arial" charset="0"/>
              <a:buNone/>
              <a:defRPr/>
            </a:pPr>
            <a:endParaRPr lang="en-US" dirty="0"/>
          </a:p>
          <a:p>
            <a:pPr>
              <a:buFont typeface="Arial" charset="0"/>
              <a:buChar char="•"/>
              <a:defRPr/>
            </a:pPr>
            <a:endParaRPr lang="en-US" dirty="0"/>
          </a:p>
        </p:txBody>
      </p:sp>
      <p:sp>
        <p:nvSpPr>
          <p:cNvPr id="28677" name="TextBox 4"/>
          <p:cNvSpPr txBox="1">
            <a:spLocks noChangeArrowheads="1"/>
          </p:cNvSpPr>
          <p:nvPr/>
        </p:nvSpPr>
        <p:spPr bwMode="auto">
          <a:xfrm>
            <a:off x="1371600" y="6211888"/>
            <a:ext cx="7315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See CAST: http://www.cast.org/  and SIM  http://www.kucrl.org/sim/</a:t>
            </a:r>
          </a:p>
          <a:p>
            <a:pPr eaLnBrk="1" hangingPunct="1">
              <a:spcBef>
                <a:spcPct val="0"/>
              </a:spcBef>
              <a:buFontTx/>
              <a:buNone/>
            </a:pPr>
            <a:endParaRPr lang="en-US" altLang="en-US" sz="1800" dirty="0"/>
          </a:p>
        </p:txBody>
      </p:sp>
    </p:spTree>
    <p:extLst>
      <p:ext uri="{BB962C8B-B14F-4D97-AF65-F5344CB8AC3E}">
        <p14:creationId xmlns:p14="http://schemas.microsoft.com/office/powerpoint/2010/main" val="674336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44FFA-1C0D-6F44-B593-DAAEBE79402E}"/>
              </a:ext>
            </a:extLst>
          </p:cNvPr>
          <p:cNvSpPr>
            <a:spLocks noGrp="1"/>
          </p:cNvSpPr>
          <p:nvPr>
            <p:ph type="title"/>
          </p:nvPr>
        </p:nvSpPr>
        <p:spPr/>
        <p:txBody>
          <a:bodyPr/>
          <a:lstStyle/>
          <a:p>
            <a:r>
              <a:rPr lang="en-US" dirty="0">
                <a:latin typeface="+mn-lt"/>
              </a:rPr>
              <a:t>Key Tier Two Strategies</a:t>
            </a:r>
          </a:p>
        </p:txBody>
      </p:sp>
      <p:sp>
        <p:nvSpPr>
          <p:cNvPr id="5" name="Content Placeholder 4">
            <a:extLst>
              <a:ext uri="{FF2B5EF4-FFF2-40B4-BE49-F238E27FC236}">
                <a16:creationId xmlns:a16="http://schemas.microsoft.com/office/drawing/2014/main" id="{B40336E4-353B-8715-E599-EE517BCA20D3}"/>
              </a:ext>
            </a:extLst>
          </p:cNvPr>
          <p:cNvSpPr>
            <a:spLocks noGrp="1"/>
          </p:cNvSpPr>
          <p:nvPr>
            <p:ph idx="1"/>
          </p:nvPr>
        </p:nvSpPr>
        <p:spPr/>
        <p:txBody>
          <a:bodyPr>
            <a:normAutofit fontScale="92500"/>
          </a:bodyPr>
          <a:lstStyle/>
          <a:p>
            <a:r>
              <a:rPr lang="en-US" dirty="0"/>
              <a:t>Universal strategies in place with </a:t>
            </a:r>
            <a:r>
              <a:rPr lang="en-US" b="1" dirty="0"/>
              <a:t>high-fidelity</a:t>
            </a:r>
          </a:p>
          <a:p>
            <a:r>
              <a:rPr lang="en-US" b="1" dirty="0"/>
              <a:t>Commitment</a:t>
            </a:r>
            <a:r>
              <a:rPr lang="en-US" dirty="0"/>
              <a:t> school </a:t>
            </a:r>
            <a:r>
              <a:rPr lang="en-US" b="1" dirty="0"/>
              <a:t>administrators</a:t>
            </a:r>
          </a:p>
          <a:p>
            <a:r>
              <a:rPr lang="en-US" dirty="0"/>
              <a:t>Specialized support </a:t>
            </a:r>
            <a:r>
              <a:rPr lang="en-US" b="1" dirty="0"/>
              <a:t>team</a:t>
            </a:r>
            <a:r>
              <a:rPr lang="en-US" dirty="0"/>
              <a:t> </a:t>
            </a:r>
          </a:p>
          <a:p>
            <a:r>
              <a:rPr lang="en-US" b="1" dirty="0"/>
              <a:t>Early</a:t>
            </a:r>
            <a:r>
              <a:rPr lang="en-US" dirty="0"/>
              <a:t> intervention process for student </a:t>
            </a:r>
            <a:r>
              <a:rPr lang="en-US" b="1" dirty="0"/>
              <a:t>identification</a:t>
            </a:r>
          </a:p>
          <a:p>
            <a:r>
              <a:rPr lang="en-US" dirty="0"/>
              <a:t>P</a:t>
            </a:r>
            <a:r>
              <a:rPr lang="en-US" b="1" dirty="0"/>
              <a:t>rocess</a:t>
            </a:r>
            <a:r>
              <a:rPr lang="en-US" dirty="0"/>
              <a:t> for </a:t>
            </a:r>
            <a:r>
              <a:rPr lang="en-US" b="1" dirty="0"/>
              <a:t>matching interventions </a:t>
            </a:r>
            <a:r>
              <a:rPr lang="en-US" dirty="0"/>
              <a:t>with needs</a:t>
            </a:r>
          </a:p>
          <a:p>
            <a:r>
              <a:rPr lang="en-US" dirty="0"/>
              <a:t>Selection and use of </a:t>
            </a:r>
            <a:r>
              <a:rPr lang="en-US" b="1" dirty="0"/>
              <a:t>research-based interventions</a:t>
            </a:r>
          </a:p>
          <a:p>
            <a:r>
              <a:rPr lang="en-US" dirty="0"/>
              <a:t>Regular </a:t>
            </a:r>
            <a:r>
              <a:rPr lang="en-US" b="1" dirty="0"/>
              <a:t>monitoring</a:t>
            </a:r>
            <a:r>
              <a:rPr lang="en-US" dirty="0"/>
              <a:t> of student </a:t>
            </a:r>
            <a:r>
              <a:rPr lang="en-US" b="1" dirty="0"/>
              <a:t>progress</a:t>
            </a:r>
          </a:p>
          <a:p>
            <a:r>
              <a:rPr lang="en-US" b="1" dirty="0"/>
              <a:t>Coordinated</a:t>
            </a:r>
            <a:r>
              <a:rPr lang="en-US" dirty="0"/>
              <a:t> </a:t>
            </a:r>
            <a:r>
              <a:rPr lang="en-US" b="1" dirty="0"/>
              <a:t>decision-making</a:t>
            </a:r>
            <a:r>
              <a:rPr lang="en-US" dirty="0"/>
              <a:t> for continuum of support</a:t>
            </a:r>
          </a:p>
        </p:txBody>
      </p:sp>
      <p:sp>
        <p:nvSpPr>
          <p:cNvPr id="7" name="TextBox 6">
            <a:extLst>
              <a:ext uri="{FF2B5EF4-FFF2-40B4-BE49-F238E27FC236}">
                <a16:creationId xmlns:a16="http://schemas.microsoft.com/office/drawing/2014/main" id="{198E6C96-9BE3-A8EF-3DEA-86E7F8A28EB3}"/>
              </a:ext>
            </a:extLst>
          </p:cNvPr>
          <p:cNvSpPr txBox="1"/>
          <p:nvPr/>
        </p:nvSpPr>
        <p:spPr>
          <a:xfrm>
            <a:off x="4791254" y="6311897"/>
            <a:ext cx="3567772" cy="646331"/>
          </a:xfrm>
          <a:prstGeom prst="rect">
            <a:avLst/>
          </a:prstGeom>
          <a:noFill/>
        </p:spPr>
        <p:txBody>
          <a:bodyPr wrap="none" rtlCol="0">
            <a:spAutoFit/>
          </a:bodyPr>
          <a:lstStyle/>
          <a:p>
            <a:r>
              <a:rPr lang="en-AU" sz="1800" dirty="0">
                <a:effectLst/>
                <a:ea typeface="Calibri" panose="020F0502020204030204" pitchFamily="34" charset="0"/>
                <a:cs typeface="Times New Roman" panose="02020603050405020304" pitchFamily="18" charset="0"/>
              </a:rPr>
              <a:t>Mitchell et al., 2016; Hepburn, 2024</a:t>
            </a:r>
            <a:endParaRPr lang="en-US" sz="1800" dirty="0">
              <a:effectLst/>
              <a:ea typeface="MS Mincho" panose="02020609040205080304" pitchFamily="49" charset="-128"/>
              <a:cs typeface="Times New Roman" panose="02020603050405020304" pitchFamily="18" charset="0"/>
            </a:endParaRPr>
          </a:p>
          <a:p>
            <a:endParaRPr lang="en-US" dirty="0"/>
          </a:p>
        </p:txBody>
      </p:sp>
    </p:spTree>
    <p:extLst>
      <p:ext uri="{BB962C8B-B14F-4D97-AF65-F5344CB8AC3E}">
        <p14:creationId xmlns:p14="http://schemas.microsoft.com/office/powerpoint/2010/main" val="1042503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0131" y="0"/>
            <a:ext cx="7816819" cy="2910684"/>
          </a:xfrm>
        </p:spPr>
        <p:txBody>
          <a:bodyPr>
            <a:noAutofit/>
          </a:bodyPr>
          <a:lstStyle/>
          <a:p>
            <a:r>
              <a:rPr lang="en-US" sz="4800">
                <a:latin typeface="Calibri" panose="020F0502020204030204" pitchFamily="34" charset="0"/>
                <a:cs typeface="Calibri" panose="020F0502020204030204" pitchFamily="34" charset="0"/>
              </a:rPr>
              <a:t>Embedding Tiered Supports </a:t>
            </a:r>
            <a:r>
              <a:rPr lang="en-US" sz="4800" dirty="0">
                <a:latin typeface="Calibri" panose="020F0502020204030204" pitchFamily="34" charset="0"/>
                <a:cs typeface="Calibri" panose="020F0502020204030204" pitchFamily="34" charset="0"/>
              </a:rPr>
              <a:t>Within the Master Schedule</a:t>
            </a:r>
          </a:p>
        </p:txBody>
      </p:sp>
      <p:sp>
        <p:nvSpPr>
          <p:cNvPr id="3" name="Subtitle 2"/>
          <p:cNvSpPr>
            <a:spLocks noGrp="1"/>
          </p:cNvSpPr>
          <p:nvPr>
            <p:ph type="subTitle" idx="1"/>
          </p:nvPr>
        </p:nvSpPr>
        <p:spPr>
          <a:xfrm>
            <a:off x="1279541" y="3276602"/>
            <a:ext cx="6858000" cy="1655762"/>
          </a:xfrm>
        </p:spPr>
        <p:txBody>
          <a:bodyPr>
            <a:noAutofit/>
          </a:bodyPr>
          <a:lstStyle/>
          <a:p>
            <a:endParaRPr lang="en-US" sz="2200" dirty="0"/>
          </a:p>
          <a:p>
            <a:r>
              <a:rPr lang="en-US" sz="3200" b="1" dirty="0"/>
              <a:t>Hank Bohanon</a:t>
            </a:r>
          </a:p>
          <a:p>
            <a:endParaRPr lang="en-US" sz="1400" b="1" dirty="0"/>
          </a:p>
          <a:p>
            <a:r>
              <a:rPr lang="en-US" dirty="0"/>
              <a:t>Loyola University of Chicago</a:t>
            </a:r>
          </a:p>
          <a:p>
            <a:r>
              <a:rPr lang="en-US" dirty="0">
                <a:hlinkClick r:id="rId3"/>
              </a:rPr>
              <a:t>hbohano@luc.edu</a:t>
            </a:r>
            <a:endParaRPr lang="en-US" dirty="0"/>
          </a:p>
          <a:p>
            <a:r>
              <a:rPr lang="en-US" dirty="0">
                <a:hlinkClick r:id="rId4"/>
              </a:rPr>
              <a:t>http://www.hankbohanon.net</a:t>
            </a:r>
            <a:endParaRPr lang="en-US" dirty="0"/>
          </a:p>
          <a:p>
            <a:endParaRPr lang="en-US" sz="2200" dirty="0"/>
          </a:p>
          <a:p>
            <a:r>
              <a:rPr lang="en-US" sz="2200" dirty="0"/>
              <a:t> </a:t>
            </a:r>
          </a:p>
        </p:txBody>
      </p:sp>
    </p:spTree>
    <p:extLst>
      <p:ext uri="{BB962C8B-B14F-4D97-AF65-F5344CB8AC3E}">
        <p14:creationId xmlns:p14="http://schemas.microsoft.com/office/powerpoint/2010/main" val="109857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20811-C2BF-CF7A-FAF9-C69E040F2294}"/>
              </a:ext>
            </a:extLst>
          </p:cNvPr>
          <p:cNvSpPr>
            <a:spLocks noGrp="1"/>
          </p:cNvSpPr>
          <p:nvPr>
            <p:ph type="title"/>
          </p:nvPr>
        </p:nvSpPr>
        <p:spPr/>
        <p:txBody>
          <a:bodyPr/>
          <a:lstStyle/>
          <a:p>
            <a:r>
              <a:rPr lang="en-US" dirty="0">
                <a:latin typeface="+mn-lt"/>
              </a:rPr>
              <a:t>Tier-Two Barriers</a:t>
            </a:r>
          </a:p>
        </p:txBody>
      </p:sp>
      <p:sp>
        <p:nvSpPr>
          <p:cNvPr id="3" name="Content Placeholder 2">
            <a:extLst>
              <a:ext uri="{FF2B5EF4-FFF2-40B4-BE49-F238E27FC236}">
                <a16:creationId xmlns:a16="http://schemas.microsoft.com/office/drawing/2014/main" id="{97245869-07A5-0023-E468-6E537215BD1F}"/>
              </a:ext>
            </a:extLst>
          </p:cNvPr>
          <p:cNvSpPr>
            <a:spLocks noGrp="1"/>
          </p:cNvSpPr>
          <p:nvPr>
            <p:ph idx="1"/>
          </p:nvPr>
        </p:nvSpPr>
        <p:spPr/>
        <p:txBody>
          <a:bodyPr/>
          <a:lstStyle/>
          <a:p>
            <a:r>
              <a:rPr lang="en-US" dirty="0"/>
              <a:t>Variability in </a:t>
            </a:r>
            <a:r>
              <a:rPr lang="en-US" b="1" dirty="0"/>
              <a:t>implementation</a:t>
            </a:r>
            <a:r>
              <a:rPr lang="en-US" dirty="0"/>
              <a:t> and </a:t>
            </a:r>
            <a:r>
              <a:rPr lang="en-US" b="1" dirty="0"/>
              <a:t>monitoring</a:t>
            </a:r>
          </a:p>
          <a:p>
            <a:r>
              <a:rPr lang="en-US" dirty="0"/>
              <a:t>Using </a:t>
            </a:r>
            <a:r>
              <a:rPr lang="en-US" b="1" dirty="0"/>
              <a:t>too broad </a:t>
            </a:r>
            <a:r>
              <a:rPr lang="en-US" dirty="0"/>
              <a:t>a range of tier-two interventions </a:t>
            </a:r>
          </a:p>
          <a:p>
            <a:pPr lvl="1"/>
            <a:r>
              <a:rPr lang="en-US" dirty="0"/>
              <a:t>(Start with one intervention when possible)</a:t>
            </a:r>
          </a:p>
          <a:p>
            <a:r>
              <a:rPr lang="en-US" b="1" dirty="0"/>
              <a:t>Limited research </a:t>
            </a:r>
            <a:r>
              <a:rPr lang="en-US" dirty="0"/>
              <a:t>support for </a:t>
            </a:r>
            <a:r>
              <a:rPr lang="en-US" b="1" dirty="0"/>
              <a:t>some interventions</a:t>
            </a:r>
          </a:p>
          <a:p>
            <a:endParaRPr lang="en-US" dirty="0"/>
          </a:p>
        </p:txBody>
      </p:sp>
      <p:sp>
        <p:nvSpPr>
          <p:cNvPr id="4" name="TextBox 3">
            <a:extLst>
              <a:ext uri="{FF2B5EF4-FFF2-40B4-BE49-F238E27FC236}">
                <a16:creationId xmlns:a16="http://schemas.microsoft.com/office/drawing/2014/main" id="{3D8EDA1C-21F2-F4A1-DADA-761F0E8B2812}"/>
              </a:ext>
            </a:extLst>
          </p:cNvPr>
          <p:cNvSpPr txBox="1"/>
          <p:nvPr/>
        </p:nvSpPr>
        <p:spPr>
          <a:xfrm>
            <a:off x="5786204" y="5681272"/>
            <a:ext cx="1659429" cy="369332"/>
          </a:xfrm>
          <a:prstGeom prst="rect">
            <a:avLst/>
          </a:prstGeom>
          <a:noFill/>
        </p:spPr>
        <p:txBody>
          <a:bodyPr wrap="none" rtlCol="0">
            <a:spAutoFit/>
          </a:bodyPr>
          <a:lstStyle/>
          <a:p>
            <a:r>
              <a:rPr lang="en-AU" sz="1800" b="1" dirty="0">
                <a:effectLst/>
                <a:ea typeface="Calibri" panose="020F0502020204030204" pitchFamily="34" charset="0"/>
                <a:cs typeface="Times New Roman" panose="02020603050405020304" pitchFamily="18" charset="0"/>
              </a:rPr>
              <a:t>Hepburn, 2024</a:t>
            </a:r>
            <a:endParaRPr lang="en-US" dirty="0"/>
          </a:p>
        </p:txBody>
      </p:sp>
    </p:spTree>
    <p:extLst>
      <p:ext uri="{BB962C8B-B14F-4D97-AF65-F5344CB8AC3E}">
        <p14:creationId xmlns:p14="http://schemas.microsoft.com/office/powerpoint/2010/main" val="3824628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E557-32C9-274B-3CEF-3E59C5088579}"/>
              </a:ext>
            </a:extLst>
          </p:cNvPr>
          <p:cNvSpPr>
            <a:spLocks noGrp="1"/>
          </p:cNvSpPr>
          <p:nvPr>
            <p:ph type="title"/>
          </p:nvPr>
        </p:nvSpPr>
        <p:spPr/>
        <p:txBody>
          <a:bodyPr/>
          <a:lstStyle/>
          <a:p>
            <a:r>
              <a:rPr lang="en-US" dirty="0"/>
              <a:t>Selecting Interventions</a:t>
            </a:r>
          </a:p>
        </p:txBody>
      </p:sp>
      <p:sp>
        <p:nvSpPr>
          <p:cNvPr id="3" name="Content Placeholder 2">
            <a:extLst>
              <a:ext uri="{FF2B5EF4-FFF2-40B4-BE49-F238E27FC236}">
                <a16:creationId xmlns:a16="http://schemas.microsoft.com/office/drawing/2014/main" id="{C54ADF9E-B920-6836-6647-3D43DF9C3582}"/>
              </a:ext>
            </a:extLst>
          </p:cNvPr>
          <p:cNvSpPr>
            <a:spLocks noGrp="1"/>
          </p:cNvSpPr>
          <p:nvPr>
            <p:ph idx="1"/>
          </p:nvPr>
        </p:nvSpPr>
        <p:spPr/>
        <p:txBody>
          <a:bodyPr/>
          <a:lstStyle/>
          <a:p>
            <a:r>
              <a:rPr lang="en-US" dirty="0"/>
              <a:t>Explicit teaching</a:t>
            </a:r>
          </a:p>
          <a:p>
            <a:r>
              <a:rPr lang="en-US" dirty="0"/>
              <a:t>Structured prompts </a:t>
            </a:r>
          </a:p>
          <a:p>
            <a:r>
              <a:rPr lang="en-US" dirty="0"/>
              <a:t>Practice opportunities</a:t>
            </a:r>
          </a:p>
          <a:p>
            <a:r>
              <a:rPr lang="en-US" dirty="0"/>
              <a:t>Feedback</a:t>
            </a:r>
          </a:p>
          <a:p>
            <a:r>
              <a:rPr lang="en-US" dirty="0"/>
              <a:t>Classroom-based – see my list of choices. </a:t>
            </a:r>
          </a:p>
          <a:p>
            <a:r>
              <a:rPr lang="en-US" dirty="0"/>
              <a:t>Small group-based </a:t>
            </a:r>
          </a:p>
        </p:txBody>
      </p:sp>
      <p:sp>
        <p:nvSpPr>
          <p:cNvPr id="4" name="TextBox 3">
            <a:extLst>
              <a:ext uri="{FF2B5EF4-FFF2-40B4-BE49-F238E27FC236}">
                <a16:creationId xmlns:a16="http://schemas.microsoft.com/office/drawing/2014/main" id="{5A97CFB6-974E-5B68-F5D5-82438248E933}"/>
              </a:ext>
            </a:extLst>
          </p:cNvPr>
          <p:cNvSpPr txBox="1"/>
          <p:nvPr/>
        </p:nvSpPr>
        <p:spPr>
          <a:xfrm>
            <a:off x="2803161" y="5876144"/>
            <a:ext cx="4535344" cy="646331"/>
          </a:xfrm>
          <a:prstGeom prst="rect">
            <a:avLst/>
          </a:prstGeom>
          <a:noFill/>
        </p:spPr>
        <p:txBody>
          <a:bodyPr wrap="none" rtlCol="0">
            <a:spAutoFit/>
          </a:bodyPr>
          <a:lstStyle/>
          <a:p>
            <a:r>
              <a:rPr lang="en-US" dirty="0"/>
              <a:t>(Anderson &amp; </a:t>
            </a:r>
            <a:r>
              <a:rPr lang="en-US" dirty="0" err="1"/>
              <a:t>Borgmeier</a:t>
            </a:r>
            <a:r>
              <a:rPr lang="en-US" dirty="0"/>
              <a:t>. 2010; </a:t>
            </a:r>
            <a:r>
              <a:rPr lang="en-AU" sz="1800" dirty="0">
                <a:effectLst/>
                <a:latin typeface="Times New Roman" panose="02020603050405020304" pitchFamily="18" charset="0"/>
                <a:ea typeface="Calibri" panose="020F0502020204030204" pitchFamily="34" charset="0"/>
                <a:cs typeface="Times New Roman" panose="02020603050405020304" pitchFamily="18" charset="0"/>
              </a:rPr>
              <a:t>Hepburn, 2024)</a:t>
            </a:r>
            <a:endParaRPr lang="en-US" dirty="0"/>
          </a:p>
          <a:p>
            <a:r>
              <a:rPr lang="en-US" dirty="0"/>
              <a:t> </a:t>
            </a:r>
          </a:p>
        </p:txBody>
      </p:sp>
    </p:spTree>
    <p:extLst>
      <p:ext uri="{BB962C8B-B14F-4D97-AF65-F5344CB8AC3E}">
        <p14:creationId xmlns:p14="http://schemas.microsoft.com/office/powerpoint/2010/main" val="149111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A312-1EE2-4F68-A045-4E829C50B4F6}"/>
              </a:ext>
            </a:extLst>
          </p:cNvPr>
          <p:cNvSpPr>
            <a:spLocks noGrp="1"/>
          </p:cNvSpPr>
          <p:nvPr>
            <p:ph type="title"/>
          </p:nvPr>
        </p:nvSpPr>
        <p:spPr/>
        <p:txBody>
          <a:bodyPr/>
          <a:lstStyle/>
          <a:p>
            <a:r>
              <a:rPr lang="en-US" dirty="0"/>
              <a:t>Tiers Two and Three Examples</a:t>
            </a:r>
          </a:p>
        </p:txBody>
      </p:sp>
      <p:sp>
        <p:nvSpPr>
          <p:cNvPr id="3" name="Content Placeholder 2">
            <a:extLst>
              <a:ext uri="{FF2B5EF4-FFF2-40B4-BE49-F238E27FC236}">
                <a16:creationId xmlns:a16="http://schemas.microsoft.com/office/drawing/2014/main" id="{B193048A-5294-4D82-B914-7EA3E24BDD92}"/>
              </a:ext>
            </a:extLst>
          </p:cNvPr>
          <p:cNvSpPr>
            <a:spLocks noGrp="1"/>
          </p:cNvSpPr>
          <p:nvPr>
            <p:ph sz="half" idx="1"/>
          </p:nvPr>
        </p:nvSpPr>
        <p:spPr/>
        <p:txBody>
          <a:bodyPr>
            <a:normAutofit fontScale="85000" lnSpcReduction="20000"/>
          </a:bodyPr>
          <a:lstStyle/>
          <a:p>
            <a:pPr marL="0" indent="0">
              <a:buNone/>
            </a:pPr>
            <a:r>
              <a:rPr lang="en-US" sz="3000" b="1" dirty="0"/>
              <a:t>Academic</a:t>
            </a:r>
          </a:p>
          <a:p>
            <a:r>
              <a:rPr lang="en-US" sz="3000" dirty="0"/>
              <a:t>Additional course or flexible time</a:t>
            </a:r>
          </a:p>
          <a:p>
            <a:pPr lvl="1"/>
            <a:r>
              <a:rPr lang="en-US" sz="3000" dirty="0">
                <a:hlinkClick r:id="rId2"/>
              </a:rPr>
              <a:t>Implemented within the master schedule</a:t>
            </a:r>
            <a:endParaRPr lang="en-US" sz="3000" dirty="0"/>
          </a:p>
          <a:p>
            <a:pPr lvl="1"/>
            <a:r>
              <a:rPr lang="en-US" sz="3000" dirty="0">
                <a:hlinkClick r:id="rId3"/>
              </a:rPr>
              <a:t>Credit recovery</a:t>
            </a:r>
            <a:endParaRPr lang="en-US" sz="3000" dirty="0"/>
          </a:p>
          <a:p>
            <a:pPr lvl="1"/>
            <a:r>
              <a:rPr lang="en-US" sz="3000" dirty="0"/>
              <a:t>IXL – </a:t>
            </a:r>
            <a:r>
              <a:rPr lang="en-US" sz="3000" dirty="0">
                <a:hlinkClick r:id="rId4"/>
              </a:rPr>
              <a:t>Math/ELA</a:t>
            </a:r>
            <a:endParaRPr lang="en-US" sz="3000" dirty="0"/>
          </a:p>
          <a:p>
            <a:pPr lvl="1"/>
            <a:r>
              <a:rPr lang="en-US" sz="3000" dirty="0"/>
              <a:t>Evidence-based reading programs</a:t>
            </a:r>
          </a:p>
          <a:p>
            <a:pPr lvl="2"/>
            <a:r>
              <a:rPr lang="en-US" sz="3000" dirty="0"/>
              <a:t>Tier two: </a:t>
            </a:r>
            <a:r>
              <a:rPr lang="en-US" sz="3000" dirty="0">
                <a:hlinkClick r:id="rId5"/>
              </a:rPr>
              <a:t>REWARDS</a:t>
            </a:r>
            <a:endParaRPr lang="en-US" sz="3000" dirty="0"/>
          </a:p>
          <a:p>
            <a:pPr lvl="2"/>
            <a:r>
              <a:rPr lang="en-US" sz="3000" dirty="0"/>
              <a:t>Tier three: </a:t>
            </a:r>
            <a:r>
              <a:rPr lang="en-US" sz="3000" dirty="0">
                <a:hlinkClick r:id="rId6"/>
              </a:rPr>
              <a:t>Wilson Reading System</a:t>
            </a:r>
            <a:endParaRPr lang="en-US" sz="3000" dirty="0"/>
          </a:p>
          <a:p>
            <a:pPr marL="342900" lvl="1" indent="0">
              <a:buNone/>
            </a:pPr>
            <a:endParaRPr lang="en-US" dirty="0"/>
          </a:p>
        </p:txBody>
      </p:sp>
      <p:sp>
        <p:nvSpPr>
          <p:cNvPr id="4" name="Content Placeholder 3">
            <a:extLst>
              <a:ext uri="{FF2B5EF4-FFF2-40B4-BE49-F238E27FC236}">
                <a16:creationId xmlns:a16="http://schemas.microsoft.com/office/drawing/2014/main" id="{C26C0E1F-A101-4544-8B41-A2FEC685C5FF}"/>
              </a:ext>
            </a:extLst>
          </p:cNvPr>
          <p:cNvSpPr>
            <a:spLocks noGrp="1"/>
          </p:cNvSpPr>
          <p:nvPr>
            <p:ph sz="half" idx="2"/>
          </p:nvPr>
        </p:nvSpPr>
        <p:spPr/>
        <p:txBody>
          <a:bodyPr>
            <a:normAutofit fontScale="85000" lnSpcReduction="20000"/>
          </a:bodyPr>
          <a:lstStyle/>
          <a:p>
            <a:pPr marL="0" indent="0">
              <a:buNone/>
            </a:pPr>
            <a:r>
              <a:rPr lang="en-US" b="1" dirty="0"/>
              <a:t>Behavioral/Social and Emotional</a:t>
            </a:r>
          </a:p>
          <a:p>
            <a:r>
              <a:rPr lang="en-US" sz="2600" dirty="0">
                <a:hlinkClick r:id="rId7"/>
              </a:rPr>
              <a:t>Check in/Check out system</a:t>
            </a:r>
            <a:endParaRPr lang="en-US" sz="2200" dirty="0"/>
          </a:p>
          <a:p>
            <a:r>
              <a:rPr lang="en-US" sz="2600" dirty="0">
                <a:hlinkClick r:id="rId8"/>
              </a:rPr>
              <a:t>Behavior Education Program</a:t>
            </a:r>
            <a:endParaRPr lang="en-US" sz="2600" dirty="0"/>
          </a:p>
          <a:p>
            <a:r>
              <a:rPr lang="en-US" sz="2600" dirty="0">
                <a:hlinkClick r:id="rId9"/>
              </a:rPr>
              <a:t>Social Skills Curriculum</a:t>
            </a:r>
            <a:endParaRPr lang="en-US" sz="2600" dirty="0"/>
          </a:p>
          <a:p>
            <a:r>
              <a:rPr lang="en-US" sz="2600" dirty="0">
                <a:hlinkClick r:id="rId10"/>
              </a:rPr>
              <a:t>Class-Wide Function-related Intervention Teams</a:t>
            </a:r>
            <a:r>
              <a:rPr lang="en-US" sz="2600" dirty="0"/>
              <a:t> </a:t>
            </a:r>
          </a:p>
          <a:p>
            <a:r>
              <a:rPr lang="en-US" sz="2600" dirty="0">
                <a:hlinkClick r:id="rId11"/>
              </a:rPr>
              <a:t>Functional Behavior Assessment/Positive Behavior Intervention</a:t>
            </a:r>
            <a:endParaRPr lang="en-US" sz="2600" dirty="0"/>
          </a:p>
          <a:p>
            <a:r>
              <a:rPr lang="en-US" sz="2600" dirty="0">
                <a:hlinkClick r:id="rId12"/>
              </a:rPr>
              <a:t>Person centered/wrap around transition support</a:t>
            </a:r>
            <a:endParaRPr lang="en-US" sz="2600" dirty="0"/>
          </a:p>
          <a:p>
            <a:endParaRPr lang="en-US" dirty="0"/>
          </a:p>
        </p:txBody>
      </p:sp>
    </p:spTree>
    <p:extLst>
      <p:ext uri="{BB962C8B-B14F-4D97-AF65-F5344CB8AC3E}">
        <p14:creationId xmlns:p14="http://schemas.microsoft.com/office/powerpoint/2010/main" val="2438363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B3914-B139-ADBD-E0BA-DE2DBD2EAE44}"/>
              </a:ext>
            </a:extLst>
          </p:cNvPr>
          <p:cNvSpPr>
            <a:spLocks noGrp="1"/>
          </p:cNvSpPr>
          <p:nvPr>
            <p:ph type="title"/>
          </p:nvPr>
        </p:nvSpPr>
        <p:spPr/>
        <p:txBody>
          <a:bodyPr/>
          <a:lstStyle/>
          <a:p>
            <a:r>
              <a:rPr lang="en-US" dirty="0"/>
              <a:t>Connections – Interventions and Master Schedule</a:t>
            </a:r>
          </a:p>
        </p:txBody>
      </p:sp>
      <p:sp>
        <p:nvSpPr>
          <p:cNvPr id="3" name="Content Placeholder 2">
            <a:extLst>
              <a:ext uri="{FF2B5EF4-FFF2-40B4-BE49-F238E27FC236}">
                <a16:creationId xmlns:a16="http://schemas.microsoft.com/office/drawing/2014/main" id="{48B1225A-7414-52E0-FCF7-8E1BCBB45EF4}"/>
              </a:ext>
            </a:extLst>
          </p:cNvPr>
          <p:cNvSpPr>
            <a:spLocks noGrp="1"/>
          </p:cNvSpPr>
          <p:nvPr>
            <p:ph sz="half" idx="1"/>
          </p:nvPr>
        </p:nvSpPr>
        <p:spPr/>
        <p:txBody>
          <a:bodyPr>
            <a:normAutofit/>
          </a:bodyPr>
          <a:lstStyle/>
          <a:p>
            <a:r>
              <a:rPr lang="en-US" dirty="0"/>
              <a:t>Pages 3-5 (</a:t>
            </a:r>
            <a:r>
              <a:rPr lang="en-US" dirty="0" err="1"/>
              <a:t>Durrance</a:t>
            </a:r>
            <a:r>
              <a:rPr lang="en-US" dirty="0"/>
              <a:t>) Master Schedule – </a:t>
            </a:r>
            <a:r>
              <a:rPr lang="en-US" dirty="0">
                <a:hlinkClick r:id="rId2"/>
              </a:rPr>
              <a:t>Link</a:t>
            </a:r>
            <a:endParaRPr lang="en-US" dirty="0"/>
          </a:p>
          <a:p>
            <a:pPr lvl="1"/>
            <a:r>
              <a:rPr lang="en-US" dirty="0"/>
              <a:t>Common planning</a:t>
            </a:r>
          </a:p>
          <a:p>
            <a:r>
              <a:rPr lang="en-US" dirty="0"/>
              <a:t>Review Interventions, Handbook p. 9</a:t>
            </a:r>
          </a:p>
          <a:p>
            <a:r>
              <a:rPr lang="en-US" dirty="0"/>
              <a:t>What connections do you make with your school(s)</a:t>
            </a:r>
          </a:p>
          <a:p>
            <a:endParaRPr lang="en-US" dirty="0"/>
          </a:p>
          <a:p>
            <a:endParaRPr lang="en-US" dirty="0"/>
          </a:p>
        </p:txBody>
      </p:sp>
      <p:pic>
        <p:nvPicPr>
          <p:cNvPr id="6" name="Content Placeholder 5" descr="image of report linked in this slide">
            <a:extLst>
              <a:ext uri="{FF2B5EF4-FFF2-40B4-BE49-F238E27FC236}">
                <a16:creationId xmlns:a16="http://schemas.microsoft.com/office/drawing/2014/main" id="{71123809-F47C-F085-8E3D-9CF8A507321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91051" y="1825625"/>
            <a:ext cx="3362397" cy="4351338"/>
          </a:xfrm>
        </p:spPr>
      </p:pic>
    </p:spTree>
    <p:extLst>
      <p:ext uri="{BB962C8B-B14F-4D97-AF65-F5344CB8AC3E}">
        <p14:creationId xmlns:p14="http://schemas.microsoft.com/office/powerpoint/2010/main" val="1525442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09D2-38EF-EE42-8431-CBAC849DF917}"/>
              </a:ext>
            </a:extLst>
          </p:cNvPr>
          <p:cNvSpPr>
            <a:spLocks noGrp="1"/>
          </p:cNvSpPr>
          <p:nvPr>
            <p:ph type="ctrTitle"/>
          </p:nvPr>
        </p:nvSpPr>
        <p:spPr>
          <a:xfrm>
            <a:off x="471488" y="1999456"/>
            <a:ext cx="7772400" cy="2387600"/>
          </a:xfrm>
        </p:spPr>
        <p:txBody>
          <a:bodyPr>
            <a:normAutofit/>
          </a:bodyPr>
          <a:lstStyle/>
          <a:p>
            <a:r>
              <a:rPr lang="en-US" sz="4400" i="1" dirty="0"/>
              <a:t>Chapter 11: Using Data to Monitor Systems and Target Interventions</a:t>
            </a:r>
          </a:p>
        </p:txBody>
      </p:sp>
      <p:sp>
        <p:nvSpPr>
          <p:cNvPr id="3" name="TextBox 2">
            <a:extLst>
              <a:ext uri="{FF2B5EF4-FFF2-40B4-BE49-F238E27FC236}">
                <a16:creationId xmlns:a16="http://schemas.microsoft.com/office/drawing/2014/main" id="{F5BE7894-C9FF-19F2-B5FA-12CF4674FA94}"/>
              </a:ext>
            </a:extLst>
          </p:cNvPr>
          <p:cNvSpPr txBox="1"/>
          <p:nvPr/>
        </p:nvSpPr>
        <p:spPr>
          <a:xfrm>
            <a:off x="1728790" y="5500688"/>
            <a:ext cx="2268763" cy="369332"/>
          </a:xfrm>
          <a:prstGeom prst="rect">
            <a:avLst/>
          </a:prstGeom>
          <a:noFill/>
        </p:spPr>
        <p:txBody>
          <a:bodyPr wrap="none" rtlCol="0">
            <a:spAutoFit/>
          </a:bodyPr>
          <a:lstStyle/>
          <a:p>
            <a:r>
              <a:rPr lang="en-US" dirty="0">
                <a:hlinkClick r:id="rId2"/>
              </a:rPr>
              <a:t>Career Builder video 1</a:t>
            </a:r>
            <a:endParaRPr lang="en-US" dirty="0"/>
          </a:p>
        </p:txBody>
      </p:sp>
    </p:spTree>
    <p:extLst>
      <p:ext uri="{BB962C8B-B14F-4D97-AF65-F5344CB8AC3E}">
        <p14:creationId xmlns:p14="http://schemas.microsoft.com/office/powerpoint/2010/main" val="3100058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C5E5B-E714-4F1A-4D8E-30AC481B0E65}"/>
              </a:ext>
            </a:extLst>
          </p:cNvPr>
          <p:cNvSpPr>
            <a:spLocks noGrp="1"/>
          </p:cNvSpPr>
          <p:nvPr>
            <p:ph type="title"/>
          </p:nvPr>
        </p:nvSpPr>
        <p:spPr/>
        <p:txBody>
          <a:bodyPr/>
          <a:lstStyle/>
          <a:p>
            <a:r>
              <a:rPr lang="en-US" dirty="0"/>
              <a:t>Data Can Be Beautiful</a:t>
            </a:r>
          </a:p>
        </p:txBody>
      </p:sp>
      <p:pic>
        <p:nvPicPr>
          <p:cNvPr id="5" name="Content Placeholder 4">
            <a:extLst>
              <a:ext uri="{FF2B5EF4-FFF2-40B4-BE49-F238E27FC236}">
                <a16:creationId xmlns:a16="http://schemas.microsoft.com/office/drawing/2014/main" id="{6F385F1D-5942-5610-01ED-156391601C2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394907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6FDC6-2BEE-6AEA-44F6-6DCA4D0D5B98}"/>
              </a:ext>
            </a:extLst>
          </p:cNvPr>
          <p:cNvSpPr>
            <a:spLocks noGrp="1"/>
          </p:cNvSpPr>
          <p:nvPr>
            <p:ph type="title"/>
          </p:nvPr>
        </p:nvSpPr>
        <p:spPr>
          <a:xfrm>
            <a:off x="493157" y="393703"/>
            <a:ext cx="7886700" cy="1325563"/>
          </a:xfrm>
        </p:spPr>
        <p:txBody>
          <a:bodyPr/>
          <a:lstStyle/>
          <a:p>
            <a:r>
              <a:rPr lang="en-US" dirty="0"/>
              <a:t>Using Data At the YMCA</a:t>
            </a:r>
          </a:p>
        </p:txBody>
      </p:sp>
      <p:pic>
        <p:nvPicPr>
          <p:cNvPr id="5" name="Picture 4">
            <a:extLst>
              <a:ext uri="{FF2B5EF4-FFF2-40B4-BE49-F238E27FC236}">
                <a16:creationId xmlns:a16="http://schemas.microsoft.com/office/drawing/2014/main" id="{7308DD47-C690-3A49-BC89-68A4108656E6}"/>
              </a:ext>
            </a:extLst>
          </p:cNvPr>
          <p:cNvPicPr>
            <a:picLocks noChangeAspect="1"/>
          </p:cNvPicPr>
          <p:nvPr/>
        </p:nvPicPr>
        <p:blipFill>
          <a:blip r:embed="rId3"/>
          <a:stretch>
            <a:fillRect/>
          </a:stretch>
        </p:blipFill>
        <p:spPr>
          <a:xfrm>
            <a:off x="493159" y="2123628"/>
            <a:ext cx="8022193" cy="3355271"/>
          </a:xfrm>
          <a:prstGeom prst="rect">
            <a:avLst/>
          </a:prstGeom>
        </p:spPr>
      </p:pic>
    </p:spTree>
    <p:extLst>
      <p:ext uri="{BB962C8B-B14F-4D97-AF65-F5344CB8AC3E}">
        <p14:creationId xmlns:p14="http://schemas.microsoft.com/office/powerpoint/2010/main" val="2325102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30455-F979-6863-88A6-0ED527735CBC}"/>
              </a:ext>
            </a:extLst>
          </p:cNvPr>
          <p:cNvSpPr>
            <a:spLocks noGrp="1"/>
          </p:cNvSpPr>
          <p:nvPr>
            <p:ph type="title"/>
          </p:nvPr>
        </p:nvSpPr>
        <p:spPr/>
        <p:txBody>
          <a:bodyPr/>
          <a:lstStyle/>
          <a:p>
            <a:r>
              <a:rPr lang="en-US" dirty="0"/>
              <a:t>Plant the Tree Today</a:t>
            </a:r>
          </a:p>
        </p:txBody>
      </p:sp>
      <p:sp>
        <p:nvSpPr>
          <p:cNvPr id="3" name="Content Placeholder 2">
            <a:extLst>
              <a:ext uri="{FF2B5EF4-FFF2-40B4-BE49-F238E27FC236}">
                <a16:creationId xmlns:a16="http://schemas.microsoft.com/office/drawing/2014/main" id="{19E8C2C2-6927-DC12-1366-B7E8E0672A77}"/>
              </a:ext>
            </a:extLst>
          </p:cNvPr>
          <p:cNvSpPr>
            <a:spLocks noGrp="1"/>
          </p:cNvSpPr>
          <p:nvPr>
            <p:ph idx="1"/>
          </p:nvPr>
        </p:nvSpPr>
        <p:spPr>
          <a:xfrm>
            <a:off x="628650" y="1825625"/>
            <a:ext cx="4057650" cy="4351338"/>
          </a:xfrm>
        </p:spPr>
        <p:txBody>
          <a:bodyPr/>
          <a:lstStyle/>
          <a:p>
            <a:r>
              <a:rPr lang="en-US" dirty="0"/>
              <a:t>Organize what you have that aligns with school goals (e.g., grades, attendance, discipline referrals)</a:t>
            </a:r>
          </a:p>
          <a:p>
            <a:r>
              <a:rPr lang="en-US" dirty="0"/>
              <a:t>Start asking questions about the data</a:t>
            </a:r>
          </a:p>
          <a:p>
            <a:r>
              <a:rPr lang="en-US" dirty="0"/>
              <a:t>You will see what new data you need</a:t>
            </a:r>
          </a:p>
          <a:p>
            <a:endParaRPr lang="en-US" dirty="0"/>
          </a:p>
        </p:txBody>
      </p:sp>
      <p:pic>
        <p:nvPicPr>
          <p:cNvPr id="5" name="Picture 4" descr="A picture containing person, plant, outdoor, tree&#10;&#10;Description automatically generated">
            <a:extLst>
              <a:ext uri="{FF2B5EF4-FFF2-40B4-BE49-F238E27FC236}">
                <a16:creationId xmlns:a16="http://schemas.microsoft.com/office/drawing/2014/main" id="{9908C281-6069-4589-616D-18D591C3758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86300" y="2076452"/>
            <a:ext cx="3950780" cy="2967036"/>
          </a:xfrm>
          <a:prstGeom prst="rect">
            <a:avLst/>
          </a:prstGeom>
        </p:spPr>
      </p:pic>
      <p:sp>
        <p:nvSpPr>
          <p:cNvPr id="6" name="TextBox 5">
            <a:extLst>
              <a:ext uri="{FF2B5EF4-FFF2-40B4-BE49-F238E27FC236}">
                <a16:creationId xmlns:a16="http://schemas.microsoft.com/office/drawing/2014/main" id="{8F7FC7A2-5C8D-8B7E-4459-37D296637BC7}"/>
              </a:ext>
            </a:extLst>
          </p:cNvPr>
          <p:cNvSpPr txBox="1"/>
          <p:nvPr/>
        </p:nvSpPr>
        <p:spPr>
          <a:xfrm>
            <a:off x="6340839" y="7776536"/>
            <a:ext cx="3665799" cy="230832"/>
          </a:xfrm>
          <a:prstGeom prst="rect">
            <a:avLst/>
          </a:prstGeom>
          <a:noFill/>
        </p:spPr>
        <p:txBody>
          <a:bodyPr wrap="square" rtlCol="0">
            <a:spAutoFit/>
          </a:bodyPr>
          <a:lstStyle/>
          <a:p>
            <a:r>
              <a:rPr lang="en-US" sz="900" dirty="0">
                <a:hlinkClick r:id="rId4" tooltip="https://gabrielhemery.com/plant-a-tree-for-every-year-of-your-life/"/>
              </a:rPr>
              <a:t>This Photo</a:t>
            </a:r>
            <a:r>
              <a:rPr lang="en-US" sz="900" dirty="0"/>
              <a:t> by Unknown Author is licensed under </a:t>
            </a:r>
            <a:r>
              <a:rPr lang="en-US" sz="900" dirty="0">
                <a:hlinkClick r:id="rId5" tooltip="https://creativecommons.org/licenses/by-nc-nd/3.0/"/>
              </a:rPr>
              <a:t>CC BY-NC-ND</a:t>
            </a:r>
            <a:endParaRPr lang="en-US" sz="900" dirty="0"/>
          </a:p>
        </p:txBody>
      </p:sp>
    </p:spTree>
    <p:extLst>
      <p:ext uri="{BB962C8B-B14F-4D97-AF65-F5344CB8AC3E}">
        <p14:creationId xmlns:p14="http://schemas.microsoft.com/office/powerpoint/2010/main" val="1365880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59DE3-03E7-4DCF-BA96-ABC640A94D54}"/>
              </a:ext>
            </a:extLst>
          </p:cNvPr>
          <p:cNvSpPr>
            <a:spLocks noGrp="1"/>
          </p:cNvSpPr>
          <p:nvPr>
            <p:ph type="title"/>
          </p:nvPr>
        </p:nvSpPr>
        <p:spPr/>
        <p:txBody>
          <a:bodyPr/>
          <a:lstStyle/>
          <a:p>
            <a:r>
              <a:rPr lang="en-US" dirty="0"/>
              <a:t>Types of Data</a:t>
            </a:r>
          </a:p>
        </p:txBody>
      </p:sp>
      <p:sp>
        <p:nvSpPr>
          <p:cNvPr id="3" name="Text Placeholder 2">
            <a:extLst>
              <a:ext uri="{FF2B5EF4-FFF2-40B4-BE49-F238E27FC236}">
                <a16:creationId xmlns:a16="http://schemas.microsoft.com/office/drawing/2014/main" id="{DB07C009-AB75-40F3-AE4A-67380E8D8B2E}"/>
              </a:ext>
            </a:extLst>
          </p:cNvPr>
          <p:cNvSpPr>
            <a:spLocks noGrp="1"/>
          </p:cNvSpPr>
          <p:nvPr>
            <p:ph type="body" idx="1"/>
          </p:nvPr>
        </p:nvSpPr>
        <p:spPr/>
        <p:txBody>
          <a:bodyPr>
            <a:normAutofit/>
          </a:bodyPr>
          <a:lstStyle/>
          <a:p>
            <a:r>
              <a:rPr lang="en-US" sz="3200" dirty="0"/>
              <a:t>Perception data</a:t>
            </a:r>
          </a:p>
        </p:txBody>
      </p:sp>
      <p:sp>
        <p:nvSpPr>
          <p:cNvPr id="4" name="Content Placeholder 3">
            <a:extLst>
              <a:ext uri="{FF2B5EF4-FFF2-40B4-BE49-F238E27FC236}">
                <a16:creationId xmlns:a16="http://schemas.microsoft.com/office/drawing/2014/main" id="{6C6AFC83-9636-46F2-86EB-808804BD636F}"/>
              </a:ext>
            </a:extLst>
          </p:cNvPr>
          <p:cNvSpPr>
            <a:spLocks noGrp="1"/>
          </p:cNvSpPr>
          <p:nvPr>
            <p:ph sz="half" idx="2"/>
          </p:nvPr>
        </p:nvSpPr>
        <p:spPr/>
        <p:txBody>
          <a:bodyPr/>
          <a:lstStyle/>
          <a:p>
            <a:r>
              <a:rPr lang="en-US" dirty="0">
                <a:hlinkClick r:id="rId3"/>
              </a:rPr>
              <a:t>School Climate Surveys</a:t>
            </a:r>
            <a:endParaRPr lang="en-US" dirty="0"/>
          </a:p>
          <a:p>
            <a:r>
              <a:rPr lang="en-US" dirty="0">
                <a:hlinkClick r:id="rId4"/>
              </a:rPr>
              <a:t>Whole Child Related Screening</a:t>
            </a:r>
            <a:endParaRPr lang="en-US" dirty="0"/>
          </a:p>
        </p:txBody>
      </p:sp>
      <p:sp>
        <p:nvSpPr>
          <p:cNvPr id="5" name="Text Placeholder 4">
            <a:extLst>
              <a:ext uri="{FF2B5EF4-FFF2-40B4-BE49-F238E27FC236}">
                <a16:creationId xmlns:a16="http://schemas.microsoft.com/office/drawing/2014/main" id="{A362BD1D-2E28-492D-BAFA-EB59EB60AECA}"/>
              </a:ext>
            </a:extLst>
          </p:cNvPr>
          <p:cNvSpPr>
            <a:spLocks noGrp="1"/>
          </p:cNvSpPr>
          <p:nvPr>
            <p:ph type="body" sz="quarter" idx="3"/>
          </p:nvPr>
        </p:nvSpPr>
        <p:spPr/>
        <p:txBody>
          <a:bodyPr>
            <a:normAutofit/>
          </a:bodyPr>
          <a:lstStyle/>
          <a:p>
            <a:r>
              <a:rPr lang="en-US" sz="3200" dirty="0"/>
              <a:t>Existing Data</a:t>
            </a:r>
          </a:p>
        </p:txBody>
      </p:sp>
      <p:sp>
        <p:nvSpPr>
          <p:cNvPr id="6" name="Content Placeholder 5">
            <a:extLst>
              <a:ext uri="{FF2B5EF4-FFF2-40B4-BE49-F238E27FC236}">
                <a16:creationId xmlns:a16="http://schemas.microsoft.com/office/drawing/2014/main" id="{A6DA5AE0-F56A-4E88-9AA0-F2FDCC58B56D}"/>
              </a:ext>
            </a:extLst>
          </p:cNvPr>
          <p:cNvSpPr>
            <a:spLocks noGrp="1"/>
          </p:cNvSpPr>
          <p:nvPr>
            <p:ph sz="quarter" idx="4"/>
          </p:nvPr>
        </p:nvSpPr>
        <p:spPr/>
        <p:txBody>
          <a:bodyPr/>
          <a:lstStyle/>
          <a:p>
            <a:r>
              <a:rPr lang="fr-FR" dirty="0"/>
              <a:t>Attendance</a:t>
            </a:r>
          </a:p>
          <a:p>
            <a:r>
              <a:rPr lang="fr-FR" dirty="0"/>
              <a:t>GPA 8th-9th grade</a:t>
            </a:r>
          </a:p>
          <a:p>
            <a:r>
              <a:rPr lang="fr-FR" dirty="0"/>
              <a:t>Standardized test scores</a:t>
            </a:r>
          </a:p>
          <a:p>
            <a:r>
              <a:rPr lang="fr-FR" dirty="0"/>
              <a:t>Discipline infractions</a:t>
            </a:r>
          </a:p>
          <a:p>
            <a:r>
              <a:rPr lang="fr-FR" dirty="0"/>
              <a:t>Demographics</a:t>
            </a:r>
          </a:p>
          <a:p>
            <a:r>
              <a:rPr lang="fr-FR" dirty="0">
                <a:hlinkClick r:id="rId5"/>
              </a:rPr>
              <a:t>Screening data</a:t>
            </a:r>
            <a:endParaRPr lang="fr-FR" dirty="0"/>
          </a:p>
        </p:txBody>
      </p:sp>
      <p:pic>
        <p:nvPicPr>
          <p:cNvPr id="8" name="Picture 7" descr="A picture containing clock&#10;&#10;Description automatically generated">
            <a:extLst>
              <a:ext uri="{FF2B5EF4-FFF2-40B4-BE49-F238E27FC236}">
                <a16:creationId xmlns:a16="http://schemas.microsoft.com/office/drawing/2014/main" id="{ED6205B4-4277-4188-9F64-DFD37D4E1B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990" y="4347369"/>
            <a:ext cx="3238500" cy="2000250"/>
          </a:xfrm>
          <a:prstGeom prst="rect">
            <a:avLst/>
          </a:prstGeom>
        </p:spPr>
      </p:pic>
      <p:sp>
        <p:nvSpPr>
          <p:cNvPr id="9" name="TextBox 8">
            <a:extLst>
              <a:ext uri="{FF2B5EF4-FFF2-40B4-BE49-F238E27FC236}">
                <a16:creationId xmlns:a16="http://schemas.microsoft.com/office/drawing/2014/main" id="{30B10006-E537-4634-A152-2AEE96E85E9F}"/>
              </a:ext>
            </a:extLst>
          </p:cNvPr>
          <p:cNvSpPr txBox="1"/>
          <p:nvPr/>
        </p:nvSpPr>
        <p:spPr>
          <a:xfrm>
            <a:off x="1459072" y="6492874"/>
            <a:ext cx="6078220" cy="153888"/>
          </a:xfrm>
          <a:prstGeom prst="rect">
            <a:avLst/>
          </a:prstGeom>
          <a:noFill/>
        </p:spPr>
        <p:txBody>
          <a:bodyPr wrap="square" rtlCol="0">
            <a:spAutoFit/>
          </a:bodyPr>
          <a:lstStyle/>
          <a:p>
            <a:r>
              <a:rPr lang="en-US" sz="400" dirty="0"/>
              <a:t>Image from Flickr Creative Commons https://flic.kr/p/dZ8UiN</a:t>
            </a:r>
          </a:p>
        </p:txBody>
      </p:sp>
    </p:spTree>
    <p:extLst>
      <p:ext uri="{BB962C8B-B14F-4D97-AF65-F5344CB8AC3E}">
        <p14:creationId xmlns:p14="http://schemas.microsoft.com/office/powerpoint/2010/main" val="3768665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B7ADBC09-E3F7-4CF0-9067-F32BC042CD75}"/>
              </a:ext>
            </a:extLst>
          </p:cNvPr>
          <p:cNvSpPr>
            <a:spLocks noGrp="1" noChangeArrowheads="1"/>
          </p:cNvSpPr>
          <p:nvPr>
            <p:ph type="title" idx="4294967295"/>
          </p:nvPr>
        </p:nvSpPr>
        <p:spPr/>
        <p:txBody>
          <a:bodyPr/>
          <a:lstStyle/>
          <a:p>
            <a:r>
              <a:rPr lang="en-US" altLang="en-US" dirty="0">
                <a:ea typeface="ＭＳ Ｐゴシック" panose="020B0600070205080204" pitchFamily="34" charset="-128"/>
              </a:rPr>
              <a:t>Types of Existing Data</a:t>
            </a:r>
          </a:p>
        </p:txBody>
      </p:sp>
      <p:sp>
        <p:nvSpPr>
          <p:cNvPr id="90114" name="Content Placeholder 2">
            <a:extLst>
              <a:ext uri="{FF2B5EF4-FFF2-40B4-BE49-F238E27FC236}">
                <a16:creationId xmlns:a16="http://schemas.microsoft.com/office/drawing/2014/main" id="{23038A02-5EA6-0F8D-A465-7E57A1AF015F}"/>
              </a:ext>
            </a:extLst>
          </p:cNvPr>
          <p:cNvSpPr>
            <a:spLocks noGrp="1" noChangeArrowheads="1"/>
          </p:cNvSpPr>
          <p:nvPr>
            <p:ph idx="4294967295"/>
          </p:nvPr>
        </p:nvSpPr>
        <p:spPr>
          <a:xfrm>
            <a:off x="628650" y="1814079"/>
            <a:ext cx="7886700" cy="4351338"/>
          </a:xfrm>
        </p:spPr>
        <p:txBody>
          <a:bodyPr/>
          <a:lstStyle/>
          <a:p>
            <a:r>
              <a:rPr lang="en-US" altLang="en-US" dirty="0">
                <a:ea typeface="ＭＳ Ｐゴシック" panose="020B0600070205080204" pitchFamily="34" charset="-128"/>
              </a:rPr>
              <a:t>Office Discipline Referral Data</a:t>
            </a:r>
          </a:p>
          <a:p>
            <a:r>
              <a:rPr lang="en-US" altLang="en-US" b="1" dirty="0">
                <a:ea typeface="ＭＳ Ｐゴシック" panose="020B0600070205080204" pitchFamily="34" charset="-128"/>
              </a:rPr>
              <a:t>GPA (8</a:t>
            </a:r>
            <a:r>
              <a:rPr lang="en-US" altLang="en-US" b="1" baseline="30000" dirty="0">
                <a:ea typeface="ＭＳ Ｐゴシック" panose="020B0600070205080204" pitchFamily="34" charset="-128"/>
              </a:rPr>
              <a:t>th</a:t>
            </a:r>
            <a:r>
              <a:rPr lang="en-US" altLang="en-US" b="1" dirty="0">
                <a:ea typeface="ＭＳ Ｐゴシック" panose="020B0600070205080204" pitchFamily="34" charset="-128"/>
              </a:rPr>
              <a:t> and 9</a:t>
            </a:r>
            <a:r>
              <a:rPr lang="en-US" altLang="en-US" b="1" baseline="30000" dirty="0">
                <a:ea typeface="ＭＳ Ｐゴシック" panose="020B0600070205080204" pitchFamily="34" charset="-128"/>
              </a:rPr>
              <a:t>th</a:t>
            </a:r>
            <a:r>
              <a:rPr lang="en-US" altLang="en-US" b="1" dirty="0">
                <a:ea typeface="ＭＳ Ｐゴシック" panose="020B0600070205080204" pitchFamily="34" charset="-128"/>
              </a:rPr>
              <a:t> grade)</a:t>
            </a:r>
          </a:p>
          <a:p>
            <a:r>
              <a:rPr lang="en-US" altLang="en-US" dirty="0">
                <a:ea typeface="ＭＳ Ｐゴシック" panose="020B0600070205080204" pitchFamily="34" charset="-128"/>
              </a:rPr>
              <a:t>Credits toward graduation</a:t>
            </a:r>
          </a:p>
          <a:p>
            <a:r>
              <a:rPr lang="en-US" altLang="en-US" b="1" dirty="0">
                <a:ea typeface="ＭＳ Ｐゴシック" panose="020B0600070205080204" pitchFamily="34" charset="-128"/>
              </a:rPr>
              <a:t>Attendance (80 % or &gt; unexcused)</a:t>
            </a:r>
          </a:p>
          <a:p>
            <a:r>
              <a:rPr lang="en-US" altLang="en-US" dirty="0">
                <a:ea typeface="ＭＳ Ｐゴシック" panose="020B0600070205080204" pitchFamily="34" charset="-128"/>
              </a:rPr>
              <a:t>Failing grades (</a:t>
            </a:r>
            <a:r>
              <a:rPr lang="en-US" altLang="en-US" b="1" dirty="0">
                <a:ea typeface="ＭＳ Ｐゴシック" panose="020B0600070205080204" pitchFamily="34" charset="-128"/>
              </a:rPr>
              <a:t>Algebra I, English I)</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Statewide assessments</a:t>
            </a:r>
          </a:p>
          <a:p>
            <a:r>
              <a:rPr lang="en-US" altLang="en-US" dirty="0">
                <a:ea typeface="ＭＳ Ｐゴシック" panose="020B0600070205080204" pitchFamily="34" charset="-128"/>
              </a:rPr>
              <a:t>Existing screening data</a:t>
            </a:r>
          </a:p>
          <a:p>
            <a:pPr lvl="1"/>
            <a:r>
              <a:rPr lang="en-US" altLang="en-US" dirty="0">
                <a:ea typeface="ＭＳ Ｐゴシック" panose="020B0600070205080204" pitchFamily="34" charset="-128"/>
              </a:rPr>
              <a:t>MAP &amp; IXL (</a:t>
            </a:r>
            <a:r>
              <a:rPr lang="en-US" altLang="en-US" dirty="0">
                <a:ea typeface="ＭＳ Ｐゴシック" panose="020B0600070205080204" pitchFamily="34" charset="-128"/>
                <a:hlinkClick r:id="rId3"/>
              </a:rPr>
              <a:t>link</a:t>
            </a:r>
            <a:r>
              <a:rPr lang="en-US" altLang="en-US" dirty="0">
                <a:ea typeface="ＭＳ Ｐゴシック" panose="020B0600070205080204" pitchFamily="34" charset="-128"/>
              </a:rPr>
              <a:t>)</a:t>
            </a:r>
          </a:p>
          <a:p>
            <a:pPr>
              <a:buFontTx/>
              <a:buNone/>
            </a:pPr>
            <a:endParaRPr lang="en-US" altLang="en-US" dirty="0">
              <a:ea typeface="ＭＳ Ｐゴシック" panose="020B0600070205080204" pitchFamily="34" charset="-128"/>
            </a:endParaRPr>
          </a:p>
        </p:txBody>
      </p:sp>
      <p:sp>
        <p:nvSpPr>
          <p:cNvPr id="90115" name="Rectangle 3">
            <a:extLst>
              <a:ext uri="{FF2B5EF4-FFF2-40B4-BE49-F238E27FC236}">
                <a16:creationId xmlns:a16="http://schemas.microsoft.com/office/drawing/2014/main" id="{62A10BC0-E656-37B0-4364-343C062E5E1B}"/>
              </a:ext>
            </a:extLst>
          </p:cNvPr>
          <p:cNvSpPr>
            <a:spLocks noChangeArrowheads="1"/>
          </p:cNvSpPr>
          <p:nvPr/>
        </p:nvSpPr>
        <p:spPr bwMode="auto">
          <a:xfrm>
            <a:off x="1752600" y="6211671"/>
            <a:ext cx="784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dirty="0">
                <a:solidFill>
                  <a:srgbClr val="000000"/>
                </a:solidFill>
              </a:rPr>
              <a:t> (Burke, 2015; Heppen, O'Cummings, &amp; </a:t>
            </a:r>
          </a:p>
          <a:p>
            <a:pPr eaLnBrk="1" hangingPunct="1">
              <a:spcBef>
                <a:spcPct val="0"/>
              </a:spcBef>
              <a:buFontTx/>
              <a:buNone/>
            </a:pPr>
            <a:r>
              <a:rPr lang="en-US" altLang="en-US" sz="1200" dirty="0">
                <a:solidFill>
                  <a:srgbClr val="000000"/>
                </a:solidFill>
              </a:rPr>
              <a:t>Therriault,2009; Henderson, Cassandra &amp; Fantuzzo, 2022; McIntosh, Flannery, </a:t>
            </a:r>
          </a:p>
          <a:p>
            <a:pPr eaLnBrk="1" hangingPunct="1">
              <a:spcBef>
                <a:spcPct val="0"/>
              </a:spcBef>
              <a:buFontTx/>
              <a:buNone/>
            </a:pPr>
            <a:r>
              <a:rPr lang="en-US" altLang="en-US" sz="1200" dirty="0">
                <a:solidFill>
                  <a:srgbClr val="000000"/>
                </a:solidFill>
              </a:rPr>
              <a:t>Sugai, Braun, &amp; Cochrane, 2008; McIntosh et al., 2009)</a:t>
            </a:r>
          </a:p>
        </p:txBody>
      </p:sp>
      <p:pic>
        <p:nvPicPr>
          <p:cNvPr id="5" name="Picture 4" descr="Picture of a line graph">
            <a:extLst>
              <a:ext uri="{FF2B5EF4-FFF2-40B4-BE49-F238E27FC236}">
                <a16:creationId xmlns:a16="http://schemas.microsoft.com/office/drawing/2014/main" id="{B7461918-15C8-104F-961A-1FAA67D3A5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2150" y="4311649"/>
            <a:ext cx="3238500" cy="20002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6B7DBD17-7E75-E940-BC4B-981A94CBFAA7}"/>
              </a:ext>
            </a:extLst>
          </p:cNvPr>
          <p:cNvSpPr>
            <a:spLocks noGrp="1"/>
          </p:cNvSpPr>
          <p:nvPr>
            <p:ph type="title"/>
          </p:nvPr>
        </p:nvSpPr>
        <p:spPr/>
        <p:txBody>
          <a:bodyPr/>
          <a:lstStyle/>
          <a:p>
            <a:r>
              <a:rPr lang="en-US" altLang="en-US" dirty="0">
                <a:ea typeface="ＭＳ Ｐゴシック" panose="020B0600070205080204" pitchFamily="34" charset="-128"/>
              </a:rPr>
              <a:t>Everyone working together</a:t>
            </a:r>
          </a:p>
        </p:txBody>
      </p:sp>
      <p:pic>
        <p:nvPicPr>
          <p:cNvPr id="29698" name="Content Placeholder 3">
            <a:extLst>
              <a:ext uri="{FF2B5EF4-FFF2-40B4-BE49-F238E27FC236}">
                <a16:creationId xmlns:a16="http://schemas.microsoft.com/office/drawing/2014/main" id="{1211ED35-73FC-F842-9742-AA86CCD874E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57365" y="1747838"/>
            <a:ext cx="5629275" cy="4229100"/>
          </a:xfrm>
        </p:spPr>
      </p:pic>
    </p:spTree>
    <p:extLst>
      <p:ext uri="{BB962C8B-B14F-4D97-AF65-F5344CB8AC3E}">
        <p14:creationId xmlns:p14="http://schemas.microsoft.com/office/powerpoint/2010/main" val="2320065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FD1C6-4E1D-3F06-623A-92712D17AB94}"/>
              </a:ext>
            </a:extLst>
          </p:cNvPr>
          <p:cNvSpPr>
            <a:spLocks noGrp="1"/>
          </p:cNvSpPr>
          <p:nvPr>
            <p:ph type="title"/>
          </p:nvPr>
        </p:nvSpPr>
        <p:spPr/>
        <p:txBody>
          <a:bodyPr/>
          <a:lstStyle/>
          <a:p>
            <a:r>
              <a:rPr lang="en-US" dirty="0"/>
              <a:t>Montana’s Early Warning System (</a:t>
            </a:r>
            <a:r>
              <a:rPr lang="en-US" dirty="0">
                <a:hlinkClick r:id="rId2"/>
              </a:rPr>
              <a:t>link</a:t>
            </a:r>
            <a:r>
              <a:rPr lang="en-US" dirty="0"/>
              <a:t>)</a:t>
            </a:r>
          </a:p>
        </p:txBody>
      </p:sp>
      <p:sp>
        <p:nvSpPr>
          <p:cNvPr id="3" name="Content Placeholder 2">
            <a:extLst>
              <a:ext uri="{FF2B5EF4-FFF2-40B4-BE49-F238E27FC236}">
                <a16:creationId xmlns:a16="http://schemas.microsoft.com/office/drawing/2014/main" id="{5F0DA334-339A-B182-FE7B-301927CC16EE}"/>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2307D9F0-D2C9-1487-D70C-D29EA85AED97}"/>
              </a:ext>
            </a:extLst>
          </p:cNvPr>
          <p:cNvPicPr>
            <a:picLocks noChangeAspect="1"/>
          </p:cNvPicPr>
          <p:nvPr/>
        </p:nvPicPr>
        <p:blipFill>
          <a:blip r:embed="rId3"/>
          <a:stretch>
            <a:fillRect/>
          </a:stretch>
        </p:blipFill>
        <p:spPr>
          <a:xfrm>
            <a:off x="628650" y="1825625"/>
            <a:ext cx="8129587" cy="3874796"/>
          </a:xfrm>
          <a:prstGeom prst="rect">
            <a:avLst/>
          </a:prstGeom>
        </p:spPr>
      </p:pic>
    </p:spTree>
    <p:extLst>
      <p:ext uri="{BB962C8B-B14F-4D97-AF65-F5344CB8AC3E}">
        <p14:creationId xmlns:p14="http://schemas.microsoft.com/office/powerpoint/2010/main" val="2579136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B7ADBC09-E3F7-4CF0-9067-F32BC042CD75}"/>
              </a:ext>
            </a:extLst>
          </p:cNvPr>
          <p:cNvSpPr>
            <a:spLocks noGrp="1" noChangeArrowheads="1"/>
          </p:cNvSpPr>
          <p:nvPr>
            <p:ph type="title" idx="4294967295"/>
          </p:nvPr>
        </p:nvSpPr>
        <p:spPr/>
        <p:txBody>
          <a:bodyPr/>
          <a:lstStyle/>
          <a:p>
            <a:r>
              <a:rPr lang="en-US" dirty="0"/>
              <a:t>Perception data</a:t>
            </a:r>
            <a:endParaRPr lang="en-US" altLang="en-US" dirty="0">
              <a:ea typeface="ＭＳ Ｐゴシック" panose="020B0600070205080204" pitchFamily="34" charset="-128"/>
            </a:endParaRPr>
          </a:p>
        </p:txBody>
      </p:sp>
      <p:sp>
        <p:nvSpPr>
          <p:cNvPr id="90114" name="Content Placeholder 2">
            <a:extLst>
              <a:ext uri="{FF2B5EF4-FFF2-40B4-BE49-F238E27FC236}">
                <a16:creationId xmlns:a16="http://schemas.microsoft.com/office/drawing/2014/main" id="{23038A02-5EA6-0F8D-A465-7E57A1AF015F}"/>
              </a:ext>
            </a:extLst>
          </p:cNvPr>
          <p:cNvSpPr>
            <a:spLocks noGrp="1" noChangeArrowheads="1"/>
          </p:cNvSpPr>
          <p:nvPr>
            <p:ph idx="4294967295"/>
          </p:nvPr>
        </p:nvSpPr>
        <p:spPr/>
        <p:txBody>
          <a:bodyPr/>
          <a:lstStyle/>
          <a:p>
            <a:r>
              <a:rPr lang="en-US" dirty="0">
                <a:hlinkClick r:id="rId3"/>
              </a:rPr>
              <a:t>Whole Child Screening </a:t>
            </a:r>
            <a:r>
              <a:rPr lang="en-US" dirty="0"/>
              <a:t>(includes free tools)</a:t>
            </a:r>
            <a:endParaRPr lang="en-US" dirty="0">
              <a:hlinkClick r:id="rId4"/>
            </a:endParaRPr>
          </a:p>
          <a:p>
            <a:r>
              <a:rPr lang="en-US" dirty="0">
                <a:hlinkClick r:id="rId4"/>
              </a:rPr>
              <a:t>School Climate Surveys</a:t>
            </a:r>
            <a:endParaRPr lang="en-US" dirty="0"/>
          </a:p>
          <a:p>
            <a:r>
              <a:rPr lang="en-US" dirty="0">
                <a:hlinkClick r:id="rId5"/>
              </a:rPr>
              <a:t>Pediatric Symptoms</a:t>
            </a:r>
            <a:endParaRPr lang="en-US" dirty="0"/>
          </a:p>
          <a:p>
            <a:r>
              <a:rPr lang="en-US" dirty="0">
                <a:hlinkClick r:id="rId6"/>
              </a:rPr>
              <a:t>Signs of Suicide</a:t>
            </a:r>
            <a:endParaRPr lang="en-US" dirty="0"/>
          </a:p>
          <a:p>
            <a:endParaRPr lang="en-US" dirty="0"/>
          </a:p>
          <a:p>
            <a:pPr>
              <a:buFontTx/>
              <a:buNone/>
            </a:pPr>
            <a:endParaRPr lang="en-US" altLang="en-US" dirty="0">
              <a:ea typeface="ＭＳ Ｐゴシック" panose="020B0600070205080204" pitchFamily="34" charset="-128"/>
            </a:endParaRPr>
          </a:p>
        </p:txBody>
      </p:sp>
      <p:pic>
        <p:nvPicPr>
          <p:cNvPr id="5" name="Picture 4" descr="Picture of a line graph">
            <a:extLst>
              <a:ext uri="{FF2B5EF4-FFF2-40B4-BE49-F238E27FC236}">
                <a16:creationId xmlns:a16="http://schemas.microsoft.com/office/drawing/2014/main" id="{B7461918-15C8-104F-961A-1FAA67D3A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3765" y="3805921"/>
            <a:ext cx="3238500" cy="2000250"/>
          </a:xfrm>
          <a:prstGeom prst="rect">
            <a:avLst/>
          </a:prstGeom>
        </p:spPr>
      </p:pic>
    </p:spTree>
    <p:extLst>
      <p:ext uri="{BB962C8B-B14F-4D97-AF65-F5344CB8AC3E}">
        <p14:creationId xmlns:p14="http://schemas.microsoft.com/office/powerpoint/2010/main" val="349028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D4C8D9CA-E24A-9745-9280-4EF7979BF71D}"/>
              </a:ext>
            </a:extLst>
          </p:cNvPr>
          <p:cNvSpPr>
            <a:spLocks noGrp="1" noChangeArrowheads="1"/>
          </p:cNvSpPr>
          <p:nvPr>
            <p:ph type="title" idx="4294967295"/>
          </p:nvPr>
        </p:nvSpPr>
        <p:spPr>
          <a:xfrm>
            <a:off x="685800" y="381000"/>
            <a:ext cx="7772400" cy="1143000"/>
          </a:xfrm>
        </p:spPr>
        <p:txBody>
          <a:bodyPr/>
          <a:lstStyle/>
          <a:p>
            <a:r>
              <a:rPr lang="en-US" altLang="en-US" sz="4000" dirty="0">
                <a:ea typeface="ＭＳ Ｐゴシック" panose="020B0600070205080204" pitchFamily="34" charset="-128"/>
              </a:rPr>
              <a:t>Deciding the Level of Intervention</a:t>
            </a:r>
          </a:p>
        </p:txBody>
      </p:sp>
      <p:grpSp>
        <p:nvGrpSpPr>
          <p:cNvPr id="92162" name="Group 12">
            <a:extLst>
              <a:ext uri="{FF2B5EF4-FFF2-40B4-BE49-F238E27FC236}">
                <a16:creationId xmlns:a16="http://schemas.microsoft.com/office/drawing/2014/main" id="{CA2EAEEF-0A3A-7FE9-B599-54AE63F0829F}"/>
              </a:ext>
            </a:extLst>
          </p:cNvPr>
          <p:cNvGrpSpPr>
            <a:grpSpLocks/>
          </p:cNvGrpSpPr>
          <p:nvPr/>
        </p:nvGrpSpPr>
        <p:grpSpPr bwMode="auto">
          <a:xfrm>
            <a:off x="76200" y="1981200"/>
            <a:ext cx="8915400" cy="3276600"/>
            <a:chOff x="432" y="1392"/>
            <a:chExt cx="5040" cy="1548"/>
          </a:xfrm>
        </p:grpSpPr>
        <p:grpSp>
          <p:nvGrpSpPr>
            <p:cNvPr id="92163" name="Group 11">
              <a:extLst>
                <a:ext uri="{FF2B5EF4-FFF2-40B4-BE49-F238E27FC236}">
                  <a16:creationId xmlns:a16="http://schemas.microsoft.com/office/drawing/2014/main" id="{14BBA09B-52B3-972B-E5E8-1EF4FDC2FF5E}"/>
                </a:ext>
              </a:extLst>
            </p:cNvPr>
            <p:cNvGrpSpPr>
              <a:grpSpLocks/>
            </p:cNvGrpSpPr>
            <p:nvPr/>
          </p:nvGrpSpPr>
          <p:grpSpPr bwMode="auto">
            <a:xfrm>
              <a:off x="1248" y="1392"/>
              <a:ext cx="4224" cy="1548"/>
              <a:chOff x="1248" y="1392"/>
              <a:chExt cx="4224" cy="1548"/>
            </a:xfrm>
          </p:grpSpPr>
          <p:pic>
            <p:nvPicPr>
              <p:cNvPr id="92167" name="Picture 14">
                <a:extLst>
                  <a:ext uri="{FF2B5EF4-FFF2-40B4-BE49-F238E27FC236}">
                    <a16:creationId xmlns:a16="http://schemas.microsoft.com/office/drawing/2014/main" id="{0F692B1C-3EF7-0102-60F2-4FD5C4EF9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 y="1392"/>
                <a:ext cx="2352" cy="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8" name="Rectangle 17">
                <a:extLst>
                  <a:ext uri="{FF2B5EF4-FFF2-40B4-BE49-F238E27FC236}">
                    <a16:creationId xmlns:a16="http://schemas.microsoft.com/office/drawing/2014/main" id="{9E7687CB-59D7-DB21-57A5-6F854ADD3976}"/>
                  </a:ext>
                </a:extLst>
              </p:cNvPr>
              <p:cNvSpPr>
                <a:spLocks noChangeArrowheads="1"/>
              </p:cNvSpPr>
              <p:nvPr/>
            </p:nvSpPr>
            <p:spPr bwMode="auto">
              <a:xfrm>
                <a:off x="1248" y="2736"/>
                <a:ext cx="19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solidFill>
                    <a:srgbClr val="000000"/>
                  </a:solidFill>
                </a:endParaRPr>
              </a:p>
            </p:txBody>
          </p:sp>
          <p:sp>
            <p:nvSpPr>
              <p:cNvPr id="92169" name="Rectangle 18">
                <a:extLst>
                  <a:ext uri="{FF2B5EF4-FFF2-40B4-BE49-F238E27FC236}">
                    <a16:creationId xmlns:a16="http://schemas.microsoft.com/office/drawing/2014/main" id="{C4207715-57D6-4A0B-3B63-ECF956841395}"/>
                  </a:ext>
                </a:extLst>
              </p:cNvPr>
              <p:cNvSpPr>
                <a:spLocks noChangeArrowheads="1"/>
              </p:cNvSpPr>
              <p:nvPr/>
            </p:nvSpPr>
            <p:spPr bwMode="auto">
              <a:xfrm>
                <a:off x="2592" y="2304"/>
                <a:ext cx="19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solidFill>
                    <a:srgbClr val="000000"/>
                  </a:solidFill>
                </a:endParaRPr>
              </a:p>
            </p:txBody>
          </p:sp>
        </p:grpSp>
        <p:pic>
          <p:nvPicPr>
            <p:cNvPr id="92164" name="Picture 8">
              <a:extLst>
                <a:ext uri="{FF2B5EF4-FFF2-40B4-BE49-F238E27FC236}">
                  <a16:creationId xmlns:a16="http://schemas.microsoft.com/office/drawing/2014/main" id="{9A4836A3-2B28-9FFC-CDE4-3284C12EB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1392"/>
              <a:ext cx="2514" cy="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Rectangle 18">
              <a:extLst>
                <a:ext uri="{FF2B5EF4-FFF2-40B4-BE49-F238E27FC236}">
                  <a16:creationId xmlns:a16="http://schemas.microsoft.com/office/drawing/2014/main" id="{B402A409-AFE8-5666-290F-191BF3B91E10}"/>
                </a:ext>
              </a:extLst>
            </p:cNvPr>
            <p:cNvSpPr>
              <a:spLocks noChangeArrowheads="1"/>
            </p:cNvSpPr>
            <p:nvPr/>
          </p:nvSpPr>
          <p:spPr bwMode="auto">
            <a:xfrm>
              <a:off x="3936" y="2736"/>
              <a:ext cx="19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solidFill>
                  <a:srgbClr val="000000"/>
                </a:solidFill>
              </a:endParaRPr>
            </a:p>
          </p:txBody>
        </p:sp>
        <p:sp>
          <p:nvSpPr>
            <p:cNvPr id="92166" name="Rectangle 18">
              <a:extLst>
                <a:ext uri="{FF2B5EF4-FFF2-40B4-BE49-F238E27FC236}">
                  <a16:creationId xmlns:a16="http://schemas.microsoft.com/office/drawing/2014/main" id="{886251E4-EB12-827C-4E27-B09DA70F5ED4}"/>
                </a:ext>
              </a:extLst>
            </p:cNvPr>
            <p:cNvSpPr>
              <a:spLocks noChangeArrowheads="1"/>
            </p:cNvSpPr>
            <p:nvPr/>
          </p:nvSpPr>
          <p:spPr bwMode="auto">
            <a:xfrm>
              <a:off x="1248" y="2736"/>
              <a:ext cx="19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solidFill>
                  <a:srgbClr val="000000"/>
                </a:solidFill>
              </a:endParaRPr>
            </a:p>
          </p:txBody>
        </p:sp>
      </p:gr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1932306E-DF7A-3B6B-8FBC-BDF1D2CA0FEA}"/>
              </a:ext>
            </a:extLst>
          </p:cNvPr>
          <p:cNvSpPr>
            <a:spLocks noGrp="1" noChangeArrowheads="1"/>
          </p:cNvSpPr>
          <p:nvPr>
            <p:ph type="title"/>
          </p:nvPr>
        </p:nvSpPr>
        <p:spPr/>
        <p:txBody>
          <a:bodyPr/>
          <a:lstStyle/>
          <a:p>
            <a:r>
              <a:rPr lang="en-US" altLang="en-US" dirty="0">
                <a:ea typeface="ＭＳ Ｐゴシック" panose="020B0600070205080204" pitchFamily="34" charset="-128"/>
              </a:rPr>
              <a:t>Staff Google Document</a:t>
            </a:r>
          </a:p>
        </p:txBody>
      </p:sp>
      <p:pic>
        <p:nvPicPr>
          <p:cNvPr id="93186" name="Content Placeholder 3" descr="Screen Shot 2014-05-23 at 11.25.31 AM.png">
            <a:extLst>
              <a:ext uri="{FF2B5EF4-FFF2-40B4-BE49-F238E27FC236}">
                <a16:creationId xmlns:a16="http://schemas.microsoft.com/office/drawing/2014/main" id="{FAA0EAD0-65DF-59D6-D1A6-82C6E1665CA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24948"/>
          <a:stretch>
            <a:fillRect/>
          </a:stretch>
        </p:blipFill>
        <p:spPr/>
      </p:pic>
      <p:sp>
        <p:nvSpPr>
          <p:cNvPr id="93187" name="TextBox 4">
            <a:extLst>
              <a:ext uri="{FF2B5EF4-FFF2-40B4-BE49-F238E27FC236}">
                <a16:creationId xmlns:a16="http://schemas.microsoft.com/office/drawing/2014/main" id="{5DD0E221-8312-E2ED-1852-00399D065E68}"/>
              </a:ext>
            </a:extLst>
          </p:cNvPr>
          <p:cNvSpPr txBox="1">
            <a:spLocks noChangeArrowheads="1"/>
          </p:cNvSpPr>
          <p:nvPr/>
        </p:nvSpPr>
        <p:spPr bwMode="auto">
          <a:xfrm>
            <a:off x="1219202" y="6486527"/>
            <a:ext cx="4365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dirty="0"/>
              <a:t>Keri Applebee, Associate Principal, Lincoln Southwest High School, NE</a:t>
            </a:r>
          </a:p>
          <a:p>
            <a:pPr>
              <a:spcBef>
                <a:spcPct val="0"/>
              </a:spcBef>
              <a:buFontTx/>
              <a:buNone/>
            </a:pPr>
            <a:endParaRPr lang="en-US" altLang="en-US" sz="1800" dirty="0"/>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8DAF8A42-C41A-331D-28DA-F553916B582F}"/>
              </a:ext>
            </a:extLst>
          </p:cNvPr>
          <p:cNvSpPr>
            <a:spLocks noGrp="1" noChangeArrowheads="1"/>
          </p:cNvSpPr>
          <p:nvPr>
            <p:ph type="title"/>
          </p:nvPr>
        </p:nvSpPr>
        <p:spPr/>
        <p:txBody>
          <a:bodyPr/>
          <a:lstStyle/>
          <a:p>
            <a:r>
              <a:rPr lang="en-US" altLang="en-US" dirty="0">
                <a:ea typeface="ＭＳ Ｐゴシック" panose="020B0600070205080204" pitchFamily="34" charset="-128"/>
              </a:rPr>
              <a:t>Results of student survey</a:t>
            </a:r>
          </a:p>
        </p:txBody>
      </p:sp>
      <p:pic>
        <p:nvPicPr>
          <p:cNvPr id="95234" name="Content Placeholder 5" descr="Screen Shot 2014-05-23 at 11.20.24 AM.png">
            <a:extLst>
              <a:ext uri="{FF2B5EF4-FFF2-40B4-BE49-F238E27FC236}">
                <a16:creationId xmlns:a16="http://schemas.microsoft.com/office/drawing/2014/main" id="{E248D68F-56F4-F949-939D-D3959E12C9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4508" t="31342" r="-24976" b="3653"/>
          <a:stretch>
            <a:fillRect/>
          </a:stretch>
        </p:blipFill>
        <p:spPr/>
      </p:pic>
      <p:sp>
        <p:nvSpPr>
          <p:cNvPr id="95235" name="TextBox 2">
            <a:extLst>
              <a:ext uri="{FF2B5EF4-FFF2-40B4-BE49-F238E27FC236}">
                <a16:creationId xmlns:a16="http://schemas.microsoft.com/office/drawing/2014/main" id="{8156D607-C86D-CDE8-92E5-A20F2A7ECCB0}"/>
              </a:ext>
            </a:extLst>
          </p:cNvPr>
          <p:cNvSpPr txBox="1">
            <a:spLocks noChangeArrowheads="1"/>
          </p:cNvSpPr>
          <p:nvPr/>
        </p:nvSpPr>
        <p:spPr bwMode="auto">
          <a:xfrm>
            <a:off x="4876802" y="6334127"/>
            <a:ext cx="4365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dirty="0"/>
              <a:t>Keri Applebee, Associate Principal, Lincoln Southwest High School, NE</a:t>
            </a:r>
          </a:p>
          <a:p>
            <a:pPr>
              <a:spcBef>
                <a:spcPct val="0"/>
              </a:spcBef>
              <a:buFontTx/>
              <a:buNone/>
            </a:pPr>
            <a:endParaRPr lang="en-US" altLang="en-US" sz="1800" dirty="0"/>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EC4F416C-3895-1B11-742B-3D0C897478D4}"/>
              </a:ext>
            </a:extLst>
          </p:cNvPr>
          <p:cNvSpPr>
            <a:spLocks noGrp="1" noChangeArrowheads="1"/>
          </p:cNvSpPr>
          <p:nvPr>
            <p:ph type="title" idx="4294967295"/>
          </p:nvPr>
        </p:nvSpPr>
        <p:spPr>
          <a:xfrm>
            <a:off x="533400" y="228600"/>
            <a:ext cx="7772400" cy="1143000"/>
          </a:xfrm>
        </p:spPr>
        <p:txBody>
          <a:bodyPr/>
          <a:lstStyle/>
          <a:p>
            <a:r>
              <a:rPr lang="en-US" altLang="en-US" dirty="0">
                <a:ea typeface="ＭＳ Ｐゴシック" panose="020B0600070205080204" pitchFamily="34" charset="-128"/>
              </a:rPr>
              <a:t>Separate Data Sets</a:t>
            </a:r>
          </a:p>
        </p:txBody>
      </p:sp>
      <p:pic>
        <p:nvPicPr>
          <p:cNvPr id="97282" name="Picture 4" descr="ScreenHunter_02 Oct. 10 17.25.jpg">
            <a:extLst>
              <a:ext uri="{FF2B5EF4-FFF2-40B4-BE49-F238E27FC236}">
                <a16:creationId xmlns:a16="http://schemas.microsoft.com/office/drawing/2014/main" id="{8050DB74-7F5B-976C-618E-AE221087B2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71602"/>
            <a:ext cx="67056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6" descr="ScreenHunter_05 Oct. 10 17.30.jpg">
            <a:extLst>
              <a:ext uri="{FF2B5EF4-FFF2-40B4-BE49-F238E27FC236}">
                <a16:creationId xmlns:a16="http://schemas.microsoft.com/office/drawing/2014/main" id="{5FAE0D7D-BFD0-67A1-0DEE-B707A94959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886202"/>
            <a:ext cx="17907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10" descr="ScreenHunter_10 Oct. 10 17.34.jpg">
            <a:extLst>
              <a:ext uri="{FF2B5EF4-FFF2-40B4-BE49-F238E27FC236}">
                <a16:creationId xmlns:a16="http://schemas.microsoft.com/office/drawing/2014/main" id="{CFEA4F23-770E-5412-B3D0-B3EBCF61BA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857625"/>
            <a:ext cx="169545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13" descr="ScreenHunter_13 Oct. 10 17.36.jpg">
            <a:extLst>
              <a:ext uri="{FF2B5EF4-FFF2-40B4-BE49-F238E27FC236}">
                <a16:creationId xmlns:a16="http://schemas.microsoft.com/office/drawing/2014/main" id="{A1A8A225-6AFB-4281-6776-1DB4FB421B5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962400"/>
            <a:ext cx="21288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A060328A-E9DB-3E88-E578-E1FA859F4826}"/>
              </a:ext>
            </a:extLst>
          </p:cNvPr>
          <p:cNvSpPr>
            <a:spLocks noGrp="1" noChangeArrowheads="1"/>
          </p:cNvSpPr>
          <p:nvPr>
            <p:ph type="title" idx="4294967295"/>
          </p:nvPr>
        </p:nvSpPr>
        <p:spPr/>
        <p:txBody>
          <a:bodyPr/>
          <a:lstStyle/>
          <a:p>
            <a:r>
              <a:rPr lang="en-US" altLang="en-US" dirty="0">
                <a:ea typeface="ＭＳ Ｐゴシック" panose="020B0600070205080204" pitchFamily="34" charset="-128"/>
              </a:rPr>
              <a:t>Combined Data Using VLookup</a:t>
            </a:r>
          </a:p>
        </p:txBody>
      </p:sp>
      <p:pic>
        <p:nvPicPr>
          <p:cNvPr id="98306" name="Content Placeholder 3" descr="ScreenHunter_15 Oct. 10 17.38.jpg">
            <a:extLst>
              <a:ext uri="{FF2B5EF4-FFF2-40B4-BE49-F238E27FC236}">
                <a16:creationId xmlns:a16="http://schemas.microsoft.com/office/drawing/2014/main" id="{03E62677-94F0-DC7D-91E5-8AA17BCB4486}"/>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81000" y="2438400"/>
            <a:ext cx="8528050" cy="3276600"/>
          </a:xfrm>
        </p:spPr>
      </p:pic>
      <p:sp>
        <p:nvSpPr>
          <p:cNvPr id="98307" name="Rectangle 3">
            <a:extLst>
              <a:ext uri="{FF2B5EF4-FFF2-40B4-BE49-F238E27FC236}">
                <a16:creationId xmlns:a16="http://schemas.microsoft.com/office/drawing/2014/main" id="{90822711-82F3-D5C9-A5A9-AF69C19E303C}"/>
              </a:ext>
            </a:extLst>
          </p:cNvPr>
          <p:cNvSpPr>
            <a:spLocks noChangeArrowheads="1"/>
          </p:cNvSpPr>
          <p:nvPr/>
        </p:nvSpPr>
        <p:spPr bwMode="auto">
          <a:xfrm>
            <a:off x="1524000" y="5934075"/>
            <a:ext cx="7315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000000"/>
                </a:solidFill>
              </a:rPr>
              <a:t>See YouTube examples: </a:t>
            </a:r>
            <a:r>
              <a:rPr lang="en-US" altLang="en-US" sz="1800" dirty="0">
                <a:solidFill>
                  <a:srgbClr val="000000"/>
                </a:solidFill>
                <a:hlinkClick r:id="rId3"/>
              </a:rPr>
              <a:t>http://www.youtube.com/watch?v=3tk_Mif7040</a:t>
            </a:r>
            <a:r>
              <a:rPr lang="en-US" altLang="en-US" sz="1800" dirty="0">
                <a:solidFill>
                  <a:srgbClr val="000000"/>
                </a:solidFill>
              </a:rPr>
              <a:t>  </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id="{41DFA48F-3EDC-F3AB-45A6-FAC3EE95CA2A}"/>
              </a:ext>
            </a:extLst>
          </p:cNvPr>
          <p:cNvSpPr>
            <a:spLocks noGrp="1" noChangeArrowheads="1"/>
          </p:cNvSpPr>
          <p:nvPr>
            <p:ph type="title"/>
          </p:nvPr>
        </p:nvSpPr>
        <p:spPr/>
        <p:txBody>
          <a:bodyPr/>
          <a:lstStyle/>
          <a:p>
            <a:r>
              <a:rPr lang="en-US" altLang="en-US" dirty="0">
                <a:ea typeface="ＭＳ Ｐゴシック" panose="020B0600070205080204" pitchFamily="34" charset="-128"/>
              </a:rPr>
              <a:t>Integration of datasets</a:t>
            </a:r>
          </a:p>
        </p:txBody>
      </p:sp>
      <p:pic>
        <p:nvPicPr>
          <p:cNvPr id="99330" name="Picture 3">
            <a:extLst>
              <a:ext uri="{FF2B5EF4-FFF2-40B4-BE49-F238E27FC236}">
                <a16:creationId xmlns:a16="http://schemas.microsoft.com/office/drawing/2014/main" id="{D2FED160-8F61-F594-D31D-607EB662B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Box 4">
            <a:extLst>
              <a:ext uri="{FF2B5EF4-FFF2-40B4-BE49-F238E27FC236}">
                <a16:creationId xmlns:a16="http://schemas.microsoft.com/office/drawing/2014/main" id="{7DECB415-1C87-C8DD-D7C6-236FC0BDBCFA}"/>
              </a:ext>
            </a:extLst>
          </p:cNvPr>
          <p:cNvSpPr txBox="1">
            <a:spLocks noChangeArrowheads="1"/>
          </p:cNvSpPr>
          <p:nvPr/>
        </p:nvSpPr>
        <p:spPr bwMode="auto">
          <a:xfrm>
            <a:off x="2373315" y="6019800"/>
            <a:ext cx="4865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t>Northfield Middle School and High School, VT</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B2AC-D5E0-63AE-F05A-FC78DB781889}"/>
              </a:ext>
            </a:extLst>
          </p:cNvPr>
          <p:cNvSpPr>
            <a:spLocks noGrp="1"/>
          </p:cNvSpPr>
          <p:nvPr>
            <p:ph type="title"/>
          </p:nvPr>
        </p:nvSpPr>
        <p:spPr/>
        <p:txBody>
          <a:bodyPr/>
          <a:lstStyle/>
          <a:p>
            <a:r>
              <a:rPr lang="en-US" dirty="0"/>
              <a:t>Discipline Heat Map – For Chairs/Deans</a:t>
            </a:r>
          </a:p>
        </p:txBody>
      </p:sp>
      <p:pic>
        <p:nvPicPr>
          <p:cNvPr id="5" name="Content Placeholder 4" descr="A picture containing text, boat&#10;&#10;Description automatically generated">
            <a:extLst>
              <a:ext uri="{FF2B5EF4-FFF2-40B4-BE49-F238E27FC236}">
                <a16:creationId xmlns:a16="http://schemas.microsoft.com/office/drawing/2014/main" id="{9121D95C-EAC2-1FF0-285C-A92A313FE7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973365"/>
            <a:ext cx="7467144" cy="2797108"/>
          </a:xfrm>
        </p:spPr>
      </p:pic>
      <p:sp>
        <p:nvSpPr>
          <p:cNvPr id="6" name="TextBox 5">
            <a:extLst>
              <a:ext uri="{FF2B5EF4-FFF2-40B4-BE49-F238E27FC236}">
                <a16:creationId xmlns:a16="http://schemas.microsoft.com/office/drawing/2014/main" id="{747A5FAE-8680-7953-BFBA-7EBC38E0ED6C}"/>
              </a:ext>
            </a:extLst>
          </p:cNvPr>
          <p:cNvSpPr txBox="1"/>
          <p:nvPr/>
        </p:nvSpPr>
        <p:spPr>
          <a:xfrm>
            <a:off x="941367" y="5829300"/>
            <a:ext cx="461665" cy="45719"/>
          </a:xfrm>
          <a:prstGeom prst="rect">
            <a:avLst/>
          </a:prstGeom>
          <a:noFill/>
        </p:spPr>
        <p:txBody>
          <a:bodyPr vert="eaVert" wrap="square" rtlCol="0">
            <a:spAutoFit/>
          </a:bodyPr>
          <a:lstStyle/>
          <a:p>
            <a:endParaRPr lang="en-US" dirty="0"/>
          </a:p>
        </p:txBody>
      </p:sp>
      <p:sp>
        <p:nvSpPr>
          <p:cNvPr id="7" name="TextBox 6">
            <a:extLst>
              <a:ext uri="{FF2B5EF4-FFF2-40B4-BE49-F238E27FC236}">
                <a16:creationId xmlns:a16="http://schemas.microsoft.com/office/drawing/2014/main" id="{96D4FF1E-E722-670D-2B89-C286ACF79512}"/>
              </a:ext>
            </a:extLst>
          </p:cNvPr>
          <p:cNvSpPr txBox="1"/>
          <p:nvPr/>
        </p:nvSpPr>
        <p:spPr>
          <a:xfrm>
            <a:off x="1057275" y="5414963"/>
            <a:ext cx="6472238" cy="646331"/>
          </a:xfrm>
          <a:prstGeom prst="rect">
            <a:avLst/>
          </a:prstGeom>
          <a:noFill/>
        </p:spPr>
        <p:txBody>
          <a:bodyPr wrap="square" rtlCol="0">
            <a:spAutoFit/>
          </a:bodyPr>
          <a:lstStyle/>
          <a:p>
            <a:r>
              <a:rPr lang="en-US" dirty="0"/>
              <a:t>Developed by Todd Winton </a:t>
            </a:r>
          </a:p>
          <a:p>
            <a:r>
              <a:rPr lang="en-US" dirty="0"/>
              <a:t>and his colleagues at </a:t>
            </a:r>
            <a:r>
              <a:rPr lang="en-US" dirty="0">
                <a:hlinkClick r:id="rId3"/>
              </a:rPr>
              <a:t>Beaudesert State High School</a:t>
            </a:r>
            <a:r>
              <a:rPr lang="en-US" dirty="0"/>
              <a:t> in Australia</a:t>
            </a:r>
          </a:p>
        </p:txBody>
      </p:sp>
    </p:spTree>
    <p:extLst>
      <p:ext uri="{BB962C8B-B14F-4D97-AF65-F5344CB8AC3E}">
        <p14:creationId xmlns:p14="http://schemas.microsoft.com/office/powerpoint/2010/main" val="38228163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8272-84C5-685F-E16B-B0C40ED910A9}"/>
              </a:ext>
            </a:extLst>
          </p:cNvPr>
          <p:cNvSpPr>
            <a:spLocks noGrp="1"/>
          </p:cNvSpPr>
          <p:nvPr>
            <p:ph type="title"/>
          </p:nvPr>
        </p:nvSpPr>
        <p:spPr/>
        <p:txBody>
          <a:bodyPr/>
          <a:lstStyle/>
          <a:p>
            <a:r>
              <a:rPr lang="en-US" dirty="0"/>
              <a:t>Activity	</a:t>
            </a:r>
          </a:p>
        </p:txBody>
      </p:sp>
      <p:sp>
        <p:nvSpPr>
          <p:cNvPr id="3" name="Content Placeholder 2">
            <a:extLst>
              <a:ext uri="{FF2B5EF4-FFF2-40B4-BE49-F238E27FC236}">
                <a16:creationId xmlns:a16="http://schemas.microsoft.com/office/drawing/2014/main" id="{C1430031-FEE1-FED2-3C2F-37A1FD487976}"/>
              </a:ext>
            </a:extLst>
          </p:cNvPr>
          <p:cNvSpPr>
            <a:spLocks noGrp="1"/>
          </p:cNvSpPr>
          <p:nvPr>
            <p:ph idx="1"/>
          </p:nvPr>
        </p:nvSpPr>
        <p:spPr/>
        <p:txBody>
          <a:bodyPr/>
          <a:lstStyle/>
          <a:p>
            <a:r>
              <a:rPr lang="en-US" dirty="0"/>
              <a:t>How would you recommend responding to the following data? P. 16</a:t>
            </a:r>
          </a:p>
        </p:txBody>
      </p:sp>
    </p:spTree>
    <p:extLst>
      <p:ext uri="{BB962C8B-B14F-4D97-AF65-F5344CB8AC3E}">
        <p14:creationId xmlns:p14="http://schemas.microsoft.com/office/powerpoint/2010/main" val="4286257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FD23F0C0-E8A0-E948-9AC9-5B81B1464387}"/>
              </a:ext>
            </a:extLst>
          </p:cNvPr>
          <p:cNvSpPr>
            <a:spLocks noGrp="1" noChangeArrowheads="1"/>
          </p:cNvSpPr>
          <p:nvPr>
            <p:ph type="title"/>
          </p:nvPr>
        </p:nvSpPr>
        <p:spPr/>
        <p:txBody>
          <a:bodyPr>
            <a:normAutofit/>
          </a:bodyPr>
          <a:lstStyle/>
          <a:p>
            <a:pPr eaLnBrk="1" hangingPunct="1"/>
            <a:r>
              <a:rPr lang="en-US" altLang="en-US" sz="4000" dirty="0">
                <a:ea typeface="ＭＳ Ｐゴシック" panose="020B0600070205080204" pitchFamily="34" charset="-128"/>
              </a:rPr>
              <a:t>Thank you!</a:t>
            </a:r>
          </a:p>
        </p:txBody>
      </p:sp>
      <p:sp>
        <p:nvSpPr>
          <p:cNvPr id="3" name="Content Placeholder 2">
            <a:extLst>
              <a:ext uri="{FF2B5EF4-FFF2-40B4-BE49-F238E27FC236}">
                <a16:creationId xmlns:a16="http://schemas.microsoft.com/office/drawing/2014/main" id="{49A1A802-3D33-E14F-93D6-4BCDFB7D6F3A}"/>
              </a:ext>
            </a:extLst>
          </p:cNvPr>
          <p:cNvSpPr>
            <a:spLocks noGrp="1"/>
          </p:cNvSpPr>
          <p:nvPr>
            <p:ph sz="half" idx="1"/>
          </p:nvPr>
        </p:nvSpPr>
        <p:spPr/>
        <p:txBody>
          <a:bodyPr>
            <a:noAutofit/>
          </a:bodyPr>
          <a:lstStyle/>
          <a:p>
            <a:r>
              <a:rPr lang="en-US" dirty="0"/>
              <a:t>Joshua Reed</a:t>
            </a:r>
          </a:p>
          <a:p>
            <a:r>
              <a:rPr lang="en-US" dirty="0"/>
              <a:t>Leadership Team</a:t>
            </a:r>
          </a:p>
          <a:p>
            <a:r>
              <a:rPr lang="en-US" dirty="0"/>
              <a:t>Valier School District</a:t>
            </a:r>
          </a:p>
          <a:p>
            <a:r>
              <a:rPr lang="en-US" dirty="0"/>
              <a:t>Montana MTSS </a:t>
            </a:r>
          </a:p>
          <a:p>
            <a:endParaRPr lang="en-US" dirty="0"/>
          </a:p>
        </p:txBody>
      </p:sp>
      <p:sp>
        <p:nvSpPr>
          <p:cNvPr id="2" name="Content Placeholder 1">
            <a:extLst>
              <a:ext uri="{FF2B5EF4-FFF2-40B4-BE49-F238E27FC236}">
                <a16:creationId xmlns:a16="http://schemas.microsoft.com/office/drawing/2014/main" id="{34B2B088-7ECD-E4CE-1251-949A708F8A16}"/>
              </a:ext>
            </a:extLst>
          </p:cNvPr>
          <p:cNvSpPr>
            <a:spLocks noGrp="1"/>
          </p:cNvSpPr>
          <p:nvPr>
            <p:ph sz="half" idx="2"/>
          </p:nvPr>
        </p:nvSpPr>
        <p:spPr/>
        <p:txBody>
          <a:bodyPr/>
          <a:lstStyle/>
          <a:p>
            <a:endParaRPr lang="en-US" dirty="0"/>
          </a:p>
        </p:txBody>
      </p:sp>
    </p:spTree>
    <p:extLst>
      <p:ext uri="{BB962C8B-B14F-4D97-AF65-F5344CB8AC3E}">
        <p14:creationId xmlns:p14="http://schemas.microsoft.com/office/powerpoint/2010/main" val="38826000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9873" name="Object 9">
            <a:extLst>
              <a:ext uri="{FF2B5EF4-FFF2-40B4-BE49-F238E27FC236}">
                <a16:creationId xmlns:a16="http://schemas.microsoft.com/office/drawing/2014/main" id="{8E0E19DD-D35E-7EE5-EFB2-578B1DE43660}"/>
              </a:ext>
            </a:extLst>
          </p:cNvPr>
          <p:cNvGraphicFramePr>
            <a:graphicFrameLocks noChangeAspect="1"/>
          </p:cNvGraphicFramePr>
          <p:nvPr/>
        </p:nvGraphicFramePr>
        <p:xfrm>
          <a:off x="0" y="1142999"/>
          <a:ext cx="9143999" cy="5673723"/>
        </p:xfrm>
        <a:graphic>
          <a:graphicData uri="http://schemas.openxmlformats.org/presentationml/2006/ole">
            <mc:AlternateContent xmlns:mc="http://schemas.openxmlformats.org/markup-compatibility/2006">
              <mc:Choice xmlns:v="urn:schemas-microsoft-com:vml" Requires="v">
                <p:oleObj name="Chart" r:id="rId3" imgW="18326227" imgH="7791484" progId="Excel.Chart.8">
                  <p:embed followColorScheme="full"/>
                </p:oleObj>
              </mc:Choice>
              <mc:Fallback>
                <p:oleObj name="Chart" r:id="rId3" imgW="18326227" imgH="7791484" progId="Excel.Chart.8">
                  <p:embed followColorScheme="full"/>
                  <p:pic>
                    <p:nvPicPr>
                      <p:cNvPr id="79873" name="Object 9">
                        <a:extLst>
                          <a:ext uri="{FF2B5EF4-FFF2-40B4-BE49-F238E27FC236}">
                            <a16:creationId xmlns:a16="http://schemas.microsoft.com/office/drawing/2014/main" id="{8E0E19DD-D35E-7EE5-EFB2-578B1DE43660}"/>
                          </a:ext>
                        </a:extLst>
                      </p:cNvPr>
                      <p:cNvPicPr>
                        <a:picLocks noChangeAspect="1" noChangeArrowheads="1"/>
                      </p:cNvPicPr>
                      <p:nvPr/>
                    </p:nvPicPr>
                    <p:blipFill>
                      <a:blip r:embed="rId4"/>
                      <a:srcRect/>
                      <a:stretch>
                        <a:fillRect/>
                      </a:stretch>
                    </p:blipFill>
                    <p:spPr bwMode="auto">
                      <a:xfrm>
                        <a:off x="0" y="1142999"/>
                        <a:ext cx="9143999" cy="5673723"/>
                      </a:xfrm>
                      <a:prstGeom prst="rect">
                        <a:avLst/>
                      </a:prstGeom>
                      <a:noFill/>
                      <a:ln>
                        <a:noFill/>
                      </a:ln>
                    </p:spPr>
                  </p:pic>
                </p:oleObj>
              </mc:Fallback>
            </mc:AlternateContent>
          </a:graphicData>
        </a:graphic>
      </p:graphicFrame>
      <p:sp>
        <p:nvSpPr>
          <p:cNvPr id="79874" name="Rectangle 3">
            <a:extLst>
              <a:ext uri="{FF2B5EF4-FFF2-40B4-BE49-F238E27FC236}">
                <a16:creationId xmlns:a16="http://schemas.microsoft.com/office/drawing/2014/main" id="{EA836548-5992-1D92-2BCF-9B03D5DBF75E}"/>
              </a:ext>
            </a:extLst>
          </p:cNvPr>
          <p:cNvSpPr>
            <a:spLocks noGrp="1" noChangeArrowheads="1"/>
          </p:cNvSpPr>
          <p:nvPr>
            <p:ph type="title"/>
          </p:nvPr>
        </p:nvSpPr>
        <p:spPr>
          <a:xfrm>
            <a:off x="457200" y="274638"/>
            <a:ext cx="8229600" cy="792162"/>
          </a:xfrm>
        </p:spPr>
        <p:txBody>
          <a:bodyPr/>
          <a:lstStyle/>
          <a:p>
            <a:r>
              <a:rPr lang="en-US" altLang="en-US" dirty="0">
                <a:ea typeface="ＭＳ Ｐゴシック" panose="020B0600070205080204" pitchFamily="34" charset="-128"/>
              </a:rPr>
              <a:t>SET Data School 2 (year 1)</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21" name="Picture 2">
            <a:extLst>
              <a:ext uri="{FF2B5EF4-FFF2-40B4-BE49-F238E27FC236}">
                <a16:creationId xmlns:a16="http://schemas.microsoft.com/office/drawing/2014/main" id="{2095AFBF-BBCE-6485-A10F-5B9ADF7B2D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50" y="466725"/>
            <a:ext cx="86741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8C7284A-E2B8-919F-E52C-BBF5D3A7F7B8}"/>
              </a:ext>
            </a:extLst>
          </p:cNvPr>
          <p:cNvSpPr txBox="1"/>
          <p:nvPr/>
        </p:nvSpPr>
        <p:spPr>
          <a:xfrm>
            <a:off x="3542967" y="5991963"/>
            <a:ext cx="617477" cy="369332"/>
          </a:xfrm>
          <a:prstGeom prst="rect">
            <a:avLst/>
          </a:prstGeom>
          <a:noFill/>
        </p:spPr>
        <p:txBody>
          <a:bodyPr wrap="none" rtlCol="0">
            <a:spAutoFit/>
          </a:bodyPr>
          <a:lstStyle/>
          <a:p>
            <a:r>
              <a:rPr lang="en-US" dirty="0"/>
              <a:t>10th</a:t>
            </a:r>
          </a:p>
        </p:txBody>
      </p:sp>
      <p:sp>
        <p:nvSpPr>
          <p:cNvPr id="16" name="TextBox 15">
            <a:extLst>
              <a:ext uri="{FF2B5EF4-FFF2-40B4-BE49-F238E27FC236}">
                <a16:creationId xmlns:a16="http://schemas.microsoft.com/office/drawing/2014/main" id="{F719CE0E-809D-683A-A34B-CEE79DB59929}"/>
              </a:ext>
            </a:extLst>
          </p:cNvPr>
          <p:cNvSpPr txBox="1"/>
          <p:nvPr/>
        </p:nvSpPr>
        <p:spPr>
          <a:xfrm>
            <a:off x="1636429" y="6040360"/>
            <a:ext cx="500458" cy="369332"/>
          </a:xfrm>
          <a:prstGeom prst="rect">
            <a:avLst/>
          </a:prstGeom>
          <a:noFill/>
        </p:spPr>
        <p:txBody>
          <a:bodyPr wrap="none" rtlCol="0">
            <a:spAutoFit/>
          </a:bodyPr>
          <a:lstStyle/>
          <a:p>
            <a:r>
              <a:rPr lang="en-US" dirty="0"/>
              <a:t>9th</a:t>
            </a:r>
          </a:p>
        </p:txBody>
      </p:sp>
      <p:sp>
        <p:nvSpPr>
          <p:cNvPr id="17" name="TextBox 16">
            <a:extLst>
              <a:ext uri="{FF2B5EF4-FFF2-40B4-BE49-F238E27FC236}">
                <a16:creationId xmlns:a16="http://schemas.microsoft.com/office/drawing/2014/main" id="{BBE636B0-2399-C66E-58AC-94CA6CAEACE1}"/>
              </a:ext>
            </a:extLst>
          </p:cNvPr>
          <p:cNvSpPr txBox="1"/>
          <p:nvPr/>
        </p:nvSpPr>
        <p:spPr>
          <a:xfrm>
            <a:off x="5577709" y="5991963"/>
            <a:ext cx="617477" cy="369332"/>
          </a:xfrm>
          <a:prstGeom prst="rect">
            <a:avLst/>
          </a:prstGeom>
          <a:noFill/>
        </p:spPr>
        <p:txBody>
          <a:bodyPr wrap="none" rtlCol="0">
            <a:spAutoFit/>
          </a:bodyPr>
          <a:lstStyle/>
          <a:p>
            <a:r>
              <a:rPr lang="en-US" dirty="0"/>
              <a:t>11th</a:t>
            </a:r>
          </a:p>
        </p:txBody>
      </p:sp>
      <p:sp>
        <p:nvSpPr>
          <p:cNvPr id="18" name="TextBox 17">
            <a:extLst>
              <a:ext uri="{FF2B5EF4-FFF2-40B4-BE49-F238E27FC236}">
                <a16:creationId xmlns:a16="http://schemas.microsoft.com/office/drawing/2014/main" id="{D5EFD46F-5AE0-19A8-5EE4-EDB06D35FDAE}"/>
              </a:ext>
            </a:extLst>
          </p:cNvPr>
          <p:cNvSpPr txBox="1"/>
          <p:nvPr/>
        </p:nvSpPr>
        <p:spPr>
          <a:xfrm>
            <a:off x="7515931" y="5991963"/>
            <a:ext cx="617477" cy="369332"/>
          </a:xfrm>
          <a:prstGeom prst="rect">
            <a:avLst/>
          </a:prstGeom>
          <a:noFill/>
        </p:spPr>
        <p:txBody>
          <a:bodyPr wrap="none" rtlCol="0">
            <a:spAutoFit/>
          </a:bodyPr>
          <a:lstStyle/>
          <a:p>
            <a:r>
              <a:rPr lang="en-US" dirty="0"/>
              <a:t>12th</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69" name="Picture 2">
            <a:extLst>
              <a:ext uri="{FF2B5EF4-FFF2-40B4-BE49-F238E27FC236}">
                <a16:creationId xmlns:a16="http://schemas.microsoft.com/office/drawing/2014/main" id="{E5947714-598A-F947-0CE3-DCDD9739E6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50" y="466725"/>
            <a:ext cx="86741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ABFFB1F-59C8-AD4C-50CF-93F0347C4F15}"/>
              </a:ext>
            </a:extLst>
          </p:cNvPr>
          <p:cNvSpPr txBox="1"/>
          <p:nvPr/>
        </p:nvSpPr>
        <p:spPr>
          <a:xfrm>
            <a:off x="3542967" y="5991963"/>
            <a:ext cx="617477" cy="369332"/>
          </a:xfrm>
          <a:prstGeom prst="rect">
            <a:avLst/>
          </a:prstGeom>
          <a:noFill/>
        </p:spPr>
        <p:txBody>
          <a:bodyPr wrap="none" rtlCol="0">
            <a:spAutoFit/>
          </a:bodyPr>
          <a:lstStyle/>
          <a:p>
            <a:r>
              <a:rPr lang="en-US" dirty="0"/>
              <a:t>10th</a:t>
            </a:r>
          </a:p>
        </p:txBody>
      </p:sp>
      <p:sp>
        <p:nvSpPr>
          <p:cNvPr id="3" name="TextBox 2">
            <a:extLst>
              <a:ext uri="{FF2B5EF4-FFF2-40B4-BE49-F238E27FC236}">
                <a16:creationId xmlns:a16="http://schemas.microsoft.com/office/drawing/2014/main" id="{89A51077-0989-05D0-9910-31CD8586F533}"/>
              </a:ext>
            </a:extLst>
          </p:cNvPr>
          <p:cNvSpPr txBox="1"/>
          <p:nvPr/>
        </p:nvSpPr>
        <p:spPr>
          <a:xfrm>
            <a:off x="1636429" y="6040360"/>
            <a:ext cx="500458" cy="369332"/>
          </a:xfrm>
          <a:prstGeom prst="rect">
            <a:avLst/>
          </a:prstGeom>
          <a:noFill/>
        </p:spPr>
        <p:txBody>
          <a:bodyPr wrap="none" rtlCol="0">
            <a:spAutoFit/>
          </a:bodyPr>
          <a:lstStyle/>
          <a:p>
            <a:r>
              <a:rPr lang="en-US" dirty="0"/>
              <a:t>9th</a:t>
            </a:r>
          </a:p>
        </p:txBody>
      </p:sp>
      <p:sp>
        <p:nvSpPr>
          <p:cNvPr id="4" name="TextBox 3">
            <a:extLst>
              <a:ext uri="{FF2B5EF4-FFF2-40B4-BE49-F238E27FC236}">
                <a16:creationId xmlns:a16="http://schemas.microsoft.com/office/drawing/2014/main" id="{BEFB36CD-26B9-CF41-CD82-26690320CDCF}"/>
              </a:ext>
            </a:extLst>
          </p:cNvPr>
          <p:cNvSpPr txBox="1"/>
          <p:nvPr/>
        </p:nvSpPr>
        <p:spPr>
          <a:xfrm>
            <a:off x="5577709" y="5991963"/>
            <a:ext cx="617477" cy="369332"/>
          </a:xfrm>
          <a:prstGeom prst="rect">
            <a:avLst/>
          </a:prstGeom>
          <a:noFill/>
        </p:spPr>
        <p:txBody>
          <a:bodyPr wrap="none" rtlCol="0">
            <a:spAutoFit/>
          </a:bodyPr>
          <a:lstStyle/>
          <a:p>
            <a:r>
              <a:rPr lang="en-US" dirty="0"/>
              <a:t>11th</a:t>
            </a:r>
          </a:p>
        </p:txBody>
      </p:sp>
      <p:sp>
        <p:nvSpPr>
          <p:cNvPr id="5" name="TextBox 4">
            <a:extLst>
              <a:ext uri="{FF2B5EF4-FFF2-40B4-BE49-F238E27FC236}">
                <a16:creationId xmlns:a16="http://schemas.microsoft.com/office/drawing/2014/main" id="{99D4D8FB-E1F3-8815-B22F-00A6D34ED4F0}"/>
              </a:ext>
            </a:extLst>
          </p:cNvPr>
          <p:cNvSpPr txBox="1"/>
          <p:nvPr/>
        </p:nvSpPr>
        <p:spPr>
          <a:xfrm>
            <a:off x="7515931" y="5991963"/>
            <a:ext cx="617477" cy="369332"/>
          </a:xfrm>
          <a:prstGeom prst="rect">
            <a:avLst/>
          </a:prstGeom>
          <a:noFill/>
        </p:spPr>
        <p:txBody>
          <a:bodyPr wrap="none" rtlCol="0">
            <a:spAutoFit/>
          </a:bodyPr>
          <a:lstStyle/>
          <a:p>
            <a:r>
              <a:rPr lang="en-US" dirty="0"/>
              <a:t>12th</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017" name="Picture 2">
            <a:extLst>
              <a:ext uri="{FF2B5EF4-FFF2-40B4-BE49-F238E27FC236}">
                <a16:creationId xmlns:a16="http://schemas.microsoft.com/office/drawing/2014/main" id="{0A9307BF-19BF-0283-87B9-7AED0AE4F5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50" y="463550"/>
            <a:ext cx="86741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5ED11197-DFF3-13B0-5E3C-9F04F8B3402B}"/>
              </a:ext>
            </a:extLst>
          </p:cNvPr>
          <p:cNvSpPr>
            <a:spLocks noGrp="1" noChangeArrowheads="1"/>
          </p:cNvSpPr>
          <p:nvPr>
            <p:ph type="title"/>
          </p:nvPr>
        </p:nvSpPr>
        <p:spPr/>
        <p:txBody>
          <a:bodyPr/>
          <a:lstStyle/>
          <a:p>
            <a:r>
              <a:rPr lang="en-US" altLang="en-US" dirty="0">
                <a:ea typeface="ＭＳ Ｐゴシック" panose="020B0600070205080204" pitchFamily="34" charset="-128"/>
              </a:rPr>
              <a:t>Priorities</a:t>
            </a:r>
          </a:p>
        </p:txBody>
      </p:sp>
      <p:sp>
        <p:nvSpPr>
          <p:cNvPr id="88066" name="Rectangle 3">
            <a:extLst>
              <a:ext uri="{FF2B5EF4-FFF2-40B4-BE49-F238E27FC236}">
                <a16:creationId xmlns:a16="http://schemas.microsoft.com/office/drawing/2014/main" id="{EAED839F-7559-5A52-DA3B-759806A414F2}"/>
              </a:ext>
            </a:extLst>
          </p:cNvPr>
          <p:cNvSpPr>
            <a:spLocks noGrp="1" noChangeArrowheads="1"/>
          </p:cNvSpPr>
          <p:nvPr>
            <p:ph idx="1"/>
          </p:nvPr>
        </p:nvSpPr>
        <p:spPr/>
        <p:txBody>
          <a:bodyPr/>
          <a:lstStyle/>
          <a:p>
            <a:r>
              <a:rPr lang="en-US" altLang="en-US" dirty="0">
                <a:ea typeface="ＭＳ Ｐゴシック" panose="020B0600070205080204" pitchFamily="34" charset="-128"/>
              </a:rPr>
              <a:t> Teaching, Acknowledging, and Redirection training for teachers of first year high school students</a:t>
            </a:r>
          </a:p>
          <a:p>
            <a:r>
              <a:rPr lang="en-US" altLang="en-US" dirty="0">
                <a:ea typeface="ＭＳ Ｐゴシック" panose="020B0600070205080204" pitchFamily="34" charset="-128"/>
              </a:rPr>
              <a:t> Orientation for first year high school students</a:t>
            </a:r>
          </a:p>
          <a:p>
            <a:r>
              <a:rPr lang="en-US" altLang="en-US" dirty="0">
                <a:ea typeface="ＭＳ Ｐゴシック" panose="020B0600070205080204" pitchFamily="34" charset="-128"/>
              </a:rPr>
              <a:t> Circuit training for staff during opening of 	the school</a:t>
            </a:r>
          </a:p>
          <a:p>
            <a:r>
              <a:rPr lang="en-US" altLang="en-US" dirty="0">
                <a:ea typeface="ＭＳ Ｐゴシック" panose="020B0600070205080204" pitchFamily="34" charset="-128"/>
              </a:rPr>
              <a:t> School store opens and training provided for staff</a:t>
            </a: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B3914-B139-ADBD-E0BA-DE2DBD2EAE44}"/>
              </a:ext>
            </a:extLst>
          </p:cNvPr>
          <p:cNvSpPr>
            <a:spLocks noGrp="1"/>
          </p:cNvSpPr>
          <p:nvPr>
            <p:ph type="title"/>
          </p:nvPr>
        </p:nvSpPr>
        <p:spPr/>
        <p:txBody>
          <a:bodyPr/>
          <a:lstStyle/>
          <a:p>
            <a:r>
              <a:rPr lang="en-US" dirty="0"/>
              <a:t>Connections – Early Warning,  Decision Rules</a:t>
            </a:r>
          </a:p>
        </p:txBody>
      </p:sp>
      <p:sp>
        <p:nvSpPr>
          <p:cNvPr id="3" name="Content Placeholder 2">
            <a:extLst>
              <a:ext uri="{FF2B5EF4-FFF2-40B4-BE49-F238E27FC236}">
                <a16:creationId xmlns:a16="http://schemas.microsoft.com/office/drawing/2014/main" id="{48B1225A-7414-52E0-FCF7-8E1BCBB45EF4}"/>
              </a:ext>
            </a:extLst>
          </p:cNvPr>
          <p:cNvSpPr>
            <a:spLocks noGrp="1"/>
          </p:cNvSpPr>
          <p:nvPr>
            <p:ph sz="half" idx="1"/>
          </p:nvPr>
        </p:nvSpPr>
        <p:spPr/>
        <p:txBody>
          <a:bodyPr/>
          <a:lstStyle/>
          <a:p>
            <a:r>
              <a:rPr lang="en-US" dirty="0"/>
              <a:t>Review Early Warning Indicators and Decision Rules, p. 22-23</a:t>
            </a:r>
          </a:p>
          <a:p>
            <a:r>
              <a:rPr lang="en-US" dirty="0"/>
              <a:t>Review using benchmark data, p. 21</a:t>
            </a:r>
          </a:p>
          <a:p>
            <a:r>
              <a:rPr lang="en-US" dirty="0"/>
              <a:t>What connections do you make for your school(s)</a:t>
            </a:r>
          </a:p>
          <a:p>
            <a:r>
              <a:rPr lang="en-US" dirty="0">
                <a:hlinkClick r:id="rId2"/>
              </a:rPr>
              <a:t>Link</a:t>
            </a:r>
            <a:endParaRPr lang="en-US" dirty="0"/>
          </a:p>
          <a:p>
            <a:endParaRPr lang="en-US" dirty="0"/>
          </a:p>
          <a:p>
            <a:endParaRPr lang="en-US" dirty="0"/>
          </a:p>
        </p:txBody>
      </p:sp>
      <p:pic>
        <p:nvPicPr>
          <p:cNvPr id="6" name="Content Placeholder 5" descr="image of report linked in this slide">
            <a:extLst>
              <a:ext uri="{FF2B5EF4-FFF2-40B4-BE49-F238E27FC236}">
                <a16:creationId xmlns:a16="http://schemas.microsoft.com/office/drawing/2014/main" id="{71123809-F47C-F085-8E3D-9CF8A507321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91051" y="1825625"/>
            <a:ext cx="3362397" cy="4351338"/>
          </a:xfrm>
        </p:spPr>
      </p:pic>
    </p:spTree>
    <p:extLst>
      <p:ext uri="{BB962C8B-B14F-4D97-AF65-F5344CB8AC3E}">
        <p14:creationId xmlns:p14="http://schemas.microsoft.com/office/powerpoint/2010/main" val="5355067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5FDD2-F774-07F2-AC2C-D2291E3F6441}"/>
              </a:ext>
            </a:extLst>
          </p:cNvPr>
          <p:cNvSpPr>
            <a:spLocks noGrp="1"/>
          </p:cNvSpPr>
          <p:nvPr>
            <p:ph type="title"/>
          </p:nvPr>
        </p:nvSpPr>
        <p:spPr/>
        <p:txBody>
          <a:bodyPr/>
          <a:lstStyle/>
          <a:p>
            <a:r>
              <a:rPr lang="en-US" dirty="0"/>
              <a:t>Data Next Steps</a:t>
            </a:r>
          </a:p>
        </p:txBody>
      </p:sp>
      <p:sp>
        <p:nvSpPr>
          <p:cNvPr id="3" name="Content Placeholder 2">
            <a:extLst>
              <a:ext uri="{FF2B5EF4-FFF2-40B4-BE49-F238E27FC236}">
                <a16:creationId xmlns:a16="http://schemas.microsoft.com/office/drawing/2014/main" id="{F31708A2-CD3C-48A1-3B58-9A35DDCF411C}"/>
              </a:ext>
            </a:extLst>
          </p:cNvPr>
          <p:cNvSpPr>
            <a:spLocks noGrp="1"/>
          </p:cNvSpPr>
          <p:nvPr>
            <p:ph idx="1"/>
          </p:nvPr>
        </p:nvSpPr>
        <p:spPr>
          <a:xfrm>
            <a:off x="628650" y="1825625"/>
            <a:ext cx="3943350" cy="4351338"/>
          </a:xfrm>
        </p:spPr>
        <p:txBody>
          <a:bodyPr>
            <a:normAutofit/>
          </a:bodyPr>
          <a:lstStyle/>
          <a:p>
            <a:r>
              <a:rPr lang="en-US" dirty="0"/>
              <a:t>See Table 5.6 on p. 17</a:t>
            </a:r>
          </a:p>
          <a:p>
            <a:pPr lvl="1"/>
            <a:r>
              <a:rPr lang="en-US" sz="2800" dirty="0"/>
              <a:t>Brainstorm as many data sources as you can think of related to your school or class goals</a:t>
            </a:r>
          </a:p>
        </p:txBody>
      </p:sp>
      <p:pic>
        <p:nvPicPr>
          <p:cNvPr id="5" name="Picture 4" descr="A line graph adjacent to a stair">
            <a:extLst>
              <a:ext uri="{FF2B5EF4-FFF2-40B4-BE49-F238E27FC236}">
                <a16:creationId xmlns:a16="http://schemas.microsoft.com/office/drawing/2014/main" id="{0FB9F038-8167-A17A-ADC7-796314AE8A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0"/>
            <a:ext cx="4296050" cy="6858000"/>
          </a:xfrm>
          <a:prstGeom prst="rect">
            <a:avLst/>
          </a:prstGeom>
        </p:spPr>
      </p:pic>
    </p:spTree>
    <p:extLst>
      <p:ext uri="{BB962C8B-B14F-4D97-AF65-F5344CB8AC3E}">
        <p14:creationId xmlns:p14="http://schemas.microsoft.com/office/powerpoint/2010/main" val="25190117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5EE9-9EA7-E650-3DDA-28DCCE399DEF}"/>
              </a:ext>
            </a:extLst>
          </p:cNvPr>
          <p:cNvSpPr>
            <a:spLocks noGrp="1"/>
          </p:cNvSpPr>
          <p:nvPr>
            <p:ph type="title"/>
          </p:nvPr>
        </p:nvSpPr>
        <p:spPr/>
        <p:txBody>
          <a:bodyPr/>
          <a:lstStyle/>
          <a:p>
            <a:r>
              <a:rPr lang="en-US" dirty="0"/>
              <a:t>Matching Interventions</a:t>
            </a:r>
          </a:p>
        </p:txBody>
      </p:sp>
      <p:sp>
        <p:nvSpPr>
          <p:cNvPr id="3" name="Content Placeholder 2">
            <a:extLst>
              <a:ext uri="{FF2B5EF4-FFF2-40B4-BE49-F238E27FC236}">
                <a16:creationId xmlns:a16="http://schemas.microsoft.com/office/drawing/2014/main" id="{F32A0A62-FEA6-3E1F-0FF9-BFDD639281E4}"/>
              </a:ext>
            </a:extLst>
          </p:cNvPr>
          <p:cNvSpPr>
            <a:spLocks noGrp="1"/>
          </p:cNvSpPr>
          <p:nvPr>
            <p:ph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dirty="0"/>
              <a:t>Description of the intervention</a:t>
            </a:r>
          </a:p>
          <a:p>
            <a:pPr marL="342900" marR="0" lvl="0" indent="-342900">
              <a:lnSpc>
                <a:spcPct val="107000"/>
              </a:lnSpc>
              <a:spcBef>
                <a:spcPts val="0"/>
              </a:spcBef>
              <a:spcAft>
                <a:spcPts val="0"/>
              </a:spcAft>
              <a:buFont typeface="Symbol" panose="05050102010706020507" pitchFamily="18" charset="2"/>
              <a:buChar char=""/>
            </a:pPr>
            <a:r>
              <a:rPr lang="en-US" dirty="0"/>
              <a:t>Entry criteria</a:t>
            </a:r>
          </a:p>
          <a:p>
            <a:pPr marL="342900" marR="0" lvl="0" indent="-342900">
              <a:lnSpc>
                <a:spcPct val="107000"/>
              </a:lnSpc>
              <a:spcBef>
                <a:spcPts val="0"/>
              </a:spcBef>
              <a:spcAft>
                <a:spcPts val="0"/>
              </a:spcAft>
              <a:buFont typeface="Symbol" panose="05050102010706020507" pitchFamily="18" charset="2"/>
              <a:buChar char=""/>
            </a:pPr>
            <a:r>
              <a:rPr lang="en-US" dirty="0"/>
              <a:t>Progress monitoring criteria</a:t>
            </a:r>
          </a:p>
          <a:p>
            <a:pPr marL="342900" marR="0" lvl="0" indent="-342900">
              <a:lnSpc>
                <a:spcPct val="107000"/>
              </a:lnSpc>
              <a:spcBef>
                <a:spcPts val="0"/>
              </a:spcBef>
              <a:spcAft>
                <a:spcPts val="0"/>
              </a:spcAft>
              <a:buFont typeface="Symbol" panose="05050102010706020507" pitchFamily="18" charset="2"/>
              <a:buChar char=""/>
            </a:pPr>
            <a:r>
              <a:rPr lang="en-US" dirty="0"/>
              <a:t>Exit criteria</a:t>
            </a:r>
          </a:p>
          <a:p>
            <a:pPr marL="342900" marR="0" lvl="0" indent="-342900">
              <a:lnSpc>
                <a:spcPct val="107000"/>
              </a:lnSpc>
              <a:spcBef>
                <a:spcPts val="0"/>
              </a:spcBef>
              <a:spcAft>
                <a:spcPts val="0"/>
              </a:spcAft>
              <a:buFont typeface="Symbol" panose="05050102010706020507" pitchFamily="18" charset="2"/>
              <a:buChar char=""/>
            </a:pPr>
            <a:r>
              <a:rPr lang="en-US" dirty="0"/>
              <a:t>Purpose of function if possible</a:t>
            </a:r>
          </a:p>
          <a:p>
            <a:pPr marL="342900" marR="0" lvl="0" indent="-342900">
              <a:lnSpc>
                <a:spcPct val="107000"/>
              </a:lnSpc>
              <a:spcBef>
                <a:spcPts val="0"/>
              </a:spcBef>
              <a:spcAft>
                <a:spcPts val="0"/>
              </a:spcAft>
              <a:buFont typeface="Symbol" panose="05050102010706020507" pitchFamily="18" charset="2"/>
              <a:buChar char=""/>
            </a:pPr>
            <a:r>
              <a:rPr lang="en-US" dirty="0"/>
              <a:t>See example – </a:t>
            </a:r>
          </a:p>
          <a:p>
            <a:pPr marL="800100" lvl="1" indent="-342900">
              <a:lnSpc>
                <a:spcPct val="107000"/>
              </a:lnSpc>
              <a:spcBef>
                <a:spcPts val="0"/>
              </a:spcBef>
              <a:buFont typeface="Symbol" panose="05050102010706020507" pitchFamily="18" charset="2"/>
              <a:buChar char=""/>
            </a:pPr>
            <a:r>
              <a:rPr lang="en-US" dirty="0"/>
              <a:t>Moving from tiers 1 to 2, Handbook p. 10-14</a:t>
            </a:r>
          </a:p>
          <a:p>
            <a:pPr marL="800100" lvl="1" indent="-342900">
              <a:lnSpc>
                <a:spcPct val="107000"/>
              </a:lnSpc>
              <a:spcBef>
                <a:spcPts val="0"/>
              </a:spcBef>
              <a:buFont typeface="Symbol" panose="05050102010706020507" pitchFamily="18" charset="2"/>
              <a:buChar char=""/>
            </a:pPr>
            <a:endParaRPr lang="en-US" dirty="0"/>
          </a:p>
          <a:p>
            <a:pPr marL="0" marR="0" lvl="0" indent="0">
              <a:lnSpc>
                <a:spcPct val="107000"/>
              </a:lnSpc>
              <a:spcBef>
                <a:spcPts val="0"/>
              </a:spcBef>
              <a:spcAft>
                <a:spcPts val="0"/>
              </a:spcAft>
              <a:buNone/>
            </a:pPr>
            <a:endParaRPr lang="en-US" dirty="0"/>
          </a:p>
        </p:txBody>
      </p:sp>
    </p:spTree>
    <p:extLst>
      <p:ext uri="{BB962C8B-B14F-4D97-AF65-F5344CB8AC3E}">
        <p14:creationId xmlns:p14="http://schemas.microsoft.com/office/powerpoint/2010/main" val="38063156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114DBC74-8773-CA2D-846E-91189ACDA218}"/>
              </a:ext>
            </a:extLst>
          </p:cNvPr>
          <p:cNvSpPr>
            <a:spLocks noGrp="1" noChangeArrowheads="1"/>
          </p:cNvSpPr>
          <p:nvPr>
            <p:ph type="title" idx="4294967295"/>
          </p:nvPr>
        </p:nvSpPr>
        <p:spPr>
          <a:xfrm>
            <a:off x="533400" y="219075"/>
            <a:ext cx="8229600" cy="1143000"/>
          </a:xfrm>
        </p:spPr>
        <p:txBody>
          <a:bodyPr/>
          <a:lstStyle/>
          <a:p>
            <a:pPr eaLnBrk="1" hangingPunct="1"/>
            <a:r>
              <a:rPr lang="en-US" altLang="en-US" dirty="0">
                <a:ea typeface="ＭＳ Ｐゴシック" panose="020B0600070205080204" pitchFamily="34" charset="-128"/>
              </a:rPr>
              <a:t>Team Processes</a:t>
            </a:r>
          </a:p>
        </p:txBody>
      </p:sp>
      <p:sp>
        <p:nvSpPr>
          <p:cNvPr id="67586" name="Rectangle 3">
            <a:extLst>
              <a:ext uri="{FF2B5EF4-FFF2-40B4-BE49-F238E27FC236}">
                <a16:creationId xmlns:a16="http://schemas.microsoft.com/office/drawing/2014/main" id="{F563F8CE-FD88-CE4E-B2D6-2AF3874AEC91}"/>
              </a:ext>
            </a:extLst>
          </p:cNvPr>
          <p:cNvSpPr>
            <a:spLocks noGrp="1" noChangeArrowheads="1"/>
          </p:cNvSpPr>
          <p:nvPr>
            <p:ph type="body" sz="half" idx="4294967295"/>
          </p:nvPr>
        </p:nvSpPr>
        <p:spPr>
          <a:xfrm>
            <a:off x="609600" y="1600200"/>
            <a:ext cx="4038600" cy="4525963"/>
          </a:xfrm>
        </p:spPr>
        <p:txBody>
          <a:bodyPr/>
          <a:lstStyle/>
          <a:p>
            <a:pPr eaLnBrk="1" hangingPunct="1"/>
            <a:r>
              <a:rPr lang="en-US" altLang="en-US" sz="2800">
                <a:ea typeface="ＭＳ Ｐゴシック" panose="020B0600070205080204" pitchFamily="34" charset="-128"/>
              </a:rPr>
              <a:t>Scheduling and communication </a:t>
            </a:r>
          </a:p>
          <a:p>
            <a:pPr eaLnBrk="1" hangingPunct="1"/>
            <a:r>
              <a:rPr lang="en-US" altLang="en-US" sz="2800">
                <a:ea typeface="ＭＳ Ｐゴシック" panose="020B0600070205080204" pitchFamily="34" charset="-128"/>
              </a:rPr>
              <a:t>Creation and use of an agenda </a:t>
            </a:r>
          </a:p>
          <a:p>
            <a:pPr eaLnBrk="1" hangingPunct="1"/>
            <a:r>
              <a:rPr lang="en-US" altLang="en-US" sz="2800">
                <a:ea typeface="ＭＳ Ｐゴシック" panose="020B0600070205080204" pitchFamily="34" charset="-128"/>
              </a:rPr>
              <a:t>Meeting begins and ends on-time </a:t>
            </a:r>
          </a:p>
          <a:p>
            <a:pPr eaLnBrk="1" hangingPunct="1"/>
            <a:r>
              <a:rPr lang="en-US" altLang="en-US" sz="2800">
                <a:ea typeface="ＭＳ Ｐゴシック" panose="020B0600070205080204" pitchFamily="34" charset="-128"/>
              </a:rPr>
              <a:t>Keeping the meeting on track </a:t>
            </a:r>
          </a:p>
        </p:txBody>
      </p:sp>
      <p:sp>
        <p:nvSpPr>
          <p:cNvPr id="67587" name="Rectangle 4">
            <a:extLst>
              <a:ext uri="{FF2B5EF4-FFF2-40B4-BE49-F238E27FC236}">
                <a16:creationId xmlns:a16="http://schemas.microsoft.com/office/drawing/2014/main" id="{DF172453-2040-BA23-7AD2-2FD75C427420}"/>
              </a:ext>
            </a:extLst>
          </p:cNvPr>
          <p:cNvSpPr>
            <a:spLocks noGrp="1" noChangeArrowheads="1"/>
          </p:cNvSpPr>
          <p:nvPr>
            <p:ph type="body" sz="half" idx="4294967295"/>
          </p:nvPr>
        </p:nvSpPr>
        <p:spPr>
          <a:xfrm>
            <a:off x="5105400" y="1600200"/>
            <a:ext cx="4038600" cy="4525963"/>
          </a:xfrm>
        </p:spPr>
        <p:txBody>
          <a:bodyPr/>
          <a:lstStyle/>
          <a:p>
            <a:pPr eaLnBrk="1" hangingPunct="1"/>
            <a:r>
              <a:rPr lang="en-US" altLang="en-US" sz="2800">
                <a:ea typeface="ＭＳ Ｐゴシック" panose="020B0600070205080204" pitchFamily="34" charset="-128"/>
              </a:rPr>
              <a:t>Action plan/delegating tasks </a:t>
            </a:r>
          </a:p>
          <a:p>
            <a:pPr eaLnBrk="1" hangingPunct="1"/>
            <a:r>
              <a:rPr lang="en-US" altLang="en-US" sz="2800">
                <a:ea typeface="ＭＳ Ｐゴシック" panose="020B0600070205080204" pitchFamily="34" charset="-128"/>
              </a:rPr>
              <a:t>Meeting Participation </a:t>
            </a:r>
          </a:p>
          <a:p>
            <a:pPr eaLnBrk="1" hangingPunct="1"/>
            <a:r>
              <a:rPr lang="en-US" altLang="en-US" sz="2800">
                <a:ea typeface="ＭＳ Ｐゴシック" panose="020B0600070205080204" pitchFamily="34" charset="-128"/>
              </a:rPr>
              <a:t>Dissemination of meeting notes</a:t>
            </a:r>
            <a:r>
              <a:rPr lang="en-US" altLang="en-US" sz="2800" b="1">
                <a:ea typeface="ＭＳ Ｐゴシック" panose="020B0600070205080204" pitchFamily="34" charset="-128"/>
              </a:rPr>
              <a:t> </a:t>
            </a:r>
          </a:p>
        </p:txBody>
      </p:sp>
      <p:sp>
        <p:nvSpPr>
          <p:cNvPr id="67588" name="TextBox 4">
            <a:extLst>
              <a:ext uri="{FF2B5EF4-FFF2-40B4-BE49-F238E27FC236}">
                <a16:creationId xmlns:a16="http://schemas.microsoft.com/office/drawing/2014/main" id="{5A7A3CC9-C0A3-8DF7-7384-DA9CB65FC740}"/>
              </a:ext>
            </a:extLst>
          </p:cNvPr>
          <p:cNvSpPr txBox="1">
            <a:spLocks noChangeArrowheads="1"/>
          </p:cNvSpPr>
          <p:nvPr/>
        </p:nvSpPr>
        <p:spPr bwMode="auto">
          <a:xfrm>
            <a:off x="228600" y="5715000"/>
            <a:ext cx="81613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See examples: Herding Cats, Bad Meetings, Action Plans, Sample VT agenda</a:t>
            </a:r>
          </a:p>
          <a:p>
            <a:pPr eaLnBrk="1" hangingPunct="1">
              <a:spcBef>
                <a:spcPct val="0"/>
              </a:spcBef>
              <a:buFontTx/>
              <a:buNone/>
            </a:pPr>
            <a:r>
              <a:rPr lang="en-US" altLang="en-US" sz="1800"/>
              <a:t>Rate yourself – </a:t>
            </a:r>
          </a:p>
          <a:p>
            <a:pPr eaLnBrk="1" hangingPunct="1">
              <a:spcBef>
                <a:spcPct val="0"/>
              </a:spcBef>
              <a:buFontTx/>
              <a:buNone/>
            </a:pPr>
            <a:r>
              <a:rPr lang="en-US" altLang="en-US" sz="1800"/>
              <a:t>handbook</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633" name="Picture 2">
            <a:extLst>
              <a:ext uri="{FF2B5EF4-FFF2-40B4-BE49-F238E27FC236}">
                <a16:creationId xmlns:a16="http://schemas.microsoft.com/office/drawing/2014/main" id="{B6C84D31-1D2B-32F6-5D96-F72BDB0A8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1000"/>
            <a:ext cx="79597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B93A3165-7D4D-C344-9D6E-7F22D13EF9B8}"/>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PowerPoint's</a:t>
            </a:r>
          </a:p>
        </p:txBody>
      </p:sp>
      <p:sp>
        <p:nvSpPr>
          <p:cNvPr id="30722" name="Content Placeholder 2">
            <a:extLst>
              <a:ext uri="{FF2B5EF4-FFF2-40B4-BE49-F238E27FC236}">
                <a16:creationId xmlns:a16="http://schemas.microsoft.com/office/drawing/2014/main" id="{81586AC6-937F-614D-9E57-AA55AB1E94C6}"/>
              </a:ext>
            </a:extLst>
          </p:cNvPr>
          <p:cNvSpPr>
            <a:spLocks noGrp="1"/>
          </p:cNvSpPr>
          <p:nvPr>
            <p:ph idx="1"/>
          </p:nvPr>
        </p:nvSpPr>
        <p:spPr>
          <a:xfrm>
            <a:off x="457200" y="1371602"/>
            <a:ext cx="8229600" cy="4525963"/>
          </a:xfrm>
        </p:spPr>
        <p:txBody>
          <a:bodyPr>
            <a:normAutofit/>
          </a:bodyPr>
          <a:lstStyle/>
          <a:p>
            <a:pPr>
              <a:buFontTx/>
              <a:buNone/>
            </a:pPr>
            <a:r>
              <a:rPr lang="en-US" altLang="en-US" dirty="0">
                <a:ea typeface="ＭＳ Ｐゴシック" panose="020B0600070205080204" pitchFamily="34" charset="-128"/>
              </a:rPr>
              <a:t>Enduring Understanding: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Tier-two interventions include important components</a:t>
            </a:r>
          </a:p>
          <a:p>
            <a:r>
              <a:rPr lang="en-US" altLang="en-US" dirty="0">
                <a:ea typeface="ＭＳ Ｐゴシック" panose="020B0600070205080204" pitchFamily="34" charset="-128"/>
              </a:rPr>
              <a:t>The Valier team already has many tier-two components in place</a:t>
            </a:r>
          </a:p>
          <a:p>
            <a:r>
              <a:rPr lang="en-US" altLang="en-US" dirty="0">
                <a:ea typeface="ＭＳ Ｐゴシック" panose="020B0600070205080204" pitchFamily="34" charset="-128"/>
              </a:rPr>
              <a:t>There are specific actionable steps to enhance tiered supports for students</a:t>
            </a:r>
          </a:p>
          <a:p>
            <a:endParaRPr lang="en-US" altLang="en-US" dirty="0">
              <a:ea typeface="ＭＳ Ｐゴシック" panose="020B0600070205080204" pitchFamily="34" charset="-128"/>
            </a:endParaRPr>
          </a:p>
          <a:p>
            <a:pPr>
              <a:buFontTx/>
              <a:buNone/>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389243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6877CAA8-9DE9-52E4-8362-49DD4403B497}"/>
              </a:ext>
            </a:extLst>
          </p:cNvPr>
          <p:cNvSpPr>
            <a:spLocks noGrp="1" noChangeArrowheads="1"/>
          </p:cNvSpPr>
          <p:nvPr>
            <p:ph type="title"/>
          </p:nvPr>
        </p:nvSpPr>
        <p:spPr/>
        <p:txBody>
          <a:bodyPr/>
          <a:lstStyle/>
          <a:p>
            <a:r>
              <a:rPr lang="en-US" altLang="en-US">
                <a:ea typeface="ＭＳ Ｐゴシック" panose="020B0600070205080204" pitchFamily="34" charset="-128"/>
              </a:rPr>
              <a:t>Reflection P. 19</a:t>
            </a:r>
          </a:p>
        </p:txBody>
      </p:sp>
      <p:sp>
        <p:nvSpPr>
          <p:cNvPr id="71682" name="Content Placeholder 2">
            <a:extLst>
              <a:ext uri="{FF2B5EF4-FFF2-40B4-BE49-F238E27FC236}">
                <a16:creationId xmlns:a16="http://schemas.microsoft.com/office/drawing/2014/main" id="{026BE322-F1C2-1F77-C256-0CC34FE9C8B4}"/>
              </a:ext>
            </a:extLst>
          </p:cNvPr>
          <p:cNvSpPr>
            <a:spLocks noGrp="1" noChangeArrowheads="1"/>
          </p:cNvSpPr>
          <p:nvPr>
            <p:ph idx="1"/>
          </p:nvPr>
        </p:nvSpPr>
        <p:spPr/>
        <p:txBody>
          <a:bodyPr/>
          <a:lstStyle/>
          <a:p>
            <a:r>
              <a:rPr lang="en-US" altLang="en-US" dirty="0">
                <a:ea typeface="ＭＳ Ｐゴシック" panose="020B0600070205080204" pitchFamily="34" charset="-128"/>
              </a:rPr>
              <a:t>Rate the health of their teams on each item</a:t>
            </a:r>
          </a:p>
          <a:p>
            <a:pPr lvl="1"/>
            <a:r>
              <a:rPr lang="en-US" altLang="en-US" dirty="0"/>
              <a:t> (use Effective Meetings slide)</a:t>
            </a:r>
          </a:p>
          <a:p>
            <a:pPr lvl="1"/>
            <a:r>
              <a:rPr lang="en-US" altLang="en-US" dirty="0"/>
              <a:t> 5 positive  things are going great</a:t>
            </a:r>
          </a:p>
          <a:p>
            <a:pPr lvl="1"/>
            <a:r>
              <a:rPr lang="en-US" altLang="en-US" dirty="0"/>
              <a:t> 1 not at all and we need to work on this</a:t>
            </a:r>
          </a:p>
          <a:p>
            <a:r>
              <a:rPr lang="en-US" altLang="en-US" dirty="0">
                <a:ea typeface="ＭＳ Ｐゴシック" panose="020B0600070205080204" pitchFamily="34" charset="-128"/>
              </a:rPr>
              <a:t>Choose one area to address</a:t>
            </a:r>
          </a:p>
          <a:p>
            <a:pPr lvl="1"/>
            <a:r>
              <a:rPr lang="en-US" altLang="en-US" dirty="0"/>
              <a:t>See examples</a:t>
            </a:r>
          </a:p>
          <a:p>
            <a:pPr lvl="1"/>
            <a:r>
              <a:rPr lang="en-US" altLang="en-US" dirty="0"/>
              <a:t> </a:t>
            </a:r>
            <a:r>
              <a:rPr lang="en-US" altLang="en-US" i="1" dirty="0"/>
              <a:t>Meeting Facilitation Rubric </a:t>
            </a:r>
            <a:r>
              <a:rPr lang="en-US" altLang="en-US" dirty="0"/>
              <a:t> for more detail</a:t>
            </a: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08199-A446-7CFD-076D-21C9066919FF}"/>
              </a:ext>
            </a:extLst>
          </p:cNvPr>
          <p:cNvSpPr>
            <a:spLocks noGrp="1"/>
          </p:cNvSpPr>
          <p:nvPr>
            <p:ph type="title"/>
          </p:nvPr>
        </p:nvSpPr>
        <p:spPr/>
        <p:txBody>
          <a:bodyPr/>
          <a:lstStyle/>
          <a:p>
            <a:r>
              <a:rPr lang="en-US" dirty="0"/>
              <a:t>Fidelity of implementation</a:t>
            </a:r>
          </a:p>
        </p:txBody>
      </p:sp>
      <p:sp>
        <p:nvSpPr>
          <p:cNvPr id="3" name="Content Placeholder 2">
            <a:extLst>
              <a:ext uri="{FF2B5EF4-FFF2-40B4-BE49-F238E27FC236}">
                <a16:creationId xmlns:a16="http://schemas.microsoft.com/office/drawing/2014/main" id="{62043107-DD1E-C501-A2F5-B49F55F5DEAD}"/>
              </a:ext>
            </a:extLst>
          </p:cNvPr>
          <p:cNvSpPr>
            <a:spLocks noGrp="1"/>
          </p:cNvSpPr>
          <p:nvPr>
            <p:ph idx="1"/>
          </p:nvPr>
        </p:nvSpPr>
        <p:spPr/>
        <p:txBody>
          <a:bodyPr/>
          <a:lstStyle/>
          <a:p>
            <a:r>
              <a:rPr lang="en-US" dirty="0"/>
              <a:t>Overall process – Montana MTSS Essential Components (</a:t>
            </a:r>
            <a:r>
              <a:rPr lang="en-US" dirty="0">
                <a:hlinkClick r:id="rId2"/>
              </a:rPr>
              <a:t>link</a:t>
            </a:r>
            <a:r>
              <a:rPr lang="en-US" dirty="0"/>
              <a:t>)</a:t>
            </a:r>
          </a:p>
          <a:p>
            <a:r>
              <a:rPr lang="en-US" dirty="0"/>
              <a:t>Intervention implementation</a:t>
            </a:r>
          </a:p>
          <a:p>
            <a:pPr lvl="1"/>
            <a:r>
              <a:rPr lang="en-US" dirty="0"/>
              <a:t>Was the intervention implemented as designed?</a:t>
            </a:r>
          </a:p>
          <a:p>
            <a:pPr lvl="1"/>
            <a:r>
              <a:rPr lang="en-US" dirty="0"/>
              <a:t>Did students get the correct dosage?</a:t>
            </a:r>
          </a:p>
          <a:p>
            <a:pPr lvl="2"/>
            <a:r>
              <a:rPr lang="en-US" dirty="0"/>
              <a:t>Two IXL skills per week – better ELA/Math MAP Scores</a:t>
            </a:r>
          </a:p>
          <a:p>
            <a:pPr lvl="2"/>
            <a:r>
              <a:rPr lang="en-US" dirty="0"/>
              <a:t>Recommend 80% per skill (</a:t>
            </a:r>
            <a:r>
              <a:rPr lang="en-US" dirty="0">
                <a:hlinkClick r:id="rId3"/>
              </a:rPr>
              <a:t>link</a:t>
            </a:r>
            <a:r>
              <a:rPr lang="en-US" dirty="0"/>
              <a:t>)</a:t>
            </a:r>
          </a:p>
          <a:p>
            <a:pPr lvl="2"/>
            <a:r>
              <a:rPr lang="en-US" dirty="0"/>
              <a:t>IXL Student Score Chart (</a:t>
            </a:r>
            <a:r>
              <a:rPr lang="en-US" dirty="0">
                <a:hlinkClick r:id="rId4"/>
              </a:rPr>
              <a:t>link</a:t>
            </a:r>
            <a:r>
              <a:rPr lang="en-US" dirty="0"/>
              <a:t>)</a:t>
            </a:r>
          </a:p>
          <a:p>
            <a:pPr lvl="1"/>
            <a:endParaRPr lang="en-US" dirty="0"/>
          </a:p>
        </p:txBody>
      </p:sp>
    </p:spTree>
    <p:extLst>
      <p:ext uri="{BB962C8B-B14F-4D97-AF65-F5344CB8AC3E}">
        <p14:creationId xmlns:p14="http://schemas.microsoft.com/office/powerpoint/2010/main" val="24067912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09D2-38EF-EE42-8431-CBAC849DF917}"/>
              </a:ext>
            </a:extLst>
          </p:cNvPr>
          <p:cNvSpPr>
            <a:spLocks noGrp="1"/>
          </p:cNvSpPr>
          <p:nvPr>
            <p:ph type="ctrTitle"/>
          </p:nvPr>
        </p:nvSpPr>
        <p:spPr>
          <a:xfrm>
            <a:off x="471488" y="1999456"/>
            <a:ext cx="7772400" cy="2387600"/>
          </a:xfrm>
        </p:spPr>
        <p:txBody>
          <a:bodyPr>
            <a:normAutofit/>
          </a:bodyPr>
          <a:lstStyle/>
          <a:p>
            <a:r>
              <a:rPr lang="en-US" sz="4400" i="1" dirty="0"/>
              <a:t>What components of tier two support are staff already implementing?</a:t>
            </a:r>
          </a:p>
        </p:txBody>
      </p:sp>
    </p:spTree>
    <p:extLst>
      <p:ext uri="{BB962C8B-B14F-4D97-AF65-F5344CB8AC3E}">
        <p14:creationId xmlns:p14="http://schemas.microsoft.com/office/powerpoint/2010/main" val="14037805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9518C-8268-A79E-C413-2D7C2EB67E7A}"/>
              </a:ext>
            </a:extLst>
          </p:cNvPr>
          <p:cNvSpPr>
            <a:spLocks noGrp="1"/>
          </p:cNvSpPr>
          <p:nvPr>
            <p:ph type="title"/>
          </p:nvPr>
        </p:nvSpPr>
        <p:spPr/>
        <p:txBody>
          <a:bodyPr/>
          <a:lstStyle/>
          <a:p>
            <a:r>
              <a:rPr lang="en-US" dirty="0"/>
              <a:t>Review Components of Tier-Two Together – See Handbook P. 44</a:t>
            </a:r>
          </a:p>
        </p:txBody>
      </p:sp>
      <p:pic>
        <p:nvPicPr>
          <p:cNvPr id="6" name="Content Placeholder 4" descr="Picture of 4 elements of PBL https://www.pbis.org/topics/equity">
            <a:extLst>
              <a:ext uri="{FF2B5EF4-FFF2-40B4-BE49-F238E27FC236}">
                <a16:creationId xmlns:a16="http://schemas.microsoft.com/office/drawing/2014/main" id="{C895AD34-A57A-5BB2-96A6-93C2999EB89D}"/>
              </a:ext>
            </a:extLst>
          </p:cNvPr>
          <p:cNvPicPr>
            <a:picLocks noGrp="1" noChangeAspect="1"/>
          </p:cNvPicPr>
          <p:nvPr>
            <p:ph idx="1"/>
          </p:nvPr>
        </p:nvPicPr>
        <p:blipFill>
          <a:blip r:embed="rId2"/>
          <a:stretch>
            <a:fillRect/>
          </a:stretch>
        </p:blipFill>
        <p:spPr>
          <a:xfrm>
            <a:off x="1552074" y="1690691"/>
            <a:ext cx="6341829" cy="4813180"/>
          </a:xfrm>
        </p:spPr>
      </p:pic>
      <p:sp>
        <p:nvSpPr>
          <p:cNvPr id="7" name="TextBox 6">
            <a:extLst>
              <a:ext uri="{FF2B5EF4-FFF2-40B4-BE49-F238E27FC236}">
                <a16:creationId xmlns:a16="http://schemas.microsoft.com/office/drawing/2014/main" id="{CC91AFE6-8EE1-A050-FA01-06BAC23E0668}"/>
              </a:ext>
            </a:extLst>
          </p:cNvPr>
          <p:cNvSpPr txBox="1"/>
          <p:nvPr/>
        </p:nvSpPr>
        <p:spPr>
          <a:xfrm flipH="1">
            <a:off x="228602" y="6118502"/>
            <a:ext cx="6341829" cy="261610"/>
          </a:xfrm>
          <a:prstGeom prst="rect">
            <a:avLst/>
          </a:prstGeom>
          <a:noFill/>
        </p:spPr>
        <p:txBody>
          <a:bodyPr wrap="square" rtlCol="0">
            <a:spAutoFit/>
          </a:bodyPr>
          <a:lstStyle/>
          <a:p>
            <a:r>
              <a:rPr lang="en-US" sz="1100" dirty="0"/>
              <a:t>From https://www.pbis.org/topics/equity</a:t>
            </a:r>
          </a:p>
        </p:txBody>
      </p:sp>
    </p:spTree>
    <p:extLst>
      <p:ext uri="{BB962C8B-B14F-4D97-AF65-F5344CB8AC3E}">
        <p14:creationId xmlns:p14="http://schemas.microsoft.com/office/powerpoint/2010/main" val="5749119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09D2-38EF-EE42-8431-CBAC849DF917}"/>
              </a:ext>
            </a:extLst>
          </p:cNvPr>
          <p:cNvSpPr>
            <a:spLocks noGrp="1"/>
          </p:cNvSpPr>
          <p:nvPr>
            <p:ph type="ctrTitle"/>
          </p:nvPr>
        </p:nvSpPr>
        <p:spPr>
          <a:xfrm>
            <a:off x="471488" y="1999456"/>
            <a:ext cx="7772400" cy="2387600"/>
          </a:xfrm>
        </p:spPr>
        <p:txBody>
          <a:bodyPr>
            <a:normAutofit fontScale="90000"/>
          </a:bodyPr>
          <a:lstStyle/>
          <a:p>
            <a:r>
              <a:rPr lang="en-US" sz="4400" i="1" dirty="0"/>
              <a:t>What are some specific action steps to support the staff in implementing tier-two support? See Handbook Page 45</a:t>
            </a:r>
          </a:p>
        </p:txBody>
      </p:sp>
    </p:spTree>
    <p:extLst>
      <p:ext uri="{BB962C8B-B14F-4D97-AF65-F5344CB8AC3E}">
        <p14:creationId xmlns:p14="http://schemas.microsoft.com/office/powerpoint/2010/main" val="41933087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68878-AF69-06CB-4013-51FE907DE22F}"/>
              </a:ext>
            </a:extLst>
          </p:cNvPr>
          <p:cNvSpPr>
            <a:spLocks noGrp="1"/>
          </p:cNvSpPr>
          <p:nvPr>
            <p:ph type="title"/>
          </p:nvPr>
        </p:nvSpPr>
        <p:spPr/>
        <p:txBody>
          <a:bodyPr/>
          <a:lstStyle/>
          <a:p>
            <a:r>
              <a:rPr lang="en-US" dirty="0"/>
              <a:t>Key Point</a:t>
            </a:r>
          </a:p>
        </p:txBody>
      </p:sp>
      <p:sp>
        <p:nvSpPr>
          <p:cNvPr id="3" name="Content Placeholder 2">
            <a:extLst>
              <a:ext uri="{FF2B5EF4-FFF2-40B4-BE49-F238E27FC236}">
                <a16:creationId xmlns:a16="http://schemas.microsoft.com/office/drawing/2014/main" id="{1E5E2B76-4594-CD08-728A-C68CEB3BB7C4}"/>
              </a:ext>
            </a:extLst>
          </p:cNvPr>
          <p:cNvSpPr>
            <a:spLocks noGrp="1"/>
          </p:cNvSpPr>
          <p:nvPr>
            <p:ph idx="1"/>
          </p:nvPr>
        </p:nvSpPr>
        <p:spPr/>
        <p:txBody>
          <a:bodyPr/>
          <a:lstStyle/>
          <a:p>
            <a:r>
              <a:rPr lang="en-US" dirty="0"/>
              <a:t>Start with what you have</a:t>
            </a:r>
          </a:p>
          <a:p>
            <a:r>
              <a:rPr lang="en-US" dirty="0"/>
              <a:t>Identify a few useful general outcome measures </a:t>
            </a:r>
          </a:p>
          <a:p>
            <a:r>
              <a:rPr lang="en-US" dirty="0"/>
              <a:t>Determine if you need additional data</a:t>
            </a:r>
          </a:p>
          <a:p>
            <a:r>
              <a:rPr lang="en-US" dirty="0"/>
              <a:t>Use data to monitor student outcomes</a:t>
            </a:r>
          </a:p>
          <a:p>
            <a:r>
              <a:rPr lang="en-US" dirty="0"/>
              <a:t>Use data to adjust interventions</a:t>
            </a:r>
          </a:p>
          <a:p>
            <a:endParaRPr lang="en-US" dirty="0"/>
          </a:p>
        </p:txBody>
      </p:sp>
      <p:sp>
        <p:nvSpPr>
          <p:cNvPr id="4" name="TextBox 3">
            <a:extLst>
              <a:ext uri="{FF2B5EF4-FFF2-40B4-BE49-F238E27FC236}">
                <a16:creationId xmlns:a16="http://schemas.microsoft.com/office/drawing/2014/main" id="{4C00C367-A09C-6D0B-83CC-F5CCFB3E5AA4}"/>
              </a:ext>
            </a:extLst>
          </p:cNvPr>
          <p:cNvSpPr txBox="1"/>
          <p:nvPr/>
        </p:nvSpPr>
        <p:spPr>
          <a:xfrm>
            <a:off x="5786204" y="5681272"/>
            <a:ext cx="1731564" cy="369332"/>
          </a:xfrm>
          <a:prstGeom prst="rect">
            <a:avLst/>
          </a:prstGeom>
          <a:noFill/>
        </p:spPr>
        <p:txBody>
          <a:bodyPr wrap="none" rtlCol="0">
            <a:spAutoFit/>
          </a:bodyPr>
          <a:lstStyle/>
          <a:p>
            <a:r>
              <a:rPr lang="en-AU" sz="1800" dirty="0">
                <a:effectLst/>
                <a:ea typeface="Calibri" panose="020F0502020204030204" pitchFamily="34" charset="0"/>
                <a:cs typeface="Times New Roman" panose="02020603050405020304" pitchFamily="18" charset="0"/>
              </a:rPr>
              <a:t>(Hepburn, 2024)</a:t>
            </a:r>
            <a:endParaRPr lang="en-US" dirty="0"/>
          </a:p>
        </p:txBody>
      </p:sp>
    </p:spTree>
    <p:extLst>
      <p:ext uri="{BB962C8B-B14F-4D97-AF65-F5344CB8AC3E}">
        <p14:creationId xmlns:p14="http://schemas.microsoft.com/office/powerpoint/2010/main" val="17650716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EC539-3B70-13AC-098C-629B99FF9A90}"/>
              </a:ext>
            </a:extLst>
          </p:cNvPr>
          <p:cNvSpPr>
            <a:spLocks noGrp="1"/>
          </p:cNvSpPr>
          <p:nvPr>
            <p:ph type="title"/>
          </p:nvPr>
        </p:nvSpPr>
        <p:spPr/>
        <p:txBody>
          <a:bodyPr/>
          <a:lstStyle/>
          <a:p>
            <a:r>
              <a:rPr lang="en-US" dirty="0"/>
              <a:t>Activity</a:t>
            </a:r>
          </a:p>
        </p:txBody>
      </p:sp>
      <p:sp>
        <p:nvSpPr>
          <p:cNvPr id="3" name="Content Placeholder 2">
            <a:extLst>
              <a:ext uri="{FF2B5EF4-FFF2-40B4-BE49-F238E27FC236}">
                <a16:creationId xmlns:a16="http://schemas.microsoft.com/office/drawing/2014/main" id="{B679903E-9DA6-EEA8-9B0D-1979418FC31E}"/>
              </a:ext>
            </a:extLst>
          </p:cNvPr>
          <p:cNvSpPr>
            <a:spLocks noGrp="1"/>
          </p:cNvSpPr>
          <p:nvPr>
            <p:ph idx="1"/>
          </p:nvPr>
        </p:nvSpPr>
        <p:spPr/>
        <p:txBody>
          <a:bodyPr/>
          <a:lstStyle/>
          <a:p>
            <a:r>
              <a:rPr lang="en-US" dirty="0"/>
              <a:t>What are your current strengths for your grade-band team?</a:t>
            </a:r>
          </a:p>
          <a:p>
            <a:r>
              <a:rPr lang="en-US" dirty="0"/>
              <a:t>What are areas for improvement?</a:t>
            </a:r>
          </a:p>
          <a:p>
            <a:r>
              <a:rPr lang="en-US" dirty="0"/>
              <a:t>What is one key area for improvement</a:t>
            </a:r>
          </a:p>
          <a:p>
            <a:r>
              <a:rPr lang="en-US" dirty="0"/>
              <a:t>Add to the action plan on Handbook page 45</a:t>
            </a:r>
          </a:p>
        </p:txBody>
      </p:sp>
    </p:spTree>
    <p:extLst>
      <p:ext uri="{BB962C8B-B14F-4D97-AF65-F5344CB8AC3E}">
        <p14:creationId xmlns:p14="http://schemas.microsoft.com/office/powerpoint/2010/main" val="3513350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normAutofit/>
          </a:bodyPr>
          <a:lstStyle/>
          <a:p>
            <a:r>
              <a:rPr lang="en-US" dirty="0"/>
              <a:t>State Implementation &amp; Scaling-up of Evidence-based Practices Center</a:t>
            </a:r>
          </a:p>
          <a:p>
            <a:pPr lvl="1"/>
            <a:r>
              <a:rPr lang="en-US" dirty="0">
                <a:hlinkClick r:id="rId3"/>
              </a:rPr>
              <a:t>http://sisep.fpg.unc.edu/</a:t>
            </a:r>
          </a:p>
          <a:p>
            <a:r>
              <a:rPr lang="en-US" dirty="0"/>
              <a:t>Kotter, J. (1995). Leading change: Why transformation efforts fail. </a:t>
            </a:r>
            <a:r>
              <a:rPr lang="en-US" i="1" dirty="0"/>
              <a:t>Harvard Business Review, 73(2</a:t>
            </a:r>
            <a:r>
              <a:rPr lang="en-US" dirty="0"/>
              <a:t>), 59–67. Retrieved from </a:t>
            </a:r>
            <a:r>
              <a:rPr lang="en-US" dirty="0">
                <a:hlinkClick r:id="rId4"/>
              </a:rPr>
              <a:t>http://hbr.org/</a:t>
            </a:r>
            <a:endParaRPr lang="en-US" dirty="0"/>
          </a:p>
          <a:p>
            <a:r>
              <a:rPr lang="en-US" dirty="0">
                <a:hlinkClick r:id="rId3"/>
              </a:rPr>
              <a:t>http://www.hankbohanon.net/Resources_1.html</a:t>
            </a:r>
            <a:endParaRPr lang="en-US" dirty="0"/>
          </a:p>
          <a:p>
            <a:pPr marL="0" indent="0">
              <a:buNone/>
            </a:pPr>
            <a:endParaRPr lang="en-US" dirty="0"/>
          </a:p>
          <a:p>
            <a:endParaRPr lang="en-US" dirty="0"/>
          </a:p>
        </p:txBody>
      </p:sp>
    </p:spTree>
    <p:extLst>
      <p:ext uri="{BB962C8B-B14F-4D97-AF65-F5344CB8AC3E}">
        <p14:creationId xmlns:p14="http://schemas.microsoft.com/office/powerpoint/2010/main" val="42257924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Videos</a:t>
            </a:r>
            <a:br>
              <a:rPr lang="en-US" dirty="0"/>
            </a:br>
            <a:endParaRPr lang="en-US" dirty="0"/>
          </a:p>
        </p:txBody>
      </p:sp>
      <p:sp>
        <p:nvSpPr>
          <p:cNvPr id="23555" name="Content Placeholder 2"/>
          <p:cNvSpPr>
            <a:spLocks noGrp="1"/>
          </p:cNvSpPr>
          <p:nvPr>
            <p:ph idx="1"/>
          </p:nvPr>
        </p:nvSpPr>
        <p:spPr/>
        <p:txBody>
          <a:bodyPr/>
          <a:lstStyle/>
          <a:p>
            <a:r>
              <a:rPr lang="en-US" dirty="0"/>
              <a:t>Michael Kennedy </a:t>
            </a:r>
            <a:r>
              <a:rPr lang="en-US" dirty="0">
                <a:hlinkClick r:id="rId3"/>
              </a:rPr>
              <a:t>http://vimeo.com/channels/129830</a:t>
            </a:r>
            <a:endParaRPr lang="en-US" dirty="0"/>
          </a:p>
          <a:p>
            <a:pPr lvl="1"/>
            <a:r>
              <a:rPr lang="en-US" dirty="0"/>
              <a:t>Fruita Monument</a:t>
            </a:r>
          </a:p>
          <a:p>
            <a:pPr lvl="1"/>
            <a:r>
              <a:rPr lang="en-US" dirty="0"/>
              <a:t>Consistent</a:t>
            </a:r>
          </a:p>
          <a:p>
            <a:r>
              <a:rPr lang="en-US" dirty="0"/>
              <a:t> Scott’s Pride </a:t>
            </a:r>
            <a:r>
              <a:rPr lang="en-US" dirty="0">
                <a:hlinkClick r:id="rId4"/>
              </a:rPr>
              <a:t>https://sites.google.com/a/ddouglas.k12.or.us/scotspride/</a:t>
            </a:r>
            <a:r>
              <a:rPr lang="en-US" dirty="0"/>
              <a:t> </a:t>
            </a:r>
          </a:p>
        </p:txBody>
      </p:sp>
    </p:spTree>
    <p:extLst>
      <p:ext uri="{BB962C8B-B14F-4D97-AF65-F5344CB8AC3E}">
        <p14:creationId xmlns:p14="http://schemas.microsoft.com/office/powerpoint/2010/main" val="33390241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US" dirty="0"/>
              <a:t>Other Supports</a:t>
            </a:r>
          </a:p>
        </p:txBody>
      </p:sp>
      <p:sp>
        <p:nvSpPr>
          <p:cNvPr id="43011" name="Content Placeholder 2"/>
          <p:cNvSpPr>
            <a:spLocks noGrp="1"/>
          </p:cNvSpPr>
          <p:nvPr>
            <p:ph idx="1"/>
          </p:nvPr>
        </p:nvSpPr>
        <p:spPr/>
        <p:txBody>
          <a:bodyPr>
            <a:normAutofit/>
          </a:bodyPr>
          <a:lstStyle/>
          <a:p>
            <a:pPr eaLnBrk="1" hangingPunct="1">
              <a:defRPr/>
            </a:pPr>
            <a:r>
              <a:rPr lang="en-US" dirty="0"/>
              <a:t>Defusing Disruptive Behavior in the Classroom</a:t>
            </a:r>
          </a:p>
          <a:p>
            <a:pPr lvl="1" eaLnBrk="1" hangingPunct="1">
              <a:defRPr/>
            </a:pPr>
            <a:r>
              <a:rPr lang="en-US" dirty="0"/>
              <a:t>Geoff Colvin </a:t>
            </a:r>
            <a:r>
              <a:rPr lang="en-US" dirty="0">
                <a:hlinkClick r:id="rId3"/>
              </a:rPr>
              <a:t>http://www.lookiris.com/store/K-12_Professional_Development/Defusing_Disruptive_Behavior_in_the_Classroom/</a:t>
            </a:r>
            <a:r>
              <a:rPr lang="en-US" dirty="0"/>
              <a:t> </a:t>
            </a:r>
          </a:p>
          <a:p>
            <a:pPr eaLnBrk="1" hangingPunct="1">
              <a:defRPr/>
            </a:pPr>
            <a:r>
              <a:rPr lang="en-US" dirty="0"/>
              <a:t>Classroom management training</a:t>
            </a:r>
          </a:p>
          <a:p>
            <a:pPr lvl="1" eaLnBrk="1" hangingPunct="1">
              <a:defRPr/>
            </a:pPr>
            <a:r>
              <a:rPr lang="en-US" dirty="0">
                <a:hlinkClick r:id="rId4"/>
              </a:rPr>
              <a:t>http://pbismissouri.org/class.html</a:t>
            </a:r>
            <a:r>
              <a:rPr lang="en-US" dirty="0"/>
              <a:t> </a:t>
            </a:r>
          </a:p>
          <a:p>
            <a:pPr eaLnBrk="1" hangingPunct="1">
              <a:defRPr/>
            </a:pPr>
            <a:r>
              <a:rPr lang="en-US" dirty="0"/>
              <a:t>The FAST Method </a:t>
            </a:r>
          </a:p>
          <a:p>
            <a:pPr lvl="1" eaLnBrk="1" hangingPunct="1">
              <a:defRPr/>
            </a:pPr>
            <a:r>
              <a:rPr lang="en-US" dirty="0">
                <a:hlinkClick r:id="rId5"/>
              </a:rPr>
              <a:t>http://www.lookiris.com/store/K-12_Professional_Development/The_FAST_Method_ONLINE/</a:t>
            </a:r>
            <a:r>
              <a:rPr lang="en-US" dirty="0"/>
              <a:t> </a:t>
            </a:r>
          </a:p>
        </p:txBody>
      </p:sp>
    </p:spTree>
    <p:extLst>
      <p:ext uri="{BB962C8B-B14F-4D97-AF65-F5344CB8AC3E}">
        <p14:creationId xmlns:p14="http://schemas.microsoft.com/office/powerpoint/2010/main" val="2434770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164D7675-6043-1C48-8ED6-F308A615100A}"/>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Essential Questions</a:t>
            </a:r>
          </a:p>
        </p:txBody>
      </p:sp>
      <p:sp>
        <p:nvSpPr>
          <p:cNvPr id="21507" name="Content Placeholder 2">
            <a:extLst>
              <a:ext uri="{FF2B5EF4-FFF2-40B4-BE49-F238E27FC236}">
                <a16:creationId xmlns:a16="http://schemas.microsoft.com/office/drawing/2014/main" id="{76B93C10-B00D-944C-8744-EF74CCBFFE2A}"/>
              </a:ext>
            </a:extLst>
          </p:cNvPr>
          <p:cNvSpPr>
            <a:spLocks noGrp="1"/>
          </p:cNvSpPr>
          <p:nvPr>
            <p:ph idx="1"/>
          </p:nvPr>
        </p:nvSpPr>
        <p:spPr>
          <a:xfrm>
            <a:off x="457200" y="1646238"/>
            <a:ext cx="8229600" cy="4525962"/>
          </a:xfrm>
        </p:spPr>
        <p:txBody>
          <a:bodyPr>
            <a:normAutofit/>
          </a:bodyPr>
          <a:lstStyle/>
          <a:p>
            <a:pPr>
              <a:defRPr/>
            </a:pPr>
            <a:r>
              <a:rPr lang="en-US" sz="3200" dirty="0"/>
              <a:t>What specific components of tiered supports (continuum of intervention) guide student and staff success?</a:t>
            </a:r>
          </a:p>
          <a:p>
            <a:pPr>
              <a:defRPr/>
            </a:pPr>
            <a:endParaRPr lang="en-US" sz="3200" dirty="0"/>
          </a:p>
          <a:p>
            <a:pPr>
              <a:defRPr/>
            </a:pPr>
            <a:r>
              <a:rPr lang="en-US" sz="3200" dirty="0"/>
              <a:t>What components of tier two support are staff already implementing to build upon for next year?</a:t>
            </a:r>
          </a:p>
        </p:txBody>
      </p:sp>
    </p:spTree>
    <p:extLst>
      <p:ext uri="{BB962C8B-B14F-4D97-AF65-F5344CB8AC3E}">
        <p14:creationId xmlns:p14="http://schemas.microsoft.com/office/powerpoint/2010/main" val="10039936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dirty="0"/>
              <a:t>Other Supports</a:t>
            </a:r>
          </a:p>
        </p:txBody>
      </p:sp>
      <p:sp>
        <p:nvSpPr>
          <p:cNvPr id="44035" name="Content Placeholder 2"/>
          <p:cNvSpPr>
            <a:spLocks noGrp="1"/>
          </p:cNvSpPr>
          <p:nvPr>
            <p:ph idx="1"/>
          </p:nvPr>
        </p:nvSpPr>
        <p:spPr/>
        <p:txBody>
          <a:bodyPr>
            <a:normAutofit fontScale="92500" lnSpcReduction="20000"/>
          </a:bodyPr>
          <a:lstStyle/>
          <a:p>
            <a:pPr eaLnBrk="1" hangingPunct="1">
              <a:defRPr/>
            </a:pPr>
            <a:r>
              <a:rPr lang="en-US" dirty="0"/>
              <a:t>IRIS Online Modules</a:t>
            </a:r>
          </a:p>
          <a:p>
            <a:pPr lvl="1" eaLnBrk="1" hangingPunct="1">
              <a:defRPr/>
            </a:pPr>
            <a:r>
              <a:rPr lang="en-US" dirty="0">
                <a:hlinkClick r:id="rId2"/>
              </a:rPr>
              <a:t>http://iris.peabody.vanderbilt.edu/resources.html</a:t>
            </a:r>
            <a:endParaRPr lang="en-US" dirty="0"/>
          </a:p>
          <a:p>
            <a:pPr>
              <a:defRPr/>
            </a:pPr>
            <a:r>
              <a:rPr lang="en-US" b="1" dirty="0"/>
              <a:t>Rti Action Network Article Behavior and Academics</a:t>
            </a:r>
          </a:p>
          <a:p>
            <a:pPr lvl="1">
              <a:defRPr/>
            </a:pPr>
            <a:r>
              <a:rPr lang="en-US" dirty="0">
                <a:hlinkClick r:id="rId3"/>
              </a:rPr>
              <a:t>http://www.rtinetwork.org/Learn/Behavior/ar/Integrating-Behavior-and-Academic-Supports-Within-an-RtI-Framework-General-Overview</a:t>
            </a:r>
            <a:endParaRPr lang="en-US" dirty="0"/>
          </a:p>
          <a:p>
            <a:pPr>
              <a:defRPr/>
            </a:pPr>
            <a:r>
              <a:rPr lang="en-US" dirty="0"/>
              <a:t>National Center on PBIS</a:t>
            </a:r>
          </a:p>
          <a:p>
            <a:pPr lvl="1">
              <a:defRPr/>
            </a:pPr>
            <a:r>
              <a:rPr lang="en-US" dirty="0">
                <a:hlinkClick r:id="rId4"/>
              </a:rPr>
              <a:t>http://www.pbis.org</a:t>
            </a:r>
            <a:endParaRPr lang="en-US" dirty="0"/>
          </a:p>
          <a:p>
            <a:pPr>
              <a:defRPr/>
            </a:pPr>
            <a:r>
              <a:rPr lang="en-US" dirty="0"/>
              <a:t>Association of Positive Behavior Support</a:t>
            </a:r>
          </a:p>
          <a:p>
            <a:pPr lvl="1">
              <a:defRPr/>
            </a:pPr>
            <a:r>
              <a:rPr lang="en-US" dirty="0">
                <a:hlinkClick r:id="rId5"/>
              </a:rPr>
              <a:t>http://www.apbs.org</a:t>
            </a:r>
            <a:r>
              <a:rPr lang="en-US" dirty="0"/>
              <a:t>  </a:t>
            </a:r>
          </a:p>
          <a:p>
            <a:pPr>
              <a:defRPr/>
            </a:pPr>
            <a:r>
              <a:rPr lang="en-US" dirty="0"/>
              <a:t>Direct behavior rating</a:t>
            </a:r>
          </a:p>
          <a:p>
            <a:pPr lvl="1">
              <a:defRPr/>
            </a:pPr>
            <a:r>
              <a:rPr lang="en-US" dirty="0">
                <a:hlinkClick r:id="rId6"/>
              </a:rPr>
              <a:t>http://www.directbehaviorratings.com/cms/</a:t>
            </a:r>
            <a:r>
              <a:rPr lang="en-US" dirty="0"/>
              <a:t> </a:t>
            </a:r>
          </a:p>
          <a:p>
            <a:pPr lvl="1" eaLnBrk="1" hangingPunct="1">
              <a:buFont typeface="Arial" pitchFamily="34" charset="0"/>
              <a:buNone/>
              <a:defRPr/>
            </a:pPr>
            <a:endParaRPr lang="en-US" dirty="0"/>
          </a:p>
        </p:txBody>
      </p:sp>
    </p:spTree>
    <p:extLst>
      <p:ext uri="{BB962C8B-B14F-4D97-AF65-F5344CB8AC3E}">
        <p14:creationId xmlns:p14="http://schemas.microsoft.com/office/powerpoint/2010/main" val="40186549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54274" name="Content Placeholder 2"/>
          <p:cNvSpPr>
            <a:spLocks noGrp="1"/>
          </p:cNvSpPr>
          <p:nvPr>
            <p:ph idx="1"/>
          </p:nvPr>
        </p:nvSpPr>
        <p:spPr>
          <a:xfrm>
            <a:off x="628650" y="1838877"/>
            <a:ext cx="7886700" cy="4351338"/>
          </a:xfrm>
        </p:spPr>
        <p:txBody>
          <a:bodyPr>
            <a:noAutofit/>
          </a:bodyPr>
          <a:lstStyle/>
          <a:p>
            <a:r>
              <a:rPr lang="en-US" sz="1200" dirty="0">
                <a:latin typeface="Arial"/>
                <a:cs typeface="Arial"/>
              </a:rPr>
              <a:t>Allen, J., Gregory, A., Mikami, A., Lun, J., Hamre, B., &amp; Pianta, R. (2013). Observations of effective teacher–student interactions in secondary school classrooms: Predicting student achievement with the classroom assessment scoring system—secondary</a:t>
            </a:r>
            <a:r>
              <a:rPr lang="en-US" sz="1200" i="1" dirty="0">
                <a:latin typeface="Arial"/>
                <a:cs typeface="Arial"/>
              </a:rPr>
              <a:t>. School Psychology Review, 42</a:t>
            </a:r>
            <a:r>
              <a:rPr lang="en-US" sz="1200" dirty="0">
                <a:latin typeface="Arial"/>
                <a:cs typeface="Arial"/>
              </a:rPr>
              <a:t>(1), 76–98.</a:t>
            </a:r>
          </a:p>
          <a:p>
            <a:r>
              <a:rPr lang="en-US" sz="1200" dirty="0">
                <a:latin typeface="Arial"/>
                <a:cs typeface="Arial"/>
              </a:rPr>
              <a:t>Benbenishty, R., Astor, R. A., Roziner, I., &amp; Wrabel, S. L. (2016). Testing the Causal Links Between School Climate, School Violence, and School Academic Performance: A Cross-Lagged Panel Autoregressive Model. </a:t>
            </a:r>
            <a:r>
              <a:rPr lang="en-US" sz="1200" i="1" dirty="0">
                <a:latin typeface="Arial"/>
                <a:cs typeface="Arial"/>
              </a:rPr>
              <a:t>Educational Researcher, 45</a:t>
            </a:r>
            <a:r>
              <a:rPr lang="en-US" sz="1200" dirty="0">
                <a:latin typeface="Arial"/>
                <a:cs typeface="Arial"/>
              </a:rPr>
              <a:t>(3), 197-206. doi:10.3102/0013189X16644603</a:t>
            </a:r>
          </a:p>
          <a:p>
            <a:r>
              <a:rPr lang="en-US" sz="1200" dirty="0">
                <a:latin typeface="Arial"/>
                <a:cs typeface="Arial"/>
              </a:rPr>
              <a:t>Bohanon, H. (2015). Changes in adult behavior to decrease disruption from students in non-classroom settings</a:t>
            </a:r>
            <a:r>
              <a:rPr lang="en-US" sz="1200" i="1" dirty="0">
                <a:latin typeface="Arial"/>
                <a:cs typeface="Arial"/>
              </a:rPr>
              <a:t>. 	Intervention in School and Clinic, 15 </a:t>
            </a:r>
            <a:r>
              <a:rPr lang="en-US" sz="1200" dirty="0">
                <a:latin typeface="Arial"/>
                <a:cs typeface="Arial"/>
              </a:rPr>
              <a:t>(1), 12-18. </a:t>
            </a:r>
            <a:r>
              <a:rPr lang="en-US" sz="1200" dirty="0">
                <a:latin typeface="Arial"/>
                <a:cs typeface="Arial"/>
                <a:hlinkClick r:id="rId2"/>
              </a:rPr>
              <a:t>http://ecommons.luc.edu/education_facpubs/39</a:t>
            </a:r>
            <a:endParaRPr lang="en-US" sz="1200" dirty="0">
              <a:latin typeface="Arial"/>
              <a:cs typeface="Arial"/>
            </a:endParaRPr>
          </a:p>
          <a:p>
            <a:r>
              <a:rPr lang="en-US" sz="1200" dirty="0">
                <a:latin typeface="Arial"/>
                <a:cs typeface="Arial"/>
              </a:rPr>
              <a:t>Bohanon, H. &amp; Wu, M. (2014). Developing buy-in for positive behavior support in secondary settings. </a:t>
            </a:r>
            <a:r>
              <a:rPr lang="en-US" sz="1200" i="1" dirty="0">
                <a:latin typeface="Arial"/>
                <a:cs typeface="Arial"/>
              </a:rPr>
              <a:t>Preventing School Failure, 58 </a:t>
            </a:r>
            <a:r>
              <a:rPr lang="en-US" sz="1200" dirty="0">
                <a:latin typeface="Arial"/>
                <a:cs typeface="Arial"/>
              </a:rPr>
              <a:t>(4), 1–7. doi: 10.1080/1045988X.2013.798774 </a:t>
            </a:r>
            <a:r>
              <a:rPr lang="en-US" sz="1200" dirty="0">
                <a:latin typeface="Arial"/>
                <a:cs typeface="Arial"/>
                <a:hlinkClick r:id="rId3"/>
              </a:rPr>
              <a:t>http://ecommons.luc.edu/education_facpubs/17/</a:t>
            </a:r>
            <a:endParaRPr lang="en-US" sz="1200" dirty="0">
              <a:latin typeface="Arial"/>
              <a:cs typeface="Arial"/>
            </a:endParaRPr>
          </a:p>
          <a:p>
            <a:r>
              <a:rPr lang="en-US" sz="1200" dirty="0">
                <a:latin typeface="Arial"/>
                <a:cs typeface="Arial"/>
              </a:rPr>
              <a:t>Bohanon, H., Castillo, J., &amp; Afton, M. (2015). Embedding self-determination and futures planning within a schoolwide framework</a:t>
            </a:r>
            <a:r>
              <a:rPr lang="en-US" sz="1200" i="1" dirty="0">
                <a:latin typeface="Arial"/>
                <a:cs typeface="Arial"/>
              </a:rPr>
              <a:t>. Intervention in School and Clinic. 50 </a:t>
            </a:r>
            <a:r>
              <a:rPr lang="en-US" sz="1200" dirty="0">
                <a:latin typeface="Arial"/>
                <a:cs typeface="Arial"/>
              </a:rPr>
              <a:t>(4), 203-209.  </a:t>
            </a:r>
            <a:r>
              <a:rPr lang="en-US" sz="1200" dirty="0">
                <a:latin typeface="Arial"/>
                <a:cs typeface="Arial"/>
                <a:hlinkClick r:id="rId4"/>
              </a:rPr>
              <a:t>http://ecommons.luc.edu/education_facpubs/16/</a:t>
            </a:r>
            <a:endParaRPr lang="en-US" sz="1200" dirty="0">
              <a:latin typeface="Arial"/>
              <a:cs typeface="Arial"/>
            </a:endParaRPr>
          </a:p>
          <a:p>
            <a:r>
              <a:rPr lang="en-US" sz="1000" dirty="0"/>
              <a:t>Bohanon, H. (2015). Changes in adult behavior to decrease disruption from students in non-classroom settings. </a:t>
            </a:r>
            <a:r>
              <a:rPr lang="en-US" sz="1000" i="1" dirty="0"/>
              <a:t>Intervention in School and Clinic, 15 </a:t>
            </a:r>
            <a:r>
              <a:rPr lang="en-US" sz="1000" dirty="0"/>
              <a:t>(1), 12-18. </a:t>
            </a:r>
            <a:r>
              <a:rPr lang="en-US" sz="1000" dirty="0">
                <a:hlinkClick r:id="rId2"/>
              </a:rPr>
              <a:t>http://ecommons.luc.edu/education_facpubs/39</a:t>
            </a:r>
            <a:endParaRPr lang="en-US" sz="1200" dirty="0">
              <a:latin typeface="Arial"/>
              <a:cs typeface="Arial"/>
            </a:endParaRPr>
          </a:p>
          <a:p>
            <a:r>
              <a:rPr lang="en-US" sz="1200" dirty="0">
                <a:latin typeface="Arial"/>
                <a:cs typeface="Arial"/>
              </a:rPr>
              <a:t>Bohanon, H., Fenning, P., Hicks, K., Weber, S., Their, K., Akins. B., Morrissey, K., Briggs, A.,  Bartucci, 	G., Hoeper, L.,  Irvin, L., &amp; McArdle, L. (2012). Case example of the implementation of schoolwide positive behavior support in a high school setting. </a:t>
            </a:r>
            <a:r>
              <a:rPr lang="en-US" sz="1200" i="1" dirty="0">
                <a:latin typeface="Arial"/>
                <a:cs typeface="Arial"/>
              </a:rPr>
              <a:t>Preventing School Failure</a:t>
            </a:r>
            <a:r>
              <a:rPr lang="en-US" sz="1200" dirty="0">
                <a:latin typeface="Arial"/>
                <a:cs typeface="Arial"/>
              </a:rPr>
              <a:t>, 56 (2), 92-103. </a:t>
            </a:r>
            <a:r>
              <a:rPr lang="en-US" sz="1200" dirty="0">
                <a:latin typeface="Arial"/>
                <a:cs typeface="Arial"/>
                <a:hlinkClick r:id="rId5"/>
              </a:rPr>
              <a:t>http://ecommons.luc.edu/education_facpubs/7</a:t>
            </a:r>
            <a:endParaRPr lang="en-US" sz="1200" dirty="0">
              <a:latin typeface="Arial"/>
              <a:cs typeface="Arial"/>
            </a:endParaRPr>
          </a:p>
          <a:p>
            <a:endParaRPr lang="en-US" sz="1200" dirty="0">
              <a:latin typeface="Arial"/>
              <a:cs typeface="Arial"/>
            </a:endParaRPr>
          </a:p>
          <a:p>
            <a:endParaRPr lang="en-US" sz="1200" dirty="0">
              <a:latin typeface="Arial"/>
              <a:cs typeface="Arial"/>
            </a:endParaRPr>
          </a:p>
        </p:txBody>
      </p:sp>
    </p:spTree>
    <p:extLst>
      <p:ext uri="{BB962C8B-B14F-4D97-AF65-F5344CB8AC3E}">
        <p14:creationId xmlns:p14="http://schemas.microsoft.com/office/powerpoint/2010/main" val="10771138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92500" lnSpcReduction="20000"/>
          </a:bodyPr>
          <a:lstStyle/>
          <a:p>
            <a:pPr marL="0" indent="0">
              <a:buNone/>
            </a:pPr>
            <a:endParaRPr lang="en-US" sz="1200" dirty="0">
              <a:latin typeface="Arial"/>
              <a:cs typeface="Arial"/>
            </a:endParaRPr>
          </a:p>
          <a:p>
            <a:r>
              <a:rPr lang="en-US" sz="1200" dirty="0">
                <a:latin typeface="Arial"/>
                <a:cs typeface="Arial"/>
              </a:rPr>
              <a:t>Anderson, C. M., &amp; </a:t>
            </a:r>
            <a:r>
              <a:rPr lang="en-US" sz="1200" dirty="0" err="1">
                <a:latin typeface="Arial"/>
                <a:cs typeface="Arial"/>
              </a:rPr>
              <a:t>Borgmeier</a:t>
            </a:r>
            <a:r>
              <a:rPr lang="en-US" sz="1200" dirty="0">
                <a:latin typeface="Arial"/>
                <a:cs typeface="Arial"/>
              </a:rPr>
              <a:t>, C. (2010). Tier II interventions within the framework of school-wide positive </a:t>
            </a:r>
            <a:r>
              <a:rPr lang="en-US" sz="1200" dirty="0" err="1">
                <a:latin typeface="Arial"/>
                <a:cs typeface="Arial"/>
              </a:rPr>
              <a:t>behaviorsupport</a:t>
            </a:r>
            <a:r>
              <a:rPr lang="en-US" sz="1200" dirty="0">
                <a:latin typeface="Arial"/>
                <a:cs typeface="Arial"/>
              </a:rPr>
              <a:t>: Essential features for design, implementation, and maintenance.</a:t>
            </a:r>
            <a:r>
              <a:rPr lang="en-US" sz="1200" i="1" dirty="0">
                <a:latin typeface="Arial"/>
                <a:cs typeface="Arial"/>
              </a:rPr>
              <a:t> Behavior Analysis in Practice,3</a:t>
            </a:r>
            <a:r>
              <a:rPr lang="en-US" sz="1200" dirty="0">
                <a:latin typeface="Arial"/>
                <a:cs typeface="Arial"/>
              </a:rPr>
              <a:t>(1), 33-45.</a:t>
            </a:r>
          </a:p>
          <a:p>
            <a:r>
              <a:rPr lang="en-US" sz="1200" dirty="0">
                <a:latin typeface="Arial"/>
                <a:cs typeface="Arial"/>
              </a:rPr>
              <a:t>Bohanon, H., Gilman, C., Parker, B., Amell, C., &amp; Sortino, G. (2016 online first). Using school improvement and implementation science to integrate multi-tiered systems of support in secondary schools</a:t>
            </a:r>
            <a:r>
              <a:rPr lang="en-US" sz="1200" i="1" dirty="0">
                <a:latin typeface="Arial"/>
                <a:cs typeface="Arial"/>
              </a:rPr>
              <a:t>. Australasia Journal of Special Education.</a:t>
            </a:r>
            <a:r>
              <a:rPr lang="en-US" sz="1200" dirty="0">
                <a:latin typeface="Arial"/>
                <a:cs typeface="Arial"/>
              </a:rPr>
              <a:t> pp. 1–18. DOE: 10.1017/jse.2016.8. </a:t>
            </a:r>
            <a:r>
              <a:rPr lang="en-US" sz="1200" dirty="0">
                <a:latin typeface="Arial"/>
                <a:cs typeface="Arial"/>
                <a:hlinkClick r:id="rId2"/>
              </a:rPr>
              <a:t>http://ecommons.luc.edu/</a:t>
            </a:r>
            <a:r>
              <a:rPr lang="en-US" sz="1200" dirty="0">
                <a:latin typeface="Arial"/>
                <a:cs typeface="Arial"/>
              </a:rPr>
              <a:t> education_facpubs/80/</a:t>
            </a:r>
          </a:p>
          <a:p>
            <a:r>
              <a:rPr lang="en-US" sz="1200" dirty="0">
                <a:latin typeface="Arial"/>
                <a:cs typeface="Arial"/>
              </a:rPr>
              <a:t>Blase, K. A., Fixsen, D.L., Sims, B.J., Ward, C.S. (2015). Implementation science – changing hearts, minds, behavior, and systems to improve educational outcomes. Paper presented at the Wing Institute’s Ninth Annual Summit on Evidence-Based Education, Berkeley, CA. http://	nirn.fpg.unc.edu/resources/implementation-science-changing-hearts-minds-behavior-and-systems-to-improve</a:t>
            </a:r>
          </a:p>
          <a:p>
            <a:r>
              <a:rPr lang="en-US" sz="1200" dirty="0">
                <a:latin typeface="Arial"/>
                <a:cs typeface="Arial"/>
              </a:rPr>
              <a:t>Brawley, S. (accessed March 22, 2011). </a:t>
            </a:r>
            <a:r>
              <a:rPr lang="en-US" sz="1200" i="1" dirty="0">
                <a:latin typeface="Arial"/>
                <a:cs typeface="Arial"/>
              </a:rPr>
              <a:t>PBS in the classroom. </a:t>
            </a:r>
            <a:r>
              <a:rPr lang="en-US" sz="1200" dirty="0">
                <a:latin typeface="Arial"/>
                <a:cs typeface="Arial"/>
              </a:rPr>
              <a:t>M.Ed. Heart 	of Missouri RPDC. </a:t>
            </a:r>
            <a:r>
              <a:rPr lang="en-US" sz="1200" dirty="0">
                <a:latin typeface="Arial"/>
                <a:cs typeface="Arial"/>
                <a:hlinkClick r:id="rId3"/>
              </a:rPr>
              <a:t>http://www.cesa7.org/pbis/Classroom_Management.asp</a:t>
            </a:r>
            <a:r>
              <a:rPr lang="en-US" sz="1200" dirty="0">
                <a:latin typeface="Arial"/>
                <a:cs typeface="Arial"/>
              </a:rPr>
              <a:t> </a:t>
            </a:r>
          </a:p>
          <a:p>
            <a:r>
              <a:rPr lang="en-US" sz="1200" dirty="0">
                <a:latin typeface="Arial"/>
                <a:cs typeface="Arial"/>
              </a:rPr>
              <a:t>Burke, A. (2015). </a:t>
            </a:r>
            <a:r>
              <a:rPr lang="en-US" sz="1200" i="1" dirty="0">
                <a:latin typeface="Arial"/>
                <a:cs typeface="Arial"/>
              </a:rPr>
              <a:t>Early Identification of High School Graduation Outcomes in Oregon Leadership Network Schools. REL 2015-079</a:t>
            </a:r>
            <a:r>
              <a:rPr lang="en-US" sz="1200" dirty="0">
                <a:latin typeface="Arial"/>
                <a:cs typeface="Arial"/>
              </a:rPr>
              <a:t>. Regional Educational Laboratory Northwest.</a:t>
            </a:r>
          </a:p>
          <a:p>
            <a:r>
              <a:rPr lang="en-US" sz="1200" dirty="0">
                <a:latin typeface="Arial"/>
                <a:cs typeface="Arial"/>
              </a:rPr>
              <a:t>de Baca, M. R. C., Rinaldi, C., Billig, S., &amp; Kinnison, B. M. (1991).  Santo Domingo School: A rural schoolwide project success. </a:t>
            </a:r>
            <a:r>
              <a:rPr lang="en-US" sz="1200" i="1" dirty="0">
                <a:latin typeface="Arial"/>
                <a:cs typeface="Arial"/>
              </a:rPr>
              <a:t>Educational Evaluation and Policy Analysis, 13(4</a:t>
            </a:r>
            <a:r>
              <a:rPr lang="en-US" sz="1200" dirty="0">
                <a:latin typeface="Arial"/>
                <a:cs typeface="Arial"/>
              </a:rPr>
              <a:t>), 363-368. doi: 10.3102/01623737013004363</a:t>
            </a:r>
          </a:p>
          <a:p>
            <a:r>
              <a:rPr lang="en-US" sz="1200" dirty="0">
                <a:latin typeface="Arial"/>
                <a:cs typeface="Arial"/>
              </a:rPr>
              <a:t>Eber, L., Phillips, D., Upreti, G., Hyde, K., Lewandowski, H., &amp; Rose, J. (2009). </a:t>
            </a:r>
            <a:r>
              <a:rPr lang="en-US" sz="1200" i="1" dirty="0">
                <a:latin typeface="Arial"/>
                <a:cs typeface="Arial"/>
              </a:rPr>
              <a:t>Illinois positive behavioral interventions &amp; supports (PBIS) network 2008-09 progress report (pp. 245)</a:t>
            </a:r>
            <a:r>
              <a:rPr lang="en-US" sz="1200" dirty="0">
                <a:latin typeface="Arial"/>
                <a:cs typeface="Arial"/>
              </a:rPr>
              <a:t>. La Grange Park, IL.</a:t>
            </a:r>
          </a:p>
          <a:p>
            <a:r>
              <a:rPr lang="en-US" sz="1200" dirty="0">
                <a:latin typeface="Arial"/>
                <a:cs typeface="Arial"/>
              </a:rPr>
              <a:t>Flannery, B. K., Guest, E., &amp; Horner, R. (2010). SWPBS: Schoolwide positive behavior supports. </a:t>
            </a:r>
            <a:r>
              <a:rPr lang="en-US" sz="1200" i="1" dirty="0">
                <a:latin typeface="Arial"/>
                <a:cs typeface="Arial"/>
              </a:rPr>
              <a:t>Principal Leadership, 11</a:t>
            </a:r>
            <a:r>
              <a:rPr lang="en-US" sz="1200" dirty="0">
                <a:latin typeface="Arial"/>
                <a:cs typeface="Arial"/>
              </a:rPr>
              <a:t>(1), 38-43. doi: 2123461661 </a:t>
            </a:r>
          </a:p>
          <a:p>
            <a:r>
              <a:rPr lang="en-US" sz="1200" dirty="0">
                <a:latin typeface="Arial"/>
                <a:cs typeface="Arial"/>
              </a:rPr>
              <a:t>Illinois Positive Behavior Intervention and Support Network (2011)</a:t>
            </a:r>
            <a:r>
              <a:rPr lang="en-US" sz="1200" i="1" dirty="0">
                <a:latin typeface="Arial"/>
                <a:cs typeface="Arial"/>
              </a:rPr>
              <a:t>. FY11 end of the year summary report</a:t>
            </a:r>
            <a:r>
              <a:rPr lang="en-US" sz="1200" dirty="0">
                <a:latin typeface="Arial"/>
                <a:cs typeface="Arial"/>
              </a:rPr>
              <a:t>. La Grange, IL: Illinois Positive Behavior Intervention Network.</a:t>
            </a:r>
          </a:p>
          <a:p>
            <a:r>
              <a:rPr lang="en-US" sz="1200" dirty="0">
                <a:latin typeface="Arial"/>
                <a:cs typeface="Arial"/>
              </a:rPr>
              <a:t>Hepburn, L. (2024).</a:t>
            </a:r>
            <a:r>
              <a:rPr lang="en-US" sz="1200" i="1" dirty="0">
                <a:latin typeface="Arial"/>
                <a:cs typeface="Arial"/>
              </a:rPr>
              <a:t> Overcoming barriers to effective Tier 2 implementation. </a:t>
            </a:r>
            <a:r>
              <a:rPr lang="en-US" sz="1200" dirty="0">
                <a:latin typeface="Arial"/>
                <a:cs typeface="Arial"/>
              </a:rPr>
              <a:t>Presentation at the Association of Positive Behavior Support International Conference, Chicago, IL. </a:t>
            </a: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p:txBody>
      </p:sp>
    </p:spTree>
    <p:extLst>
      <p:ext uri="{BB962C8B-B14F-4D97-AF65-F5344CB8AC3E}">
        <p14:creationId xmlns:p14="http://schemas.microsoft.com/office/powerpoint/2010/main" val="35505575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28650" y="1272169"/>
            <a:ext cx="7886700" cy="4351338"/>
          </a:xfrm>
        </p:spPr>
        <p:txBody>
          <a:bodyPr>
            <a:noAutofit/>
          </a:bodyPr>
          <a:lstStyle/>
          <a:p>
            <a:r>
              <a:rPr lang="en-US" sz="1100" dirty="0">
                <a:latin typeface="Arial"/>
                <a:cs typeface="Arial"/>
              </a:rPr>
              <a:t>Johnson-Gros, K. N., Lyons, E. A., &amp; Griffin, J. R. (2008). Active supervision: An intervention to reduce high school tardiness. </a:t>
            </a:r>
            <a:r>
              <a:rPr lang="en-US" sz="1100" i="1" dirty="0">
                <a:latin typeface="Arial"/>
                <a:cs typeface="Arial"/>
              </a:rPr>
              <a:t>Education &amp; Treatment of Children, 31(1</a:t>
            </a:r>
            <a:r>
              <a:rPr lang="en-US" sz="1100" dirty="0">
                <a:latin typeface="Arial"/>
                <a:cs typeface="Arial"/>
              </a:rPr>
              <a:t>), 39-53. </a:t>
            </a:r>
          </a:p>
          <a:p>
            <a:r>
              <a:rPr lang="en-US" sz="1100" dirty="0">
                <a:latin typeface="Arial"/>
                <a:cs typeface="Arial"/>
              </a:rPr>
              <a:t>Koon, S., &amp; Petscher, Y. (2016). </a:t>
            </a:r>
            <a:r>
              <a:rPr lang="en-US" sz="1100" i="1" dirty="0">
                <a:latin typeface="Arial"/>
                <a:cs typeface="Arial"/>
              </a:rPr>
              <a:t>Can scores on an interim high school reading assessment accurately predict low performance on college readiness exams? </a:t>
            </a:r>
            <a:r>
              <a:rPr lang="en-US" sz="1100" dirty="0">
                <a:latin typeface="Arial"/>
                <a:cs typeface="Arial"/>
              </a:rPr>
              <a:t>(REL 2016–124). Washington, DC: U.S. Department of Education, Institute of Education Sciences, National Center for Education Evaluation and Regional Assistance, Regional Educational Laboratory Southeast. Retrieved from </a:t>
            </a:r>
            <a:r>
              <a:rPr lang="en-US" sz="1100" dirty="0">
                <a:latin typeface="Arial"/>
                <a:cs typeface="Arial"/>
                <a:hlinkClick r:id="rId2"/>
              </a:rPr>
              <a:t>http://ies.ed.gov/ncee/edlabs</a:t>
            </a:r>
            <a:r>
              <a:rPr lang="en-US" sz="1100" dirty="0">
                <a:latin typeface="Arial"/>
                <a:cs typeface="Arial"/>
              </a:rPr>
              <a:t>.</a:t>
            </a:r>
          </a:p>
          <a:p>
            <a:r>
              <a:rPr lang="en-US" sz="1100" dirty="0">
                <a:latin typeface="Arial"/>
                <a:cs typeface="Arial"/>
              </a:rPr>
              <a:t>Kotter, J. (1995). Leading change: Why transformation efforts fail</a:t>
            </a:r>
            <a:r>
              <a:rPr lang="en-US" sz="1100" i="1" dirty="0">
                <a:latin typeface="Arial"/>
                <a:cs typeface="Arial"/>
              </a:rPr>
              <a:t>. Harvard Business Review, 73</a:t>
            </a:r>
            <a:r>
              <a:rPr lang="en-US" sz="1100" dirty="0">
                <a:latin typeface="Arial"/>
                <a:cs typeface="Arial"/>
              </a:rPr>
              <a:t>(2), 59–67.</a:t>
            </a:r>
          </a:p>
          <a:p>
            <a:r>
              <a:rPr lang="en-US" sz="1100" dirty="0"/>
              <a:t>Lynass, L., Tsai, S.-F., Richman, T. D., &amp; Cheney, D. (2012). Social Expectations and Behavioral Indicators in School-Wide Positive Behavior Supports. </a:t>
            </a:r>
            <a:r>
              <a:rPr lang="en-US" sz="1100" i="1" dirty="0"/>
              <a:t>Journal of Positive Behavior Interventions, 14</a:t>
            </a:r>
            <a:r>
              <a:rPr lang="en-US" sz="1100" dirty="0"/>
              <a:t>(3), 153-161. doi:10.1177/1098300711412076</a:t>
            </a:r>
            <a:endParaRPr lang="en-US" sz="1100" dirty="0">
              <a:latin typeface="Arial"/>
              <a:cs typeface="Arial"/>
            </a:endParaRPr>
          </a:p>
          <a:p>
            <a:r>
              <a:rPr lang="en-US" sz="1100" b="0" i="0" u="none" strike="noStrike" baseline="0" dirty="0" err="1">
                <a:solidFill>
                  <a:srgbClr val="021C38"/>
                </a:solidFill>
                <a:latin typeface="Roboto-Regular"/>
              </a:rPr>
              <a:t>Luh</a:t>
            </a:r>
            <a:r>
              <a:rPr lang="en-US" sz="1100" b="0" i="0" u="none" strike="noStrike" baseline="0" dirty="0">
                <a:solidFill>
                  <a:srgbClr val="021C38"/>
                </a:solidFill>
                <a:latin typeface="Roboto-Regular"/>
              </a:rPr>
              <a:t>, H-J, Ni, H., Chen, C., &amp; Feng, Y. (2024). SW-PBIS in China: A case study on implementation and cultural adaptations. Presentation at 2024 Association of Positive Behavior Support International Conference, Chicago, IL. </a:t>
            </a:r>
            <a:endParaRPr lang="en-US" sz="1100" dirty="0">
              <a:latin typeface="Arial"/>
              <a:cs typeface="Arial"/>
            </a:endParaRPr>
          </a:p>
          <a:p>
            <a:r>
              <a:rPr lang="en-US" sz="1100" dirty="0">
                <a:latin typeface="Arial"/>
                <a:cs typeface="Arial"/>
              </a:rPr>
              <a:t>McKeon, G. (2014). </a:t>
            </a:r>
            <a:r>
              <a:rPr lang="en-US" sz="1100" i="1" dirty="0">
                <a:latin typeface="Arial"/>
                <a:cs typeface="Arial"/>
              </a:rPr>
              <a:t>Essentialism: The disciplined pursuit of less</a:t>
            </a:r>
            <a:r>
              <a:rPr lang="en-US" sz="1100" dirty="0">
                <a:latin typeface="Arial"/>
                <a:cs typeface="Arial"/>
              </a:rPr>
              <a:t>. Crown Business</a:t>
            </a:r>
          </a:p>
          <a:p>
            <a:r>
              <a:rPr lang="en-US" sz="1100" dirty="0">
                <a:latin typeface="Arial"/>
                <a:cs typeface="Arial"/>
              </a:rPr>
              <a:t>McNeely, C. A., J. M. Nonnemaker, J.M., &amp; Blum, R. W. (2002). Promoting School Connectedness: Evidence from the National Longitudinal Study of Adolescent Health. </a:t>
            </a:r>
            <a:r>
              <a:rPr lang="en-US" sz="1100" i="1" dirty="0">
                <a:latin typeface="Arial"/>
                <a:cs typeface="Arial"/>
              </a:rPr>
              <a:t>The Journal of School Health 72</a:t>
            </a:r>
            <a:r>
              <a:rPr lang="en-US" sz="1100" dirty="0">
                <a:latin typeface="Arial"/>
                <a:cs typeface="Arial"/>
              </a:rPr>
              <a:t>(4): 138-146.</a:t>
            </a:r>
          </a:p>
          <a:p>
            <a:r>
              <a:rPr lang="en-US" sz="1100" dirty="0">
                <a:solidFill>
                  <a:prstClr val="black"/>
                </a:solidFill>
                <a:latin typeface="Arial"/>
                <a:cs typeface="Arial"/>
              </a:rPr>
              <a:t>McIntosh, K., Filter, K. J., Bennett, J. L., Ryan, C., &amp; Sugai, G. (2009). Principles of sustainable prevention: Designing scale-up of School-wide Positive Behavior Support to promote durable systems. </a:t>
            </a:r>
            <a:r>
              <a:rPr lang="en-US" sz="1100" i="1" dirty="0">
                <a:solidFill>
                  <a:prstClr val="black"/>
                </a:solidFill>
                <a:latin typeface="Arial"/>
                <a:cs typeface="Arial"/>
              </a:rPr>
              <a:t>Psychology in the schools, 47</a:t>
            </a:r>
            <a:r>
              <a:rPr lang="en-US" sz="1100" dirty="0">
                <a:solidFill>
                  <a:prstClr val="black"/>
                </a:solidFill>
                <a:latin typeface="Arial"/>
                <a:cs typeface="Arial"/>
              </a:rPr>
              <a:t>(1), n-a-n/a. doi:10.1002/pits.20448</a:t>
            </a:r>
          </a:p>
          <a:p>
            <a:r>
              <a:rPr lang="en-US" sz="1100" dirty="0">
                <a:solidFill>
                  <a:prstClr val="black"/>
                </a:solidFill>
                <a:latin typeface="Arial"/>
                <a:cs typeface="Arial"/>
              </a:rPr>
              <a:t>McIntosh, K., Flannery, K. B., Sugai, G., Braun, D., &amp; Cochrane, K. L. (2008). Relationships between academics and problem behavior in the transition from middle school to high school. </a:t>
            </a:r>
            <a:r>
              <a:rPr lang="en-US" sz="1100" i="1" dirty="0">
                <a:solidFill>
                  <a:prstClr val="black"/>
                </a:solidFill>
                <a:latin typeface="Arial"/>
                <a:cs typeface="Arial"/>
              </a:rPr>
              <a:t>Journal of Positive Behavior 	Interventions, 10</a:t>
            </a:r>
            <a:r>
              <a:rPr lang="en-US" sz="1100" dirty="0">
                <a:solidFill>
                  <a:prstClr val="black"/>
                </a:solidFill>
                <a:latin typeface="Arial"/>
                <a:cs typeface="Arial"/>
              </a:rPr>
              <a:t>(4), 243–255. doi:10.1177/1098300708318961</a:t>
            </a:r>
          </a:p>
          <a:p>
            <a:r>
              <a:rPr lang="en-US" sz="1100" dirty="0">
                <a:latin typeface="Arial"/>
                <a:cs typeface="Arial"/>
              </a:rPr>
              <a:t>Mitchell, B. S., Bruhn, A. L., &amp; Lewis, T. J. (2016). Essential features of Tier 2 and 3 school-wide positive behavioral supports. In </a:t>
            </a:r>
            <a:r>
              <a:rPr lang="en-US" sz="1100" i="1" dirty="0">
                <a:latin typeface="Arial"/>
                <a:cs typeface="Arial"/>
              </a:rPr>
              <a:t>Handbook of response to intervention </a:t>
            </a:r>
            <a:r>
              <a:rPr lang="en-US" sz="1100" dirty="0">
                <a:latin typeface="Arial"/>
                <a:cs typeface="Arial"/>
              </a:rPr>
              <a:t>(pp. 539-562). Springer, Boston, MA.</a:t>
            </a:r>
          </a:p>
          <a:p>
            <a:r>
              <a:rPr lang="en-US" sz="1100" dirty="0">
                <a:latin typeface="Arial"/>
                <a:cs typeface="Arial"/>
              </a:rPr>
              <a:t>Morrissey, K. L., Bohanon, H., &amp; Fenning, P. (2010). Positive behavior support: Teaching and acknowledging  behaviors in an urban high schools. </a:t>
            </a:r>
            <a:r>
              <a:rPr lang="en-US" sz="1100" i="1" dirty="0">
                <a:latin typeface="Arial"/>
                <a:cs typeface="Arial"/>
              </a:rPr>
              <a:t>Teaching Exceptional Children, 42</a:t>
            </a:r>
            <a:r>
              <a:rPr lang="en-US" sz="1100" dirty="0">
                <a:latin typeface="Arial"/>
                <a:cs typeface="Arial"/>
              </a:rPr>
              <a:t>(5), 26-35. </a:t>
            </a:r>
          </a:p>
          <a:p>
            <a:endParaRPr lang="en-US" sz="1100" dirty="0">
              <a:latin typeface="Arial"/>
              <a:cs typeface="Arial"/>
            </a:endParaRPr>
          </a:p>
          <a:p>
            <a:endParaRPr lang="en-US" sz="1100" dirty="0">
              <a:latin typeface="Arial"/>
              <a:cs typeface="Arial"/>
            </a:endParaRPr>
          </a:p>
          <a:p>
            <a:endParaRPr lang="en-US" sz="1100" dirty="0">
              <a:latin typeface="Arial"/>
              <a:cs typeface="Arial"/>
            </a:endParaRPr>
          </a:p>
          <a:p>
            <a:endParaRPr lang="en-US" sz="1100" dirty="0">
              <a:latin typeface="Arial"/>
              <a:cs typeface="Arial"/>
            </a:endParaRPr>
          </a:p>
        </p:txBody>
      </p:sp>
    </p:spTree>
    <p:extLst>
      <p:ext uri="{BB962C8B-B14F-4D97-AF65-F5344CB8AC3E}">
        <p14:creationId xmlns:p14="http://schemas.microsoft.com/office/powerpoint/2010/main" val="21877361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r>
              <a:rPr lang="en-US" dirty="0">
                <a:latin typeface="Arial" charset="0"/>
              </a:rPr>
              <a:t>References</a:t>
            </a:r>
          </a:p>
        </p:txBody>
      </p:sp>
      <p:sp>
        <p:nvSpPr>
          <p:cNvPr id="97283" name="Content Placeholder 2"/>
          <p:cNvSpPr>
            <a:spLocks noGrp="1"/>
          </p:cNvSpPr>
          <p:nvPr>
            <p:ph idx="1"/>
          </p:nvPr>
        </p:nvSpPr>
        <p:spPr>
          <a:xfrm>
            <a:off x="457200" y="1524002"/>
            <a:ext cx="8229600" cy="4525963"/>
          </a:xfrm>
        </p:spPr>
        <p:txBody>
          <a:bodyPr>
            <a:normAutofit/>
          </a:bodyPr>
          <a:lstStyle/>
          <a:p>
            <a:pPr marL="463550" indent="-463550"/>
            <a:r>
              <a:rPr lang="en-US" sz="1100" dirty="0">
                <a:latin typeface="Arial"/>
                <a:cs typeface="Arial"/>
              </a:rPr>
              <a:t>National High School Center, National Center on Response to Intervention, and Center on Instruction. (2010). 	</a:t>
            </a:r>
            <a:r>
              <a:rPr lang="en-US" sz="1100" i="1" dirty="0">
                <a:latin typeface="Arial"/>
                <a:cs typeface="Arial"/>
              </a:rPr>
              <a:t>Tiered interventions in high schools: Using preliminary “lessons learned” to guide ongoing discussion</a:t>
            </a:r>
            <a:r>
              <a:rPr lang="en-US" sz="1100" dirty="0">
                <a:latin typeface="Arial"/>
                <a:cs typeface="Arial"/>
              </a:rPr>
              <a:t>. 	Washington, DC: American Institutes for Research. </a:t>
            </a:r>
            <a:r>
              <a:rPr lang="en-US" sz="1100" dirty="0">
                <a:latin typeface="Arial"/>
                <a:cs typeface="Arial"/>
                <a:hlinkClick r:id="rId3"/>
              </a:rPr>
              <a:t>http://bit.ly/2r0SaeE</a:t>
            </a:r>
            <a:r>
              <a:rPr lang="en-US" sz="1100" dirty="0">
                <a:latin typeface="Arial"/>
                <a:cs typeface="Arial"/>
              </a:rPr>
              <a:t> </a:t>
            </a:r>
          </a:p>
          <a:p>
            <a:pPr marL="463550" indent="-463550"/>
            <a:r>
              <a:rPr lang="en-US" sz="1100" dirty="0">
                <a:latin typeface="Arial"/>
                <a:cs typeface="Arial"/>
              </a:rPr>
              <a:t>Newcomer, L. (2009). Universal positive behavior support for the classroom. </a:t>
            </a:r>
            <a:r>
              <a:rPr lang="en-US" sz="1100" i="1" dirty="0">
                <a:latin typeface="Arial"/>
                <a:cs typeface="Arial"/>
              </a:rPr>
              <a:t>PBIS Newsletter, 4</a:t>
            </a:r>
            <a:r>
              <a:rPr lang="en-US" sz="1100" dirty="0">
                <a:latin typeface="Arial"/>
                <a:cs typeface="Arial"/>
              </a:rPr>
              <a:t>(4). Retrieved 	September 24, 2009 from </a:t>
            </a:r>
            <a:r>
              <a:rPr lang="en-US" sz="1100" dirty="0">
                <a:latin typeface="Arial"/>
                <a:cs typeface="Arial"/>
                <a:hlinkClick r:id="rId4"/>
              </a:rPr>
              <a:t>http://www.pbis.org/pbis_newsletter/volume_4/issue4.aspx</a:t>
            </a:r>
            <a:endParaRPr lang="en-US" sz="1100" dirty="0">
              <a:latin typeface="Arial"/>
              <a:cs typeface="Arial"/>
            </a:endParaRPr>
          </a:p>
          <a:p>
            <a:pPr marL="463550" indent="-463550"/>
            <a:r>
              <a:rPr lang="en-US" sz="1100" dirty="0">
                <a:latin typeface="Arial"/>
                <a:cs typeface="Arial"/>
              </a:rPr>
              <a:t>Ng, J. &amp; Foo, A. (2016). </a:t>
            </a:r>
            <a:r>
              <a:rPr lang="en-US" sz="1100" i="1" dirty="0">
                <a:latin typeface="Arial"/>
                <a:cs typeface="Arial"/>
              </a:rPr>
              <a:t>Heart to heart with Asian leaders: Exclusive interviews on crisis, comebacks, and character. </a:t>
            </a:r>
            <a:r>
              <a:rPr lang="en-US" sz="1100" dirty="0">
                <a:latin typeface="Arial"/>
                <a:cs typeface="Arial"/>
              </a:rPr>
              <a:t>Singapore:  World Science Publishing.</a:t>
            </a:r>
          </a:p>
          <a:p>
            <a:pPr marL="463550" indent="-463550"/>
            <a:r>
              <a:rPr lang="en-US" sz="1100" dirty="0"/>
              <a:t>Rogers, T., Duncan, T., Wolford, T., Ternovski, J., Subramanyam, S., &amp; Reitano, A. (2017). </a:t>
            </a:r>
            <a:r>
              <a:rPr lang="en-US" sz="1100" i="1" dirty="0"/>
              <a:t>A randomized experiment using absenteeism information to "nudge" attendance (REL 2017– 252)</a:t>
            </a:r>
            <a:r>
              <a:rPr lang="en-US" sz="1100" dirty="0"/>
              <a:t>. Retrieved from Washington, DC: https://ies.ed.gov/ncee/edlabs/regions/midatlantic/pdf/REL_2017252.pdf</a:t>
            </a:r>
            <a:endParaRPr lang="en-US" sz="1100" dirty="0">
              <a:latin typeface="Arial"/>
              <a:cs typeface="Arial"/>
            </a:endParaRPr>
          </a:p>
          <a:p>
            <a:pPr marL="463550" indent="-463550"/>
            <a:r>
              <a:rPr lang="en-US" sz="1100" dirty="0">
                <a:latin typeface="Arial"/>
                <a:cs typeface="Arial"/>
              </a:rPr>
              <a:t>Rowan, B., Correnti, R., Miller, R. J., &amp; Camburn, E. M. (2009). School improvement by design: Lessons from a study of comprehensive school reform programs. Consortium for Policy Research in Education. Retrieved from </a:t>
            </a:r>
            <a:r>
              <a:rPr lang="en-US" sz="1100" dirty="0">
                <a:latin typeface="Arial"/>
                <a:cs typeface="Arial"/>
                <a:hlinkClick r:id="rId5"/>
              </a:rPr>
              <a:t>http://www.cpre.org/school-improvement-design-lessons-study-comprehensive-school-reform-programs</a:t>
            </a:r>
            <a:r>
              <a:rPr lang="en-US" sz="1100" dirty="0">
                <a:latin typeface="Arial"/>
                <a:cs typeface="Arial"/>
              </a:rPr>
              <a:t> </a:t>
            </a:r>
          </a:p>
          <a:p>
            <a:pPr marL="463550" indent="-463550"/>
            <a:r>
              <a:rPr lang="en-US" sz="1100" dirty="0">
                <a:latin typeface="Arial"/>
                <a:cs typeface="Arial"/>
              </a:rPr>
              <a:t>Sherif, M., Harvey, O. J., White, B. J., Hood, W. R., &amp; Sherif, C. W. (1961). </a:t>
            </a:r>
            <a:r>
              <a:rPr lang="en-US" sz="1100" i="1" dirty="0">
                <a:latin typeface="Arial"/>
                <a:cs typeface="Arial"/>
              </a:rPr>
              <a:t>Intergroup conflict and cooperation: 	The Robbers Cave experiment </a:t>
            </a:r>
            <a:r>
              <a:rPr lang="en-US" sz="1100" dirty="0">
                <a:latin typeface="Arial"/>
                <a:cs typeface="Arial"/>
              </a:rPr>
              <a:t>(Vol. 10): University Book Exchange Norman, OK.</a:t>
            </a:r>
          </a:p>
          <a:p>
            <a:pPr marL="463550" indent="-463550"/>
            <a:r>
              <a:rPr lang="en-US" sz="1100" dirty="0">
                <a:latin typeface="Arial"/>
                <a:cs typeface="Arial"/>
              </a:rPr>
              <a:t>Simonsen, B., Fairbanks, S., Briesch, A., Myers, D., &amp; Sugai, G. (2008). Evidence-based practices in classroom management: Considerations for research to practice. Education &amp; Treatment of Children, 31(3), 351-380. doi:10.1353/etc.0.0007</a:t>
            </a:r>
          </a:p>
          <a:p>
            <a:pPr marL="463550" indent="-463550"/>
            <a:r>
              <a:rPr lang="en-US" sz="1100" dirty="0">
                <a:solidFill>
                  <a:prstClr val="black"/>
                </a:solidFill>
                <a:latin typeface="Arial"/>
                <a:cs typeface="Arial"/>
              </a:rPr>
              <a:t>Therriault, S. B., Heppen, J., O’Cummings, M., Fryer, L., &amp; Johnson, A. (2010). </a:t>
            </a:r>
            <a:r>
              <a:rPr lang="en-US" sz="1100" i="1" dirty="0">
                <a:solidFill>
                  <a:prstClr val="black"/>
                </a:solidFill>
                <a:latin typeface="Arial"/>
                <a:cs typeface="Arial"/>
              </a:rPr>
              <a:t>Early warning system implementation guide</a:t>
            </a:r>
            <a:r>
              <a:rPr lang="en-US" sz="1100" dirty="0">
                <a:solidFill>
                  <a:prstClr val="black"/>
                </a:solidFill>
                <a:latin typeface="Arial"/>
                <a:cs typeface="Arial"/>
              </a:rPr>
              <a:t>. Retrieved from </a:t>
            </a:r>
            <a:r>
              <a:rPr lang="en-US" sz="1100" dirty="0">
                <a:solidFill>
                  <a:srgbClr val="094771"/>
                </a:solidFill>
                <a:latin typeface="Arial"/>
                <a:cs typeface="Arial"/>
                <a:hlinkClick r:id="rId6"/>
              </a:rPr>
              <a:t>http://www.betterhighschools.org/documents/NHSCEWSImplementationGuide.pdf</a:t>
            </a:r>
            <a:endParaRPr lang="en-US" sz="1100" dirty="0">
              <a:solidFill>
                <a:prstClr val="black"/>
              </a:solidFill>
              <a:latin typeface="Arial"/>
              <a:cs typeface="Arial"/>
            </a:endParaRPr>
          </a:p>
          <a:p>
            <a:pPr marL="463550" indent="-463550"/>
            <a:r>
              <a:rPr lang="en-US" sz="1100" dirty="0">
                <a:latin typeface="Arial"/>
                <a:cs typeface="Arial"/>
              </a:rPr>
              <a:t>Vermont Agency of Education (Accessed July 28, 2016). The 13 dimensions of school climate. Vermont Agency of Education, Retrieved from: </a:t>
            </a:r>
            <a:r>
              <a:rPr lang="en-US" sz="1100" dirty="0">
                <a:latin typeface="Arial"/>
                <a:cs typeface="Arial"/>
                <a:hlinkClick r:id="rId7"/>
              </a:rPr>
              <a:t>http://education.vermont.gov/documents/edu-school-</a:t>
            </a:r>
            <a:r>
              <a:rPr lang="en-US" sz="1100" dirty="0">
                <a:latin typeface="Arial"/>
                <a:cs typeface="Arial"/>
              </a:rPr>
              <a:t>	climate-13%20Dimensions.pdf </a:t>
            </a:r>
          </a:p>
          <a:p>
            <a:endParaRPr lang="en-US" sz="1200" dirty="0">
              <a:latin typeface="Arial"/>
              <a:cs typeface="Arial"/>
            </a:endParaRPr>
          </a:p>
          <a:p>
            <a:endParaRPr lang="en-US" sz="1200" dirty="0">
              <a:latin typeface="Arial"/>
              <a:cs typeface="Arial"/>
            </a:endParaRPr>
          </a:p>
          <a:p>
            <a:pPr>
              <a:buFontTx/>
              <a:buNone/>
              <a:defRPr/>
            </a:pPr>
            <a:endParaRPr lang="en-US" sz="1200" dirty="0">
              <a:latin typeface="Arial"/>
              <a:cs typeface="Arial"/>
            </a:endParaRPr>
          </a:p>
        </p:txBody>
      </p:sp>
    </p:spTree>
    <p:extLst>
      <p:ext uri="{BB962C8B-B14F-4D97-AF65-F5344CB8AC3E}">
        <p14:creationId xmlns:p14="http://schemas.microsoft.com/office/powerpoint/2010/main" val="3450710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BB87865B-0524-8A44-BBBC-CA1B5E56C8EA}"/>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Essential Questions</a:t>
            </a:r>
          </a:p>
        </p:txBody>
      </p:sp>
      <p:sp>
        <p:nvSpPr>
          <p:cNvPr id="31747" name="Content Placeholder 2">
            <a:extLst>
              <a:ext uri="{FF2B5EF4-FFF2-40B4-BE49-F238E27FC236}">
                <a16:creationId xmlns:a16="http://schemas.microsoft.com/office/drawing/2014/main" id="{9F3764C7-E968-9649-8385-5815AE04E9F8}"/>
              </a:ext>
            </a:extLst>
          </p:cNvPr>
          <p:cNvSpPr>
            <a:spLocks noGrp="1"/>
          </p:cNvSpPr>
          <p:nvPr>
            <p:ph idx="1"/>
          </p:nvPr>
        </p:nvSpPr>
        <p:spPr/>
        <p:txBody>
          <a:bodyPr/>
          <a:lstStyle/>
          <a:p>
            <a:pPr>
              <a:defRPr/>
            </a:pPr>
            <a:r>
              <a:rPr lang="en-US" altLang="en-US" sz="3200" dirty="0"/>
              <a:t>What specific action steps will help staff implement tier-two supports?</a:t>
            </a:r>
          </a:p>
          <a:p>
            <a:pPr>
              <a:defRPr/>
            </a:pPr>
            <a:endParaRPr lang="en-US" altLang="en-US" dirty="0">
              <a:ea typeface="+mn-ea"/>
              <a:cs typeface="+mn-cs"/>
            </a:endParaRPr>
          </a:p>
          <a:p>
            <a:pPr>
              <a:defRPr/>
            </a:pPr>
            <a:endParaRPr lang="en-US" altLang="en-US" dirty="0">
              <a:ea typeface="+mn-ea"/>
              <a:cs typeface="+mn-cs"/>
            </a:endParaRPr>
          </a:p>
        </p:txBody>
      </p:sp>
    </p:spTree>
    <p:extLst>
      <p:ext uri="{BB962C8B-B14F-4D97-AF65-F5344CB8AC3E}">
        <p14:creationId xmlns:p14="http://schemas.microsoft.com/office/powerpoint/2010/main" val="1291840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09D2-38EF-EE42-8431-CBAC849DF917}"/>
              </a:ext>
            </a:extLst>
          </p:cNvPr>
          <p:cNvSpPr>
            <a:spLocks noGrp="1"/>
          </p:cNvSpPr>
          <p:nvPr>
            <p:ph type="ctrTitle"/>
          </p:nvPr>
        </p:nvSpPr>
        <p:spPr/>
        <p:txBody>
          <a:bodyPr>
            <a:normAutofit/>
          </a:bodyPr>
          <a:lstStyle/>
          <a:p>
            <a:r>
              <a:rPr lang="en-US" altLang="en-US" sz="4400" i="1" dirty="0">
                <a:ea typeface="ＭＳ Ｐゴシック" panose="020B0600070205080204" pitchFamily="34" charset="-128"/>
              </a:rPr>
              <a:t>Tier-Two Components</a:t>
            </a:r>
            <a:endParaRPr lang="en-US" sz="4400" i="1" dirty="0"/>
          </a:p>
        </p:txBody>
      </p:sp>
      <p:sp>
        <p:nvSpPr>
          <p:cNvPr id="5" name="Subtitle 4">
            <a:extLst>
              <a:ext uri="{FF2B5EF4-FFF2-40B4-BE49-F238E27FC236}">
                <a16:creationId xmlns:a16="http://schemas.microsoft.com/office/drawing/2014/main" id="{FA34D970-0F1B-57F6-43C0-280AD00800F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30128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icture of 4 elements of PBL https://www.pbis.org/topics/equity">
            <a:extLst>
              <a:ext uri="{FF2B5EF4-FFF2-40B4-BE49-F238E27FC236}">
                <a16:creationId xmlns:a16="http://schemas.microsoft.com/office/drawing/2014/main" id="{5F923580-2E34-2E31-45B9-24F7CAC03A63}"/>
              </a:ext>
            </a:extLst>
          </p:cNvPr>
          <p:cNvPicPr>
            <a:picLocks noGrp="1" noChangeAspect="1"/>
          </p:cNvPicPr>
          <p:nvPr>
            <p:ph idx="1"/>
          </p:nvPr>
        </p:nvPicPr>
        <p:blipFill>
          <a:blip r:embed="rId2"/>
          <a:stretch>
            <a:fillRect/>
          </a:stretch>
        </p:blipFill>
        <p:spPr>
          <a:xfrm>
            <a:off x="1705346" y="1342849"/>
            <a:ext cx="7107351" cy="5394179"/>
          </a:xfrm>
        </p:spPr>
      </p:pic>
      <p:sp>
        <p:nvSpPr>
          <p:cNvPr id="6" name="Text Box 12">
            <a:extLst>
              <a:ext uri="{FF2B5EF4-FFF2-40B4-BE49-F238E27FC236}">
                <a16:creationId xmlns:a16="http://schemas.microsoft.com/office/drawing/2014/main" id="{60ED0F6B-A96A-F042-78F7-AEF7FB1DB9EC}"/>
              </a:ext>
            </a:extLst>
          </p:cNvPr>
          <p:cNvSpPr txBox="1">
            <a:spLocks noChangeArrowheads="1"/>
          </p:cNvSpPr>
          <p:nvPr/>
        </p:nvSpPr>
        <p:spPr bwMode="auto">
          <a:xfrm>
            <a:off x="3715647" y="288927"/>
            <a:ext cx="4968668" cy="954107"/>
          </a:xfrm>
          <a:prstGeom prst="rect">
            <a:avLst/>
          </a:prstGeom>
          <a:noFill/>
          <a:ln w="9525">
            <a:noFill/>
            <a:miter lim="800000"/>
            <a:headEnd/>
            <a:tailEnd/>
          </a:ln>
        </p:spPr>
        <p:txBody>
          <a:bodyPr wrap="none">
            <a:spAutoFit/>
          </a:bodyPr>
          <a:lstStyle/>
          <a:p>
            <a:pPr algn="ctr" eaLnBrk="0" hangingPunct="0"/>
            <a:r>
              <a:rPr lang="en-US" altLang="en-US" sz="2800" dirty="0">
                <a:solidFill>
                  <a:schemeClr val="accent2"/>
                </a:solidFill>
              </a:rPr>
              <a:t>Supporting Social Competence &amp;</a:t>
            </a:r>
          </a:p>
          <a:p>
            <a:pPr algn="ctr" eaLnBrk="0" hangingPunct="0"/>
            <a:r>
              <a:rPr lang="en-US" altLang="en-US" sz="2800" dirty="0">
                <a:solidFill>
                  <a:schemeClr val="accent2"/>
                </a:solidFill>
              </a:rPr>
              <a:t>Academic Achievement</a:t>
            </a:r>
          </a:p>
        </p:txBody>
      </p:sp>
      <p:sp>
        <p:nvSpPr>
          <p:cNvPr id="7" name="Rectangle 14">
            <a:extLst>
              <a:ext uri="{FF2B5EF4-FFF2-40B4-BE49-F238E27FC236}">
                <a16:creationId xmlns:a16="http://schemas.microsoft.com/office/drawing/2014/main" id="{E5B052E5-37DD-8B68-DB35-DE8D4475899F}"/>
              </a:ext>
            </a:extLst>
          </p:cNvPr>
          <p:cNvSpPr>
            <a:spLocks noChangeArrowheads="1"/>
          </p:cNvSpPr>
          <p:nvPr/>
        </p:nvSpPr>
        <p:spPr bwMode="auto">
          <a:xfrm>
            <a:off x="228600" y="762000"/>
            <a:ext cx="2514600" cy="1524000"/>
          </a:xfrm>
          <a:prstGeom prst="rect">
            <a:avLst/>
          </a:prstGeom>
          <a:solidFill>
            <a:srgbClr val="CCFFCC"/>
          </a:solidFill>
          <a:ln w="9525">
            <a:solidFill>
              <a:schemeClr val="tx1"/>
            </a:solidFill>
            <a:miter lim="800000"/>
            <a:headEnd/>
            <a:tailEnd/>
          </a:ln>
        </p:spPr>
        <p:txBody>
          <a:bodyPr anchor="ctr"/>
          <a:lstStyle/>
          <a:p>
            <a:pPr algn="ctr"/>
            <a:r>
              <a:rPr lang="en-US" altLang="en-US" sz="3200" dirty="0">
                <a:solidFill>
                  <a:srgbClr val="008000"/>
                </a:solidFill>
              </a:rPr>
              <a:t>4 SWPBIS</a:t>
            </a:r>
          </a:p>
          <a:p>
            <a:pPr algn="ctr"/>
            <a:r>
              <a:rPr lang="en-US" altLang="en-US" sz="3200" dirty="0">
                <a:solidFill>
                  <a:srgbClr val="008000"/>
                </a:solidFill>
              </a:rPr>
              <a:t>MTSS-B</a:t>
            </a:r>
          </a:p>
          <a:p>
            <a:pPr algn="ctr"/>
            <a:r>
              <a:rPr lang="en-US" altLang="en-US" sz="3200" dirty="0">
                <a:solidFill>
                  <a:srgbClr val="008000"/>
                </a:solidFill>
              </a:rPr>
              <a:t> Elements</a:t>
            </a:r>
          </a:p>
        </p:txBody>
      </p:sp>
      <p:sp>
        <p:nvSpPr>
          <p:cNvPr id="8" name="TextBox 7">
            <a:extLst>
              <a:ext uri="{FF2B5EF4-FFF2-40B4-BE49-F238E27FC236}">
                <a16:creationId xmlns:a16="http://schemas.microsoft.com/office/drawing/2014/main" id="{B7D5326E-CCC9-43D9-B01A-9B3E18082EEC}"/>
              </a:ext>
            </a:extLst>
          </p:cNvPr>
          <p:cNvSpPr txBox="1"/>
          <p:nvPr/>
        </p:nvSpPr>
        <p:spPr>
          <a:xfrm flipH="1">
            <a:off x="228602" y="6118502"/>
            <a:ext cx="6341829" cy="261610"/>
          </a:xfrm>
          <a:prstGeom prst="rect">
            <a:avLst/>
          </a:prstGeom>
          <a:noFill/>
        </p:spPr>
        <p:txBody>
          <a:bodyPr wrap="square" rtlCol="0">
            <a:spAutoFit/>
          </a:bodyPr>
          <a:lstStyle/>
          <a:p>
            <a:r>
              <a:rPr lang="en-US" sz="1100" dirty="0"/>
              <a:t>From https://www.pbis.org/topics/equity</a:t>
            </a:r>
          </a:p>
        </p:txBody>
      </p:sp>
    </p:spTree>
    <p:extLst>
      <p:ext uri="{BB962C8B-B14F-4D97-AF65-F5344CB8AC3E}">
        <p14:creationId xmlns:p14="http://schemas.microsoft.com/office/powerpoint/2010/main" val="402719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9687</TotalTime>
  <Words>4335</Words>
  <Application>Microsoft Office PowerPoint</Application>
  <PresentationFormat>On-screen Show (4:3)</PresentationFormat>
  <Paragraphs>449</Paragraphs>
  <Slides>64</Slides>
  <Notes>26</Notes>
  <HiddenSlides>15</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64</vt:i4>
      </vt:variant>
    </vt:vector>
  </HeadingPairs>
  <TitlesOfParts>
    <vt:vector size="77" baseType="lpstr">
      <vt:lpstr>MS Mincho</vt:lpstr>
      <vt:lpstr>ＭＳ Ｐゴシック</vt:lpstr>
      <vt:lpstr>Roboto-Regular</vt:lpstr>
      <vt:lpstr>Arial</vt:lpstr>
      <vt:lpstr>Calibri</vt:lpstr>
      <vt:lpstr>Calibri Light</vt:lpstr>
      <vt:lpstr>Comic Sans MS</vt:lpstr>
      <vt:lpstr>Symbol</vt:lpstr>
      <vt:lpstr>Times</vt:lpstr>
      <vt:lpstr>Times New Roman</vt:lpstr>
      <vt:lpstr>office theme</vt:lpstr>
      <vt:lpstr>Drawing</vt:lpstr>
      <vt:lpstr>Chart</vt:lpstr>
      <vt:lpstr>PowerPoint Presentation</vt:lpstr>
      <vt:lpstr>Embedding Tiered Supports Within the Master Schedule</vt:lpstr>
      <vt:lpstr>Everyone working together</vt:lpstr>
      <vt:lpstr>Thank you!</vt:lpstr>
      <vt:lpstr>PowerPoint's</vt:lpstr>
      <vt:lpstr>Essential Questions</vt:lpstr>
      <vt:lpstr>Essential Questions</vt:lpstr>
      <vt:lpstr>Tier-Two Components</vt:lpstr>
      <vt:lpstr>PowerPoint Presentation</vt:lpstr>
      <vt:lpstr>Key Elements</vt:lpstr>
      <vt:lpstr>Reflection on SWPBIS/MTSS Systems, Practices, and Data</vt:lpstr>
      <vt:lpstr>Problem Solving – Where do you already use these steps?</vt:lpstr>
      <vt:lpstr>Implementation of Schoolwide</vt:lpstr>
      <vt:lpstr>Why Did Someone Drive Too Fast?</vt:lpstr>
      <vt:lpstr>Samples of Functions of Behavior (link)</vt:lpstr>
      <vt:lpstr>Designing School-Wide Systems for Student Success A Response to Intervention Model/MTSS</vt:lpstr>
      <vt:lpstr>Tiers Two and Three</vt:lpstr>
      <vt:lpstr>Targeted Supports - Have a Coke!</vt:lpstr>
      <vt:lpstr>Key Tier Two Strategies</vt:lpstr>
      <vt:lpstr>Tier-Two Barriers</vt:lpstr>
      <vt:lpstr>Selecting Interventions</vt:lpstr>
      <vt:lpstr>Tiers Two and Three Examples</vt:lpstr>
      <vt:lpstr>Connections – Interventions and Master Schedule</vt:lpstr>
      <vt:lpstr>Chapter 11: Using Data to Monitor Systems and Target Interventions</vt:lpstr>
      <vt:lpstr>Data Can Be Beautiful</vt:lpstr>
      <vt:lpstr>Using Data At the YMCA</vt:lpstr>
      <vt:lpstr>Plant the Tree Today</vt:lpstr>
      <vt:lpstr>Types of Data</vt:lpstr>
      <vt:lpstr>Types of Existing Data</vt:lpstr>
      <vt:lpstr>Montana’s Early Warning System (link)</vt:lpstr>
      <vt:lpstr>Perception data</vt:lpstr>
      <vt:lpstr>Deciding the Level of Intervention</vt:lpstr>
      <vt:lpstr>Staff Google Document</vt:lpstr>
      <vt:lpstr>Results of student survey</vt:lpstr>
      <vt:lpstr>Separate Data Sets</vt:lpstr>
      <vt:lpstr>Combined Data Using VLookup</vt:lpstr>
      <vt:lpstr>Integration of datasets</vt:lpstr>
      <vt:lpstr>Discipline Heat Map – For Chairs/Deans</vt:lpstr>
      <vt:lpstr>Activity </vt:lpstr>
      <vt:lpstr>SET Data School 2 (year 1)</vt:lpstr>
      <vt:lpstr>PowerPoint Presentation</vt:lpstr>
      <vt:lpstr>PowerPoint Presentation</vt:lpstr>
      <vt:lpstr>PowerPoint Presentation</vt:lpstr>
      <vt:lpstr>Priorities</vt:lpstr>
      <vt:lpstr>Connections – Early Warning,  Decision Rules</vt:lpstr>
      <vt:lpstr>Data Next Steps</vt:lpstr>
      <vt:lpstr>Matching Interventions</vt:lpstr>
      <vt:lpstr>Team Processes</vt:lpstr>
      <vt:lpstr>PowerPoint Presentation</vt:lpstr>
      <vt:lpstr>Reflection P. 19</vt:lpstr>
      <vt:lpstr>Fidelity of implementation</vt:lpstr>
      <vt:lpstr>What components of tier two support are staff already implementing?</vt:lpstr>
      <vt:lpstr>Review Components of Tier-Two Together – See Handbook P. 44</vt:lpstr>
      <vt:lpstr>What are some specific action steps to support the staff in implementing tier-two support? See Handbook Page 45</vt:lpstr>
      <vt:lpstr>Key Point</vt:lpstr>
      <vt:lpstr>Activity</vt:lpstr>
      <vt:lpstr>Resources</vt:lpstr>
      <vt:lpstr>Videos </vt:lpstr>
      <vt:lpstr>Other Supports</vt:lpstr>
      <vt:lpstr>Other Supports</vt:lpstr>
      <vt:lpstr>References</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Hank Bohanon</dc:creator>
  <cp:lastModifiedBy>Hank Bohanon</cp:lastModifiedBy>
  <cp:revision>142</cp:revision>
  <dcterms:created xsi:type="dcterms:W3CDTF">2013-07-15T20:26:40Z</dcterms:created>
  <dcterms:modified xsi:type="dcterms:W3CDTF">2024-08-26T00:19:43Z</dcterms:modified>
</cp:coreProperties>
</file>